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lvl1pPr marL="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ea typeface="MS PGothic" pitchFamily="34" charset="-128"/>
        <a:sym typeface="Arial" charset="0"/>
      </a:defRPr>
    </a:lvl1pPr>
    <a:lvl2pPr marL="4572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ea typeface="MS PGothic" pitchFamily="34" charset="-128"/>
        <a:sym typeface="Arial" charset="0"/>
      </a:defRPr>
    </a:lvl2pPr>
    <a:lvl3pPr marL="9144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ea typeface="MS PGothic" pitchFamily="34" charset="-128"/>
        <a:sym typeface="Arial" charset="0"/>
      </a:defRPr>
    </a:lvl3pPr>
    <a:lvl4pPr marL="13716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ea typeface="MS PGothic" pitchFamily="34" charset="-128"/>
        <a:sym typeface="Arial" charset="0"/>
      </a:defRPr>
    </a:lvl4pPr>
    <a:lvl5pPr marL="18288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1800" b="0" i="0" u="none" baseline="0">
        <a:solidFill>
          <a:schemeClr val="dk1"/>
        </a:solidFill>
        <a:latin typeface="Arial" charset="0"/>
        <a:ea typeface="MS PGothic" pitchFamily="34" charset="-128"/>
        <a:sym typeface="Arial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9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99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99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99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99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9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Date Placeholder 1048584"/>
          <p:cNvSpPr>
            <a:spLocks noGrp="1"/>
          </p:cNvSpPr>
          <p:nvPr>
            <p:ph type="dt" sz="half" idx="2"/>
          </p:nvPr>
        </p:nvSpPr>
        <p:spPr>
          <a:xfrm>
            <a:off x="153987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36" tIns="45718" rIns="91436" bIns="45718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5pPr>
          </a:lstStyle>
          <a:p>
            <a:pPr lvl="0">
              <a:buNone/>
            </a:pPr>
            <a:endParaRPr lang="en-US" altLang="en-US" sz="1300"/>
          </a:p>
        </p:txBody>
      </p:sp>
      <p:sp>
        <p:nvSpPr>
          <p:cNvPr id="1048587" name="Slide Number Placeholder 1048586"/>
          <p:cNvSpPr>
            <a:spLocks noGrp="1"/>
          </p:cNvSpPr>
          <p:nvPr>
            <p:ph type="sldNum" sz="quarter" idx="4"/>
          </p:nvPr>
        </p:nvSpPr>
        <p:spPr>
          <a:xfrm>
            <a:off x="7070725" y="62214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36" tIns="45718" rIns="91436" bIns="45718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5pPr>
          </a:lstStyle>
          <a:p>
            <a:pPr lvl="0" algn="r">
              <a:buNone/>
            </a:pPr>
            <a:fld id="{566ABCEB-ACFC-4714-9973-3DA970169C29}" type="slidenum">
              <a:rPr lang="en-US" altLang="en-US" sz="1300"/>
              <a:pPr lvl="0" algn="r">
                <a:buNone/>
              </a:pPr>
              <a:t>‹#›</a:t>
            </a:fld>
            <a:endParaRPr lang="en-US" altLang="en-US" sz="1300"/>
          </a:p>
        </p:txBody>
      </p:sp>
      <p:sp>
        <p:nvSpPr>
          <p:cNvPr id="1048586" name="Footer Placeholder 1048585"/>
          <p:cNvSpPr>
            <a:spLocks noGrp="1"/>
          </p:cNvSpPr>
          <p:nvPr>
            <p:ph type="ftr" sz="quarter" idx="3"/>
          </p:nvPr>
        </p:nvSpPr>
        <p:spPr>
          <a:xfrm>
            <a:off x="3157537" y="6248400"/>
            <a:ext cx="2894012" cy="457200"/>
          </a:xfrm>
          <a:prstGeom prst="rect">
            <a:avLst/>
          </a:prstGeom>
          <a:noFill/>
          <a:ln>
            <a:noFill/>
          </a:ln>
        </p:spPr>
        <p:txBody>
          <a:bodyPr vert="horz" lIns="91436" tIns="45718" rIns="91436" bIns="45718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5pPr>
          </a:lstStyle>
          <a:p>
            <a:pPr lvl="0" algn="ctr">
              <a:buNone/>
            </a:pPr>
            <a:endParaRPr lang="en-US" altLang="en-US" sz="13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Title Placeholder 1048582"/>
          <p:cNvSpPr>
            <a:spLocks noGrp="1"/>
          </p:cNvSpPr>
          <p:nvPr>
            <p:ph type="title"/>
          </p:nvPr>
        </p:nvSpPr>
        <p:spPr>
          <a:xfrm>
            <a:off x="206375" y="138112"/>
            <a:ext cx="7343775" cy="846137"/>
          </a:xfrm>
          <a:prstGeom prst="rect">
            <a:avLst/>
          </a:prstGeom>
          <a:noFill/>
          <a:ln>
            <a:noFill/>
          </a:ln>
        </p:spPr>
        <p:txBody>
          <a:bodyPr vert="horz" lIns="91436" tIns="45718" rIns="91436" bIns="45718" anchor="ctr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8584" name="Text Placeholder 1048583"/>
          <p:cNvSpPr>
            <a:spLocks noGrp="1"/>
          </p:cNvSpPr>
          <p:nvPr>
            <p:ph type="body" idx="1"/>
          </p:nvPr>
        </p:nvSpPr>
        <p:spPr>
          <a:xfrm>
            <a:off x="177800" y="1652587"/>
            <a:ext cx="8785225" cy="4406900"/>
          </a:xfrm>
          <a:prstGeom prst="rect">
            <a:avLst/>
          </a:prstGeom>
          <a:noFill/>
          <a:ln>
            <a:noFill/>
          </a:ln>
        </p:spPr>
        <p:txBody>
          <a:bodyPr vert="horz" lIns="91436" tIns="45718" rIns="91436" bIns="45718" anchor="t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48585" name="Date Placeholder 1048584"/>
          <p:cNvSpPr>
            <a:spLocks noGrp="1"/>
          </p:cNvSpPr>
          <p:nvPr>
            <p:ph type="dt" sz="half" idx="2"/>
          </p:nvPr>
        </p:nvSpPr>
        <p:spPr>
          <a:xfrm>
            <a:off x="153987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36" tIns="45718" rIns="91436" bIns="45718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5pPr>
          </a:lstStyle>
          <a:p>
            <a:pPr lvl="0">
              <a:buNone/>
            </a:pPr>
            <a:endParaRPr lang="en-US" altLang="en-US" sz="1300"/>
          </a:p>
        </p:txBody>
      </p:sp>
      <p:sp>
        <p:nvSpPr>
          <p:cNvPr id="1048586" name="Footer Placeholder 1048585"/>
          <p:cNvSpPr>
            <a:spLocks noGrp="1"/>
          </p:cNvSpPr>
          <p:nvPr>
            <p:ph type="ftr" sz="quarter" idx="3"/>
          </p:nvPr>
        </p:nvSpPr>
        <p:spPr>
          <a:xfrm>
            <a:off x="3157537" y="6248400"/>
            <a:ext cx="2894012" cy="457200"/>
          </a:xfrm>
          <a:prstGeom prst="rect">
            <a:avLst/>
          </a:prstGeom>
          <a:noFill/>
          <a:ln>
            <a:noFill/>
          </a:ln>
        </p:spPr>
        <p:txBody>
          <a:bodyPr vert="horz" lIns="91436" tIns="45718" rIns="91436" bIns="45718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5pPr>
          </a:lstStyle>
          <a:p>
            <a:pPr lvl="0" algn="ctr">
              <a:buNone/>
            </a:pPr>
            <a:endParaRPr lang="en-US" altLang="en-US" sz="1300"/>
          </a:p>
        </p:txBody>
      </p:sp>
      <p:sp>
        <p:nvSpPr>
          <p:cNvPr id="1048587" name="Slide Number Placeholder 1048586"/>
          <p:cNvSpPr>
            <a:spLocks noGrp="1"/>
          </p:cNvSpPr>
          <p:nvPr>
            <p:ph type="sldNum" sz="quarter" idx="4"/>
          </p:nvPr>
        </p:nvSpPr>
        <p:spPr>
          <a:xfrm>
            <a:off x="7070725" y="62214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36" tIns="45718" rIns="91436" bIns="45718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Arial" charset="0"/>
                <a:ea typeface="MS PGothic" pitchFamily="34" charset="-128"/>
                <a:sym typeface="Arial" charset="0"/>
              </a:defRPr>
            </a:lvl5pPr>
          </a:lstStyle>
          <a:p>
            <a:pPr lvl="0" algn="r">
              <a:buNone/>
            </a:pPr>
            <a:fld id="{566ABCEB-ACFC-4714-9973-3DA970169C29}" type="slidenum">
              <a:rPr lang="en-US" altLang="en-US" sz="1300"/>
              <a:pPr lvl="0" algn="r">
                <a:buNone/>
              </a:pPr>
              <a:t>‹#›</a:t>
            </a:fld>
            <a:endParaRPr lang="en-US" altLang="en-US" sz="13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7" r:id="rId1"/>
  </p:sldLayoutIdLst>
  <p:hf sldNum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097155" descr="IMG-20181230-WA0001.jp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-76200"/>
            <a:ext cx="9144000" cy="693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969696"/>
        </a:dk2>
        <a:lt2>
          <a:srgbClr val="000000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</a:extraClrScheme>
    <a:extraClrScheme>
      <a:clrScheme name="Default Color Scheme 4">
        <a:dk1>
          <a:srgbClr val="000000"/>
        </a:dk1>
        <a:lt1>
          <a:srgbClr val="DEF6F1"/>
        </a:lt1>
        <a:dk2>
          <a:srgbClr val="969696"/>
        </a:dk2>
        <a:lt2>
          <a:srgbClr val="000000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</a:extraClrScheme>
    <a:extraClrScheme>
      <a:clrScheme name="Default Color Scheme 5">
        <a:dk1>
          <a:srgbClr val="000000"/>
        </a:dk1>
        <a:lt1>
          <a:srgbClr val="FFFFD9"/>
        </a:lt1>
        <a:dk2>
          <a:srgbClr val="777777"/>
        </a:dk2>
        <a:lt2>
          <a:srgbClr val="000000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</a:extraClrScheme>
    <a:extraClrScheme>
      <a:clrScheme name="Default Color Scheme 6">
        <a:dk1>
          <a:srgbClr val="FFFFFF"/>
        </a:dk1>
        <a:lt1>
          <a:srgbClr val="008080"/>
        </a:lt1>
        <a:dk2>
          <a:srgbClr val="005A58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</a:extraClrScheme>
    <a:extraClrScheme>
      <a:clrScheme name="Default Color Scheme 7">
        <a:dk1>
          <a:srgbClr val="FFFFFF"/>
        </a:dk1>
        <a:lt1>
          <a:srgbClr val="800000"/>
        </a:lt1>
        <a:dk2>
          <a:srgbClr val="5C1F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</a:extraClrScheme>
    <a:extraClrScheme>
      <a:clrScheme name="Default Color Scheme 8">
        <a:dk1>
          <a:srgbClr val="FFFFFF"/>
        </a:dk1>
        <a:lt1>
          <a:srgbClr val="000099"/>
        </a:lt1>
        <a:dk2>
          <a:srgbClr val="0033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</a:extraClrScheme>
    <a:extraClrScheme>
      <a:clrScheme name="Default Color Scheme 9">
        <a:dk1>
          <a:srgbClr val="FFFFFF"/>
        </a:dk1>
        <a:lt1>
          <a:srgbClr val="000000"/>
        </a:lt1>
        <a:dk2>
          <a:srgbClr val="336699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</a:extraClrScheme>
    <a:extraClrScheme>
      <a:clrScheme name="Default Color Scheme 10">
        <a:dk1>
          <a:srgbClr val="FFFFFF"/>
        </a:dk1>
        <a:lt1>
          <a:srgbClr val="686B5D"/>
        </a:lt1>
        <a:dk2>
          <a:srgbClr val="777777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</a:extraClrScheme>
    <a:extraClrScheme>
      <a:clrScheme name="Default Color Scheme 11">
        <a:dk1>
          <a:srgbClr val="FFFFFF"/>
        </a:dk1>
        <a:lt1>
          <a:srgbClr val="666699"/>
        </a:lt1>
        <a:dk2>
          <a:srgbClr val="3E3E5C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</a:extraClrScheme>
    <a:extraClrScheme>
      <a:clrScheme name="Default Color Scheme 12">
        <a:dk1>
          <a:srgbClr val="FFFFFF"/>
        </a:dk1>
        <a:lt1>
          <a:srgbClr val="523E26"/>
        </a:lt1>
        <a:dk2>
          <a:srgbClr val="2D2015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</a:extraClrScheme>
    <a:extraClrScheme>
      <a:clrScheme name="Default Color Scheme 13">
        <a:dk1>
          <a:srgbClr val="000000"/>
        </a:dk1>
        <a:lt1>
          <a:srgbClr val="FFFFFF"/>
        </a:lt1>
        <a:dk2>
          <a:srgbClr val="808080"/>
        </a:dk2>
        <a:lt2>
          <a:srgbClr val="00000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主题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CARCINOMA CERVIX</dc:title>
  <dc:creator>Mohan R. Mysore</dc:creator>
  <cp:lastModifiedBy>meghanareddy224@gmail.com</cp:lastModifiedBy>
  <cp:revision>1</cp:revision>
  <dcterms:created xsi:type="dcterms:W3CDTF">2005-01-20T08:51:22Z</dcterms:created>
  <dcterms:modified xsi:type="dcterms:W3CDTF">2020-04-28T04:11:48Z</dcterms:modified>
</cp:coreProperties>
</file>