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5" r:id="rId17"/>
    <p:sldId id="276" r:id="rId18"/>
    <p:sldId id="277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F8F3-DAC4-4C2E-8E68-4FFDDB2718AB}" type="datetimeFigureOut">
              <a:rPr lang="en-IN" smtClean="0"/>
              <a:t>02-05-2020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F22-6B06-4C56-91A9-25D498E4C0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04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F8F3-DAC4-4C2E-8E68-4FFDDB2718AB}" type="datetimeFigureOut">
              <a:rPr lang="en-IN" smtClean="0"/>
              <a:t>02-05-2020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F22-6B06-4C56-91A9-25D498E4C0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417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F8F3-DAC4-4C2E-8E68-4FFDDB2718AB}" type="datetimeFigureOut">
              <a:rPr lang="en-IN" smtClean="0"/>
              <a:t>02-05-2020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F22-6B06-4C56-91A9-25D498E4C0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709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F8F3-DAC4-4C2E-8E68-4FFDDB2718AB}" type="datetimeFigureOut">
              <a:rPr lang="en-IN" smtClean="0"/>
              <a:t>02-05-2020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F22-6B06-4C56-91A9-25D498E4C0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184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F8F3-DAC4-4C2E-8E68-4FFDDB2718AB}" type="datetimeFigureOut">
              <a:rPr lang="en-IN" smtClean="0"/>
              <a:t>02-05-2020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F22-6B06-4C56-91A9-25D498E4C0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080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F8F3-DAC4-4C2E-8E68-4FFDDB2718AB}" type="datetimeFigureOut">
              <a:rPr lang="en-IN" smtClean="0"/>
              <a:t>02-05-2020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F22-6B06-4C56-91A9-25D498E4C0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260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F8F3-DAC4-4C2E-8E68-4FFDDB2718AB}" type="datetimeFigureOut">
              <a:rPr lang="en-IN" smtClean="0"/>
              <a:t>02-05-2020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F22-6B06-4C56-91A9-25D498E4C0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663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F8F3-DAC4-4C2E-8E68-4FFDDB2718AB}" type="datetimeFigureOut">
              <a:rPr lang="en-IN" smtClean="0"/>
              <a:t>02-05-2020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F22-6B06-4C56-91A9-25D498E4C0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137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F8F3-DAC4-4C2E-8E68-4FFDDB2718AB}" type="datetimeFigureOut">
              <a:rPr lang="en-IN" smtClean="0"/>
              <a:t>02-05-2020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F22-6B06-4C56-91A9-25D498E4C0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700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F8F3-DAC4-4C2E-8E68-4FFDDB2718AB}" type="datetimeFigureOut">
              <a:rPr lang="en-IN" smtClean="0"/>
              <a:t>02-05-2020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F22-6B06-4C56-91A9-25D498E4C0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516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F8F3-DAC4-4C2E-8E68-4FFDDB2718AB}" type="datetimeFigureOut">
              <a:rPr lang="en-IN" smtClean="0"/>
              <a:t>02-05-2020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F22-6B06-4C56-91A9-25D498E4C0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112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EF8F3-DAC4-4C2E-8E68-4FFDDB2718AB}" type="datetimeFigureOut">
              <a:rPr lang="en-IN" smtClean="0"/>
              <a:t>02-05-2020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37F22-6B06-4C56-91A9-25D498E4C0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788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1717" y="1152144"/>
            <a:ext cx="5265059" cy="412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80767" y="548005"/>
            <a:ext cx="5273167" cy="623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4705" y="672211"/>
            <a:ext cx="160655" cy="251460"/>
          </a:xfrm>
          <a:custGeom>
            <a:avLst/>
            <a:gdLst/>
            <a:ahLst/>
            <a:cxnLst/>
            <a:rect l="l" t="t" r="r" b="b"/>
            <a:pathLst>
              <a:path w="160654" h="251459">
                <a:moveTo>
                  <a:pt x="89281" y="0"/>
                </a:moveTo>
                <a:lnTo>
                  <a:pt x="0" y="251333"/>
                </a:lnTo>
                <a:lnTo>
                  <a:pt x="160655" y="251333"/>
                </a:lnTo>
                <a:lnTo>
                  <a:pt x="8928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8786" y="672211"/>
            <a:ext cx="160655" cy="251460"/>
          </a:xfrm>
          <a:custGeom>
            <a:avLst/>
            <a:gdLst/>
            <a:ahLst/>
            <a:cxnLst/>
            <a:rect l="l" t="t" r="r" b="b"/>
            <a:pathLst>
              <a:path w="160655" h="251459">
                <a:moveTo>
                  <a:pt x="89281" y="0"/>
                </a:moveTo>
                <a:lnTo>
                  <a:pt x="0" y="251333"/>
                </a:lnTo>
                <a:lnTo>
                  <a:pt x="160654" y="251333"/>
                </a:lnTo>
                <a:lnTo>
                  <a:pt x="8928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23836" y="600329"/>
            <a:ext cx="257175" cy="519430"/>
          </a:xfrm>
          <a:custGeom>
            <a:avLst/>
            <a:gdLst/>
            <a:ahLst/>
            <a:cxnLst/>
            <a:rect l="l" t="t" r="r" b="b"/>
            <a:pathLst>
              <a:path w="257175" h="519430">
                <a:moveTo>
                  <a:pt x="127635" y="0"/>
                </a:moveTo>
                <a:lnTo>
                  <a:pt x="71215" y="15446"/>
                </a:lnTo>
                <a:lnTo>
                  <a:pt x="31368" y="61849"/>
                </a:lnTo>
                <a:lnTo>
                  <a:pt x="7826" y="140430"/>
                </a:lnTo>
                <a:lnTo>
                  <a:pt x="1954" y="192365"/>
                </a:lnTo>
                <a:lnTo>
                  <a:pt x="0" y="252730"/>
                </a:lnTo>
                <a:lnTo>
                  <a:pt x="2024" y="315783"/>
                </a:lnTo>
                <a:lnTo>
                  <a:pt x="8096" y="370252"/>
                </a:lnTo>
                <a:lnTo>
                  <a:pt x="18216" y="416125"/>
                </a:lnTo>
                <a:lnTo>
                  <a:pt x="32385" y="453390"/>
                </a:lnTo>
                <a:lnTo>
                  <a:pt x="73215" y="502761"/>
                </a:lnTo>
                <a:lnTo>
                  <a:pt x="131190" y="519175"/>
                </a:lnTo>
                <a:lnTo>
                  <a:pt x="147768" y="518031"/>
                </a:lnTo>
                <a:lnTo>
                  <a:pt x="189737" y="500761"/>
                </a:lnTo>
                <a:lnTo>
                  <a:pt x="220706" y="464613"/>
                </a:lnTo>
                <a:lnTo>
                  <a:pt x="241601" y="412559"/>
                </a:lnTo>
                <a:lnTo>
                  <a:pt x="250189" y="370078"/>
                </a:lnTo>
                <a:lnTo>
                  <a:pt x="255047" y="322341"/>
                </a:lnTo>
                <a:lnTo>
                  <a:pt x="256666" y="270129"/>
                </a:lnTo>
                <a:lnTo>
                  <a:pt x="255785" y="227457"/>
                </a:lnTo>
                <a:lnTo>
                  <a:pt x="253142" y="188404"/>
                </a:lnTo>
                <a:lnTo>
                  <a:pt x="242569" y="121158"/>
                </a:lnTo>
                <a:lnTo>
                  <a:pt x="224980" y="68500"/>
                </a:lnTo>
                <a:lnTo>
                  <a:pt x="200151" y="30607"/>
                </a:lnTo>
                <a:lnTo>
                  <a:pt x="167893" y="7635"/>
                </a:lnTo>
                <a:lnTo>
                  <a:pt x="12763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11516" y="555244"/>
            <a:ext cx="542925" cy="609600"/>
          </a:xfrm>
          <a:custGeom>
            <a:avLst/>
            <a:gdLst/>
            <a:ahLst/>
            <a:cxnLst/>
            <a:rect l="l" t="t" r="r" b="b"/>
            <a:pathLst>
              <a:path w="542925" h="609600">
                <a:moveTo>
                  <a:pt x="0" y="0"/>
                </a:moveTo>
                <a:lnTo>
                  <a:pt x="180848" y="0"/>
                </a:lnTo>
                <a:lnTo>
                  <a:pt x="338836" y="274573"/>
                </a:lnTo>
                <a:lnTo>
                  <a:pt x="366000" y="323723"/>
                </a:lnTo>
                <a:lnTo>
                  <a:pt x="388794" y="366466"/>
                </a:lnTo>
                <a:lnTo>
                  <a:pt x="409749" y="408185"/>
                </a:lnTo>
                <a:lnTo>
                  <a:pt x="419227" y="428116"/>
                </a:lnTo>
                <a:lnTo>
                  <a:pt x="426338" y="428116"/>
                </a:lnTo>
                <a:lnTo>
                  <a:pt x="424617" y="384653"/>
                </a:lnTo>
                <a:lnTo>
                  <a:pt x="423268" y="339611"/>
                </a:lnTo>
                <a:lnTo>
                  <a:pt x="422297" y="292996"/>
                </a:lnTo>
                <a:lnTo>
                  <a:pt x="421710" y="244814"/>
                </a:lnTo>
                <a:lnTo>
                  <a:pt x="421513" y="195071"/>
                </a:lnTo>
                <a:lnTo>
                  <a:pt x="421513" y="112013"/>
                </a:lnTo>
                <a:lnTo>
                  <a:pt x="421370" y="98536"/>
                </a:lnTo>
                <a:lnTo>
                  <a:pt x="415416" y="54863"/>
                </a:lnTo>
                <a:lnTo>
                  <a:pt x="382240" y="32081"/>
                </a:lnTo>
                <a:lnTo>
                  <a:pt x="373761" y="29463"/>
                </a:lnTo>
                <a:lnTo>
                  <a:pt x="373761" y="0"/>
                </a:lnTo>
                <a:lnTo>
                  <a:pt x="542416" y="0"/>
                </a:lnTo>
                <a:lnTo>
                  <a:pt x="542416" y="29463"/>
                </a:lnTo>
                <a:lnTo>
                  <a:pt x="534183" y="32224"/>
                </a:lnTo>
                <a:lnTo>
                  <a:pt x="527224" y="34782"/>
                </a:lnTo>
                <a:lnTo>
                  <a:pt x="498729" y="61213"/>
                </a:lnTo>
                <a:lnTo>
                  <a:pt x="494284" y="112013"/>
                </a:lnTo>
                <a:lnTo>
                  <a:pt x="494284" y="609472"/>
                </a:lnTo>
                <a:lnTo>
                  <a:pt x="380873" y="609472"/>
                </a:lnTo>
                <a:lnTo>
                  <a:pt x="179959" y="262000"/>
                </a:lnTo>
                <a:lnTo>
                  <a:pt x="160932" y="228641"/>
                </a:lnTo>
                <a:lnTo>
                  <a:pt x="131024" y="173257"/>
                </a:lnTo>
                <a:lnTo>
                  <a:pt x="120142" y="151256"/>
                </a:lnTo>
                <a:lnTo>
                  <a:pt x="116078" y="151256"/>
                </a:lnTo>
                <a:lnTo>
                  <a:pt x="118004" y="199931"/>
                </a:lnTo>
                <a:lnTo>
                  <a:pt x="119395" y="249951"/>
                </a:lnTo>
                <a:lnTo>
                  <a:pt x="120239" y="301329"/>
                </a:lnTo>
                <a:lnTo>
                  <a:pt x="120523" y="354075"/>
                </a:lnTo>
                <a:lnTo>
                  <a:pt x="120523" y="497839"/>
                </a:lnTo>
                <a:lnTo>
                  <a:pt x="120737" y="513270"/>
                </a:lnTo>
                <a:lnTo>
                  <a:pt x="126111" y="553592"/>
                </a:lnTo>
                <a:lnTo>
                  <a:pt x="157660" y="576716"/>
                </a:lnTo>
                <a:lnTo>
                  <a:pt x="168783" y="579881"/>
                </a:lnTo>
                <a:lnTo>
                  <a:pt x="168783" y="609472"/>
                </a:lnTo>
                <a:lnTo>
                  <a:pt x="0" y="609472"/>
                </a:lnTo>
                <a:lnTo>
                  <a:pt x="0" y="579881"/>
                </a:lnTo>
                <a:lnTo>
                  <a:pt x="7838" y="577621"/>
                </a:lnTo>
                <a:lnTo>
                  <a:pt x="14795" y="575230"/>
                </a:lnTo>
                <a:lnTo>
                  <a:pt x="40386" y="555625"/>
                </a:lnTo>
                <a:lnTo>
                  <a:pt x="43561" y="549528"/>
                </a:lnTo>
                <a:lnTo>
                  <a:pt x="47678" y="507867"/>
                </a:lnTo>
                <a:lnTo>
                  <a:pt x="47751" y="497839"/>
                </a:lnTo>
                <a:lnTo>
                  <a:pt x="47751" y="111632"/>
                </a:lnTo>
                <a:lnTo>
                  <a:pt x="46144" y="73074"/>
                </a:lnTo>
                <a:lnTo>
                  <a:pt x="20002" y="36258"/>
                </a:lnTo>
                <a:lnTo>
                  <a:pt x="0" y="294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7238" y="555244"/>
            <a:ext cx="234950" cy="609600"/>
          </a:xfrm>
          <a:custGeom>
            <a:avLst/>
            <a:gdLst/>
            <a:ahLst/>
            <a:cxnLst/>
            <a:rect l="l" t="t" r="r" b="b"/>
            <a:pathLst>
              <a:path w="234950" h="609600">
                <a:moveTo>
                  <a:pt x="0" y="0"/>
                </a:moveTo>
                <a:lnTo>
                  <a:pt x="234441" y="0"/>
                </a:lnTo>
                <a:lnTo>
                  <a:pt x="234441" y="29463"/>
                </a:lnTo>
                <a:lnTo>
                  <a:pt x="225893" y="31912"/>
                </a:lnTo>
                <a:lnTo>
                  <a:pt x="218535" y="34480"/>
                </a:lnTo>
                <a:lnTo>
                  <a:pt x="194310" y="53593"/>
                </a:lnTo>
                <a:lnTo>
                  <a:pt x="191262" y="58927"/>
                </a:lnTo>
                <a:lnTo>
                  <a:pt x="186408" y="100730"/>
                </a:lnTo>
                <a:lnTo>
                  <a:pt x="186309" y="112521"/>
                </a:lnTo>
                <a:lnTo>
                  <a:pt x="186309" y="497331"/>
                </a:lnTo>
                <a:lnTo>
                  <a:pt x="186358" y="505001"/>
                </a:lnTo>
                <a:lnTo>
                  <a:pt x="186515" y="512397"/>
                </a:lnTo>
                <a:lnTo>
                  <a:pt x="186791" y="519531"/>
                </a:lnTo>
                <a:lnTo>
                  <a:pt x="187198" y="526414"/>
                </a:lnTo>
                <a:lnTo>
                  <a:pt x="187706" y="535304"/>
                </a:lnTo>
                <a:lnTo>
                  <a:pt x="198500" y="562482"/>
                </a:lnTo>
                <a:lnTo>
                  <a:pt x="201929" y="566419"/>
                </a:lnTo>
                <a:lnTo>
                  <a:pt x="206628" y="569721"/>
                </a:lnTo>
                <a:lnTo>
                  <a:pt x="212598" y="572515"/>
                </a:lnTo>
                <a:lnTo>
                  <a:pt x="218566" y="575436"/>
                </a:lnTo>
                <a:lnTo>
                  <a:pt x="225806" y="577850"/>
                </a:lnTo>
                <a:lnTo>
                  <a:pt x="234441" y="579881"/>
                </a:lnTo>
                <a:lnTo>
                  <a:pt x="234441" y="609472"/>
                </a:lnTo>
                <a:lnTo>
                  <a:pt x="0" y="609472"/>
                </a:lnTo>
                <a:lnTo>
                  <a:pt x="0" y="579881"/>
                </a:lnTo>
                <a:lnTo>
                  <a:pt x="7856" y="577643"/>
                </a:lnTo>
                <a:lnTo>
                  <a:pt x="14843" y="575309"/>
                </a:lnTo>
                <a:lnTo>
                  <a:pt x="43561" y="549909"/>
                </a:lnTo>
                <a:lnTo>
                  <a:pt x="47785" y="507620"/>
                </a:lnTo>
                <a:lnTo>
                  <a:pt x="47878" y="497331"/>
                </a:lnTo>
                <a:lnTo>
                  <a:pt x="47878" y="112013"/>
                </a:lnTo>
                <a:lnTo>
                  <a:pt x="45974" y="67563"/>
                </a:lnTo>
                <a:lnTo>
                  <a:pt x="40894" y="53720"/>
                </a:lnTo>
                <a:lnTo>
                  <a:pt x="37846" y="47625"/>
                </a:lnTo>
                <a:lnTo>
                  <a:pt x="0" y="294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60210" y="555244"/>
            <a:ext cx="525780" cy="609600"/>
          </a:xfrm>
          <a:custGeom>
            <a:avLst/>
            <a:gdLst/>
            <a:ahLst/>
            <a:cxnLst/>
            <a:rect l="l" t="t" r="r" b="b"/>
            <a:pathLst>
              <a:path w="525779" h="609600">
                <a:moveTo>
                  <a:pt x="0" y="0"/>
                </a:moveTo>
                <a:lnTo>
                  <a:pt x="525526" y="0"/>
                </a:lnTo>
                <a:lnTo>
                  <a:pt x="525526" y="156717"/>
                </a:lnTo>
                <a:lnTo>
                  <a:pt x="464312" y="156717"/>
                </a:lnTo>
                <a:lnTo>
                  <a:pt x="460335" y="142499"/>
                </a:lnTo>
                <a:lnTo>
                  <a:pt x="456787" y="130317"/>
                </a:lnTo>
                <a:lnTo>
                  <a:pt x="442958" y="92940"/>
                </a:lnTo>
                <a:lnTo>
                  <a:pt x="427227" y="70992"/>
                </a:lnTo>
                <a:lnTo>
                  <a:pt x="422783" y="66547"/>
                </a:lnTo>
                <a:lnTo>
                  <a:pt x="380936" y="52689"/>
                </a:lnTo>
                <a:lnTo>
                  <a:pt x="364363" y="52196"/>
                </a:lnTo>
                <a:lnTo>
                  <a:pt x="332231" y="52196"/>
                </a:lnTo>
                <a:lnTo>
                  <a:pt x="332231" y="497331"/>
                </a:lnTo>
                <a:lnTo>
                  <a:pt x="332305" y="508448"/>
                </a:lnTo>
                <a:lnTo>
                  <a:pt x="336041" y="548131"/>
                </a:lnTo>
                <a:lnTo>
                  <a:pt x="347090" y="565403"/>
                </a:lnTo>
                <a:lnTo>
                  <a:pt x="350519" y="568578"/>
                </a:lnTo>
                <a:lnTo>
                  <a:pt x="386206" y="579881"/>
                </a:lnTo>
                <a:lnTo>
                  <a:pt x="386206" y="609472"/>
                </a:lnTo>
                <a:lnTo>
                  <a:pt x="139700" y="609472"/>
                </a:lnTo>
                <a:lnTo>
                  <a:pt x="139700" y="579881"/>
                </a:lnTo>
                <a:lnTo>
                  <a:pt x="148629" y="578217"/>
                </a:lnTo>
                <a:lnTo>
                  <a:pt x="156559" y="576278"/>
                </a:lnTo>
                <a:lnTo>
                  <a:pt x="189356" y="550926"/>
                </a:lnTo>
                <a:lnTo>
                  <a:pt x="193708" y="507644"/>
                </a:lnTo>
                <a:lnTo>
                  <a:pt x="193801" y="497331"/>
                </a:lnTo>
                <a:lnTo>
                  <a:pt x="193801" y="52196"/>
                </a:lnTo>
                <a:lnTo>
                  <a:pt x="157606" y="52196"/>
                </a:lnTo>
                <a:lnTo>
                  <a:pt x="144982" y="52579"/>
                </a:lnTo>
                <a:lnTo>
                  <a:pt x="103235" y="66500"/>
                </a:lnTo>
                <a:lnTo>
                  <a:pt x="77638" y="103358"/>
                </a:lnTo>
                <a:lnTo>
                  <a:pt x="63783" y="146478"/>
                </a:lnTo>
                <a:lnTo>
                  <a:pt x="61213" y="156717"/>
                </a:lnTo>
                <a:lnTo>
                  <a:pt x="0" y="15671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70424" y="555245"/>
            <a:ext cx="551815" cy="616585"/>
          </a:xfrm>
          <a:custGeom>
            <a:avLst/>
            <a:gdLst/>
            <a:ahLst/>
            <a:cxnLst/>
            <a:rect l="l" t="t" r="r" b="b"/>
            <a:pathLst>
              <a:path w="551814" h="616585">
                <a:moveTo>
                  <a:pt x="0" y="0"/>
                </a:moveTo>
                <a:lnTo>
                  <a:pt x="234441" y="0"/>
                </a:lnTo>
                <a:lnTo>
                  <a:pt x="234441" y="29463"/>
                </a:lnTo>
                <a:lnTo>
                  <a:pt x="225893" y="31912"/>
                </a:lnTo>
                <a:lnTo>
                  <a:pt x="218535" y="34480"/>
                </a:lnTo>
                <a:lnTo>
                  <a:pt x="189229" y="65912"/>
                </a:lnTo>
                <a:lnTo>
                  <a:pt x="186181" y="112521"/>
                </a:lnTo>
                <a:lnTo>
                  <a:pt x="186181" y="407161"/>
                </a:lnTo>
                <a:lnTo>
                  <a:pt x="188700" y="456543"/>
                </a:lnTo>
                <a:lnTo>
                  <a:pt x="197008" y="498411"/>
                </a:lnTo>
                <a:lnTo>
                  <a:pt x="221106" y="539591"/>
                </a:lnTo>
                <a:lnTo>
                  <a:pt x="263763" y="561498"/>
                </a:lnTo>
                <a:lnTo>
                  <a:pt x="293750" y="564260"/>
                </a:lnTo>
                <a:lnTo>
                  <a:pt x="315136" y="563117"/>
                </a:lnTo>
                <a:lnTo>
                  <a:pt x="361696" y="545972"/>
                </a:lnTo>
                <a:lnTo>
                  <a:pt x="387788" y="510397"/>
                </a:lnTo>
                <a:lnTo>
                  <a:pt x="400050" y="453945"/>
                </a:lnTo>
                <a:lnTo>
                  <a:pt x="402336" y="396875"/>
                </a:lnTo>
                <a:lnTo>
                  <a:pt x="402336" y="112013"/>
                </a:lnTo>
                <a:lnTo>
                  <a:pt x="400675" y="73241"/>
                </a:lnTo>
                <a:lnTo>
                  <a:pt x="375523" y="36496"/>
                </a:lnTo>
                <a:lnTo>
                  <a:pt x="354964" y="29463"/>
                </a:lnTo>
                <a:lnTo>
                  <a:pt x="354964" y="0"/>
                </a:lnTo>
                <a:lnTo>
                  <a:pt x="551434" y="0"/>
                </a:lnTo>
                <a:lnTo>
                  <a:pt x="551434" y="29463"/>
                </a:lnTo>
                <a:lnTo>
                  <a:pt x="543839" y="31702"/>
                </a:lnTo>
                <a:lnTo>
                  <a:pt x="537067" y="34035"/>
                </a:lnTo>
                <a:lnTo>
                  <a:pt x="511683" y="53339"/>
                </a:lnTo>
                <a:lnTo>
                  <a:pt x="508380" y="59435"/>
                </a:lnTo>
                <a:lnTo>
                  <a:pt x="504156" y="101780"/>
                </a:lnTo>
                <a:lnTo>
                  <a:pt x="504063" y="112013"/>
                </a:lnTo>
                <a:lnTo>
                  <a:pt x="504063" y="391032"/>
                </a:lnTo>
                <a:lnTo>
                  <a:pt x="503513" y="417609"/>
                </a:lnTo>
                <a:lnTo>
                  <a:pt x="499080" y="463952"/>
                </a:lnTo>
                <a:lnTo>
                  <a:pt x="490079" y="501653"/>
                </a:lnTo>
                <a:lnTo>
                  <a:pt x="467487" y="546480"/>
                </a:lnTo>
                <a:lnTo>
                  <a:pt x="434232" y="579074"/>
                </a:lnTo>
                <a:lnTo>
                  <a:pt x="391223" y="600916"/>
                </a:lnTo>
                <a:lnTo>
                  <a:pt x="340183" y="612780"/>
                </a:lnTo>
                <a:lnTo>
                  <a:pt x="301079" y="616158"/>
                </a:lnTo>
                <a:lnTo>
                  <a:pt x="279908" y="616584"/>
                </a:lnTo>
                <a:lnTo>
                  <a:pt x="249481" y="615753"/>
                </a:lnTo>
                <a:lnTo>
                  <a:pt x="195915" y="609137"/>
                </a:lnTo>
                <a:lnTo>
                  <a:pt x="151963" y="595969"/>
                </a:lnTo>
                <a:lnTo>
                  <a:pt x="116339" y="576105"/>
                </a:lnTo>
                <a:lnTo>
                  <a:pt x="88767" y="549652"/>
                </a:lnTo>
                <a:lnTo>
                  <a:pt x="68435" y="517370"/>
                </a:lnTo>
                <a:lnTo>
                  <a:pt x="55199" y="478776"/>
                </a:lnTo>
                <a:lnTo>
                  <a:pt x="48583" y="429869"/>
                </a:lnTo>
                <a:lnTo>
                  <a:pt x="47751" y="401319"/>
                </a:lnTo>
                <a:lnTo>
                  <a:pt x="47751" y="112521"/>
                </a:lnTo>
                <a:lnTo>
                  <a:pt x="47682" y="102397"/>
                </a:lnTo>
                <a:lnTo>
                  <a:pt x="43941" y="59943"/>
                </a:lnTo>
                <a:lnTo>
                  <a:pt x="15128" y="34194"/>
                </a:lnTo>
                <a:lnTo>
                  <a:pt x="0" y="294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00778" y="555244"/>
            <a:ext cx="435609" cy="609600"/>
          </a:xfrm>
          <a:custGeom>
            <a:avLst/>
            <a:gdLst/>
            <a:ahLst/>
            <a:cxnLst/>
            <a:rect l="l" t="t" r="r" b="b"/>
            <a:pathLst>
              <a:path w="435610" h="609600">
                <a:moveTo>
                  <a:pt x="0" y="0"/>
                </a:moveTo>
                <a:lnTo>
                  <a:pt x="234442" y="0"/>
                </a:lnTo>
                <a:lnTo>
                  <a:pt x="234442" y="29463"/>
                </a:lnTo>
                <a:lnTo>
                  <a:pt x="226847" y="31702"/>
                </a:lnTo>
                <a:lnTo>
                  <a:pt x="220075" y="34035"/>
                </a:lnTo>
                <a:lnTo>
                  <a:pt x="191135" y="59054"/>
                </a:lnTo>
                <a:lnTo>
                  <a:pt x="186404" y="101344"/>
                </a:lnTo>
                <a:lnTo>
                  <a:pt x="186309" y="111632"/>
                </a:lnTo>
                <a:lnTo>
                  <a:pt x="186309" y="556259"/>
                </a:lnTo>
                <a:lnTo>
                  <a:pt x="272923" y="556259"/>
                </a:lnTo>
                <a:lnTo>
                  <a:pt x="285160" y="555759"/>
                </a:lnTo>
                <a:lnTo>
                  <a:pt x="321927" y="543710"/>
                </a:lnTo>
                <a:lnTo>
                  <a:pt x="346898" y="514469"/>
                </a:lnTo>
                <a:lnTo>
                  <a:pt x="364964" y="466367"/>
                </a:lnTo>
                <a:lnTo>
                  <a:pt x="374269" y="429005"/>
                </a:lnTo>
                <a:lnTo>
                  <a:pt x="435356" y="429005"/>
                </a:lnTo>
                <a:lnTo>
                  <a:pt x="425576" y="609472"/>
                </a:lnTo>
                <a:lnTo>
                  <a:pt x="0" y="609472"/>
                </a:lnTo>
                <a:lnTo>
                  <a:pt x="0" y="579881"/>
                </a:lnTo>
                <a:lnTo>
                  <a:pt x="7856" y="577621"/>
                </a:lnTo>
                <a:lnTo>
                  <a:pt x="14843" y="575230"/>
                </a:lnTo>
                <a:lnTo>
                  <a:pt x="43561" y="549528"/>
                </a:lnTo>
                <a:lnTo>
                  <a:pt x="47785" y="507166"/>
                </a:lnTo>
                <a:lnTo>
                  <a:pt x="47879" y="496950"/>
                </a:lnTo>
                <a:lnTo>
                  <a:pt x="47879" y="112521"/>
                </a:lnTo>
                <a:lnTo>
                  <a:pt x="45974" y="67690"/>
                </a:lnTo>
                <a:lnTo>
                  <a:pt x="40894" y="53975"/>
                </a:lnTo>
                <a:lnTo>
                  <a:pt x="37846" y="48005"/>
                </a:lnTo>
                <a:lnTo>
                  <a:pt x="0" y="294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76193" y="555245"/>
            <a:ext cx="574675" cy="612775"/>
          </a:xfrm>
          <a:custGeom>
            <a:avLst/>
            <a:gdLst/>
            <a:ahLst/>
            <a:cxnLst/>
            <a:rect l="l" t="t" r="r" b="b"/>
            <a:pathLst>
              <a:path w="574675" h="612775">
                <a:moveTo>
                  <a:pt x="0" y="0"/>
                </a:moveTo>
                <a:lnTo>
                  <a:pt x="246887" y="0"/>
                </a:lnTo>
                <a:lnTo>
                  <a:pt x="246887" y="29463"/>
                </a:lnTo>
                <a:lnTo>
                  <a:pt x="236027" y="31273"/>
                </a:lnTo>
                <a:lnTo>
                  <a:pt x="226679" y="34035"/>
                </a:lnTo>
                <a:lnTo>
                  <a:pt x="201294" y="71373"/>
                </a:lnTo>
                <a:lnTo>
                  <a:pt x="201461" y="78736"/>
                </a:lnTo>
                <a:lnTo>
                  <a:pt x="208168" y="118475"/>
                </a:lnTo>
                <a:lnTo>
                  <a:pt x="303530" y="465581"/>
                </a:lnTo>
                <a:lnTo>
                  <a:pt x="413893" y="146430"/>
                </a:lnTo>
                <a:lnTo>
                  <a:pt x="425973" y="102741"/>
                </a:lnTo>
                <a:lnTo>
                  <a:pt x="428117" y="76326"/>
                </a:lnTo>
                <a:lnTo>
                  <a:pt x="427404" y="66016"/>
                </a:lnTo>
                <a:lnTo>
                  <a:pt x="402336" y="33654"/>
                </a:lnTo>
                <a:lnTo>
                  <a:pt x="381762" y="29463"/>
                </a:lnTo>
                <a:lnTo>
                  <a:pt x="381762" y="0"/>
                </a:lnTo>
                <a:lnTo>
                  <a:pt x="574167" y="0"/>
                </a:lnTo>
                <a:lnTo>
                  <a:pt x="574167" y="29463"/>
                </a:lnTo>
                <a:lnTo>
                  <a:pt x="566001" y="31134"/>
                </a:lnTo>
                <a:lnTo>
                  <a:pt x="558466" y="33496"/>
                </a:lnTo>
                <a:lnTo>
                  <a:pt x="523875" y="64007"/>
                </a:lnTo>
                <a:lnTo>
                  <a:pt x="501395" y="114300"/>
                </a:lnTo>
                <a:lnTo>
                  <a:pt x="314325" y="612520"/>
                </a:lnTo>
                <a:lnTo>
                  <a:pt x="211200" y="612520"/>
                </a:lnTo>
                <a:lnTo>
                  <a:pt x="63881" y="112521"/>
                </a:lnTo>
                <a:lnTo>
                  <a:pt x="50843" y="73159"/>
                </a:lnTo>
                <a:lnTo>
                  <a:pt x="23985" y="38090"/>
                </a:lnTo>
                <a:lnTo>
                  <a:pt x="0" y="294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80767" y="555244"/>
            <a:ext cx="447675" cy="609600"/>
          </a:xfrm>
          <a:custGeom>
            <a:avLst/>
            <a:gdLst/>
            <a:ahLst/>
            <a:cxnLst/>
            <a:rect l="l" t="t" r="r" b="b"/>
            <a:pathLst>
              <a:path w="447675" h="609600">
                <a:moveTo>
                  <a:pt x="0" y="0"/>
                </a:moveTo>
                <a:lnTo>
                  <a:pt x="442976" y="0"/>
                </a:lnTo>
                <a:lnTo>
                  <a:pt x="442976" y="141985"/>
                </a:lnTo>
                <a:lnTo>
                  <a:pt x="381761" y="141985"/>
                </a:lnTo>
                <a:lnTo>
                  <a:pt x="374691" y="122461"/>
                </a:lnTo>
                <a:lnTo>
                  <a:pt x="368157" y="106378"/>
                </a:lnTo>
                <a:lnTo>
                  <a:pt x="345535" y="71151"/>
                </a:lnTo>
                <a:lnTo>
                  <a:pt x="299495" y="52744"/>
                </a:lnTo>
                <a:lnTo>
                  <a:pt x="283591" y="52196"/>
                </a:lnTo>
                <a:lnTo>
                  <a:pt x="186309" y="52196"/>
                </a:lnTo>
                <a:lnTo>
                  <a:pt x="186309" y="266572"/>
                </a:lnTo>
                <a:lnTo>
                  <a:pt x="245236" y="266572"/>
                </a:lnTo>
                <a:lnTo>
                  <a:pt x="286194" y="253523"/>
                </a:lnTo>
                <a:lnTo>
                  <a:pt x="305228" y="214921"/>
                </a:lnTo>
                <a:lnTo>
                  <a:pt x="308609" y="202183"/>
                </a:lnTo>
                <a:lnTo>
                  <a:pt x="359028" y="202183"/>
                </a:lnTo>
                <a:lnTo>
                  <a:pt x="359028" y="383539"/>
                </a:lnTo>
                <a:lnTo>
                  <a:pt x="308609" y="383539"/>
                </a:lnTo>
                <a:lnTo>
                  <a:pt x="305393" y="371347"/>
                </a:lnTo>
                <a:lnTo>
                  <a:pt x="302021" y="360679"/>
                </a:lnTo>
                <a:lnTo>
                  <a:pt x="281729" y="327967"/>
                </a:lnTo>
                <a:lnTo>
                  <a:pt x="245236" y="318769"/>
                </a:lnTo>
                <a:lnTo>
                  <a:pt x="186309" y="318769"/>
                </a:lnTo>
                <a:lnTo>
                  <a:pt x="186309" y="557148"/>
                </a:lnTo>
                <a:lnTo>
                  <a:pt x="283083" y="557148"/>
                </a:lnTo>
                <a:lnTo>
                  <a:pt x="322960" y="551560"/>
                </a:lnTo>
                <a:lnTo>
                  <a:pt x="344932" y="534796"/>
                </a:lnTo>
                <a:lnTo>
                  <a:pt x="350139" y="529208"/>
                </a:lnTo>
                <a:lnTo>
                  <a:pt x="371475" y="490600"/>
                </a:lnTo>
                <a:lnTo>
                  <a:pt x="386334" y="446404"/>
                </a:lnTo>
                <a:lnTo>
                  <a:pt x="447421" y="446404"/>
                </a:lnTo>
                <a:lnTo>
                  <a:pt x="438911" y="609472"/>
                </a:lnTo>
                <a:lnTo>
                  <a:pt x="0" y="609472"/>
                </a:lnTo>
                <a:lnTo>
                  <a:pt x="0" y="579881"/>
                </a:lnTo>
                <a:lnTo>
                  <a:pt x="7856" y="577643"/>
                </a:lnTo>
                <a:lnTo>
                  <a:pt x="14843" y="575309"/>
                </a:lnTo>
                <a:lnTo>
                  <a:pt x="43561" y="549909"/>
                </a:lnTo>
                <a:lnTo>
                  <a:pt x="47785" y="507620"/>
                </a:lnTo>
                <a:lnTo>
                  <a:pt x="47878" y="497331"/>
                </a:lnTo>
                <a:lnTo>
                  <a:pt x="47878" y="112521"/>
                </a:lnTo>
                <a:lnTo>
                  <a:pt x="45974" y="67690"/>
                </a:lnTo>
                <a:lnTo>
                  <a:pt x="40893" y="53975"/>
                </a:lnTo>
                <a:lnTo>
                  <a:pt x="37846" y="48005"/>
                </a:lnTo>
                <a:lnTo>
                  <a:pt x="0" y="294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04459" y="552070"/>
            <a:ext cx="590550" cy="612775"/>
          </a:xfrm>
          <a:custGeom>
            <a:avLst/>
            <a:gdLst/>
            <a:ahLst/>
            <a:cxnLst/>
            <a:rect l="l" t="t" r="r" b="b"/>
            <a:pathLst>
              <a:path w="590550" h="612775">
                <a:moveTo>
                  <a:pt x="259841" y="0"/>
                </a:moveTo>
                <a:lnTo>
                  <a:pt x="379094" y="0"/>
                </a:lnTo>
                <a:lnTo>
                  <a:pt x="526414" y="500125"/>
                </a:lnTo>
                <a:lnTo>
                  <a:pt x="531102" y="515602"/>
                </a:lnTo>
                <a:lnTo>
                  <a:pt x="546518" y="554337"/>
                </a:lnTo>
                <a:lnTo>
                  <a:pt x="581201" y="580769"/>
                </a:lnTo>
                <a:lnTo>
                  <a:pt x="590295" y="583056"/>
                </a:lnTo>
                <a:lnTo>
                  <a:pt x="590295" y="612647"/>
                </a:lnTo>
                <a:lnTo>
                  <a:pt x="343788" y="612647"/>
                </a:lnTo>
                <a:lnTo>
                  <a:pt x="343788" y="583056"/>
                </a:lnTo>
                <a:lnTo>
                  <a:pt x="354649" y="581249"/>
                </a:lnTo>
                <a:lnTo>
                  <a:pt x="363997" y="578500"/>
                </a:lnTo>
                <a:lnTo>
                  <a:pt x="389254" y="541146"/>
                </a:lnTo>
                <a:lnTo>
                  <a:pt x="389064" y="534003"/>
                </a:lnTo>
                <a:lnTo>
                  <a:pt x="382063" y="491124"/>
                </a:lnTo>
                <a:lnTo>
                  <a:pt x="363854" y="423671"/>
                </a:lnTo>
                <a:lnTo>
                  <a:pt x="173227" y="423671"/>
                </a:lnTo>
                <a:lnTo>
                  <a:pt x="158495" y="466089"/>
                </a:lnTo>
                <a:lnTo>
                  <a:pt x="146448" y="509262"/>
                </a:lnTo>
                <a:lnTo>
                  <a:pt x="144144" y="536193"/>
                </a:lnTo>
                <a:lnTo>
                  <a:pt x="147050" y="555553"/>
                </a:lnTo>
                <a:lnTo>
                  <a:pt x="155765" y="569817"/>
                </a:lnTo>
                <a:lnTo>
                  <a:pt x="170291" y="578985"/>
                </a:lnTo>
                <a:lnTo>
                  <a:pt x="190626" y="583056"/>
                </a:lnTo>
                <a:lnTo>
                  <a:pt x="190626" y="612647"/>
                </a:lnTo>
                <a:lnTo>
                  <a:pt x="0" y="612647"/>
                </a:lnTo>
                <a:lnTo>
                  <a:pt x="0" y="583056"/>
                </a:lnTo>
                <a:lnTo>
                  <a:pt x="8024" y="581697"/>
                </a:lnTo>
                <a:lnTo>
                  <a:pt x="15525" y="579326"/>
                </a:lnTo>
                <a:lnTo>
                  <a:pt x="46529" y="552747"/>
                </a:lnTo>
                <a:lnTo>
                  <a:pt x="67943" y="510966"/>
                </a:lnTo>
                <a:lnTo>
                  <a:pt x="73660" y="496061"/>
                </a:lnTo>
                <a:lnTo>
                  <a:pt x="25984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58539" y="552070"/>
            <a:ext cx="590550" cy="612775"/>
          </a:xfrm>
          <a:custGeom>
            <a:avLst/>
            <a:gdLst/>
            <a:ahLst/>
            <a:cxnLst/>
            <a:rect l="l" t="t" r="r" b="b"/>
            <a:pathLst>
              <a:path w="590550" h="612775">
                <a:moveTo>
                  <a:pt x="259842" y="0"/>
                </a:moveTo>
                <a:lnTo>
                  <a:pt x="379094" y="0"/>
                </a:lnTo>
                <a:lnTo>
                  <a:pt x="526415" y="500125"/>
                </a:lnTo>
                <a:lnTo>
                  <a:pt x="531102" y="515602"/>
                </a:lnTo>
                <a:lnTo>
                  <a:pt x="546518" y="554337"/>
                </a:lnTo>
                <a:lnTo>
                  <a:pt x="581201" y="580769"/>
                </a:lnTo>
                <a:lnTo>
                  <a:pt x="590296" y="583056"/>
                </a:lnTo>
                <a:lnTo>
                  <a:pt x="590296" y="612647"/>
                </a:lnTo>
                <a:lnTo>
                  <a:pt x="343788" y="612647"/>
                </a:lnTo>
                <a:lnTo>
                  <a:pt x="343788" y="583056"/>
                </a:lnTo>
                <a:lnTo>
                  <a:pt x="354649" y="581249"/>
                </a:lnTo>
                <a:lnTo>
                  <a:pt x="363997" y="578500"/>
                </a:lnTo>
                <a:lnTo>
                  <a:pt x="389255" y="541146"/>
                </a:lnTo>
                <a:lnTo>
                  <a:pt x="389064" y="534003"/>
                </a:lnTo>
                <a:lnTo>
                  <a:pt x="382063" y="491124"/>
                </a:lnTo>
                <a:lnTo>
                  <a:pt x="363855" y="423671"/>
                </a:lnTo>
                <a:lnTo>
                  <a:pt x="173228" y="423671"/>
                </a:lnTo>
                <a:lnTo>
                  <a:pt x="158496" y="466089"/>
                </a:lnTo>
                <a:lnTo>
                  <a:pt x="146448" y="509262"/>
                </a:lnTo>
                <a:lnTo>
                  <a:pt x="144144" y="536193"/>
                </a:lnTo>
                <a:lnTo>
                  <a:pt x="147050" y="555553"/>
                </a:lnTo>
                <a:lnTo>
                  <a:pt x="155765" y="569817"/>
                </a:lnTo>
                <a:lnTo>
                  <a:pt x="170291" y="578985"/>
                </a:lnTo>
                <a:lnTo>
                  <a:pt x="190627" y="583056"/>
                </a:lnTo>
                <a:lnTo>
                  <a:pt x="190627" y="612647"/>
                </a:lnTo>
                <a:lnTo>
                  <a:pt x="0" y="612647"/>
                </a:lnTo>
                <a:lnTo>
                  <a:pt x="0" y="583056"/>
                </a:lnTo>
                <a:lnTo>
                  <a:pt x="8024" y="581697"/>
                </a:lnTo>
                <a:lnTo>
                  <a:pt x="15525" y="579326"/>
                </a:lnTo>
                <a:lnTo>
                  <a:pt x="46529" y="552747"/>
                </a:lnTo>
                <a:lnTo>
                  <a:pt x="67943" y="510966"/>
                </a:lnTo>
                <a:lnTo>
                  <a:pt x="73660" y="496061"/>
                </a:lnTo>
                <a:lnTo>
                  <a:pt x="259842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81851" y="548006"/>
            <a:ext cx="541655" cy="624205"/>
          </a:xfrm>
          <a:custGeom>
            <a:avLst/>
            <a:gdLst/>
            <a:ahLst/>
            <a:cxnLst/>
            <a:rect l="l" t="t" r="r" b="b"/>
            <a:pathLst>
              <a:path w="541654" h="624205">
                <a:moveTo>
                  <a:pt x="273685" y="0"/>
                </a:moveTo>
                <a:lnTo>
                  <a:pt x="336288" y="4786"/>
                </a:lnTo>
                <a:lnTo>
                  <a:pt x="390556" y="19145"/>
                </a:lnTo>
                <a:lnTo>
                  <a:pt x="436491" y="43076"/>
                </a:lnTo>
                <a:lnTo>
                  <a:pt x="474090" y="76581"/>
                </a:lnTo>
                <a:lnTo>
                  <a:pt x="498231" y="110186"/>
                </a:lnTo>
                <a:lnTo>
                  <a:pt x="517006" y="149741"/>
                </a:lnTo>
                <a:lnTo>
                  <a:pt x="530418" y="195251"/>
                </a:lnTo>
                <a:lnTo>
                  <a:pt x="538464" y="246724"/>
                </a:lnTo>
                <a:lnTo>
                  <a:pt x="541147" y="304165"/>
                </a:lnTo>
                <a:lnTo>
                  <a:pt x="539888" y="344860"/>
                </a:lnTo>
                <a:lnTo>
                  <a:pt x="529895" y="417250"/>
                </a:lnTo>
                <a:lnTo>
                  <a:pt x="510252" y="477877"/>
                </a:lnTo>
                <a:lnTo>
                  <a:pt x="482006" y="527597"/>
                </a:lnTo>
                <a:lnTo>
                  <a:pt x="445500" y="566531"/>
                </a:lnTo>
                <a:lnTo>
                  <a:pt x="401685" y="595106"/>
                </a:lnTo>
                <a:lnTo>
                  <a:pt x="350722" y="613537"/>
                </a:lnTo>
                <a:lnTo>
                  <a:pt x="293659" y="622680"/>
                </a:lnTo>
                <a:lnTo>
                  <a:pt x="262889" y="623824"/>
                </a:lnTo>
                <a:lnTo>
                  <a:pt x="201356" y="619015"/>
                </a:lnTo>
                <a:lnTo>
                  <a:pt x="148002" y="604599"/>
                </a:lnTo>
                <a:lnTo>
                  <a:pt x="102816" y="580586"/>
                </a:lnTo>
                <a:lnTo>
                  <a:pt x="65786" y="546989"/>
                </a:lnTo>
                <a:lnTo>
                  <a:pt x="42119" y="513219"/>
                </a:lnTo>
                <a:lnTo>
                  <a:pt x="23701" y="473335"/>
                </a:lnTo>
                <a:lnTo>
                  <a:pt x="10537" y="427348"/>
                </a:lnTo>
                <a:lnTo>
                  <a:pt x="2635" y="375272"/>
                </a:lnTo>
                <a:lnTo>
                  <a:pt x="0" y="317119"/>
                </a:lnTo>
                <a:lnTo>
                  <a:pt x="1980" y="268680"/>
                </a:lnTo>
                <a:lnTo>
                  <a:pt x="7937" y="223932"/>
                </a:lnTo>
                <a:lnTo>
                  <a:pt x="17895" y="182852"/>
                </a:lnTo>
                <a:lnTo>
                  <a:pt x="31876" y="145415"/>
                </a:lnTo>
                <a:lnTo>
                  <a:pt x="71342" y="82724"/>
                </a:lnTo>
                <a:lnTo>
                  <a:pt x="125857" y="37084"/>
                </a:lnTo>
                <a:lnTo>
                  <a:pt x="193865" y="9302"/>
                </a:lnTo>
                <a:lnTo>
                  <a:pt x="232298" y="2329"/>
                </a:lnTo>
                <a:lnTo>
                  <a:pt x="27368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35839" y="1584168"/>
            <a:ext cx="2527599" cy="4954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71772" y="1513332"/>
            <a:ext cx="6321552" cy="51709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596511" y="1653033"/>
            <a:ext cx="5569585" cy="467804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065" marR="5080" indent="-2540" algn="ctr">
              <a:lnSpc>
                <a:spcPct val="87900"/>
              </a:lnSpc>
              <a:spcBef>
                <a:spcPts val="655"/>
              </a:spcBef>
            </a:pPr>
            <a:r>
              <a:rPr sz="3800" b="1" dirty="0">
                <a:latin typeface="Cambria"/>
                <a:cs typeface="Cambria"/>
              </a:rPr>
              <a:t>It </a:t>
            </a:r>
            <a:r>
              <a:rPr sz="3800" b="1" spc="-5" dirty="0">
                <a:latin typeface="Cambria"/>
                <a:cs typeface="Cambria"/>
              </a:rPr>
              <a:t>is the fifth and last  phase </a:t>
            </a:r>
            <a:r>
              <a:rPr sz="3800" b="1" spc="-10" dirty="0">
                <a:latin typeface="Cambria"/>
                <a:cs typeface="Cambria"/>
              </a:rPr>
              <a:t>of </a:t>
            </a:r>
            <a:r>
              <a:rPr sz="3800" b="1" spc="-5" dirty="0">
                <a:latin typeface="Cambria"/>
                <a:cs typeface="Cambria"/>
              </a:rPr>
              <a:t>the nursing  </a:t>
            </a:r>
            <a:r>
              <a:rPr sz="3800" b="1" spc="-15" dirty="0">
                <a:latin typeface="Cambria"/>
                <a:cs typeface="Cambria"/>
              </a:rPr>
              <a:t>process, </a:t>
            </a:r>
            <a:r>
              <a:rPr sz="3800" b="1" dirty="0">
                <a:latin typeface="Cambria"/>
                <a:cs typeface="Cambria"/>
              </a:rPr>
              <a:t>in </a:t>
            </a:r>
            <a:r>
              <a:rPr sz="3800" b="1" spc="-10" dirty="0">
                <a:latin typeface="Cambria"/>
                <a:cs typeface="Cambria"/>
              </a:rPr>
              <a:t>which </a:t>
            </a:r>
            <a:r>
              <a:rPr sz="3800" b="1" dirty="0">
                <a:latin typeface="Cambria"/>
                <a:cs typeface="Cambria"/>
              </a:rPr>
              <a:t>clients  </a:t>
            </a:r>
            <a:r>
              <a:rPr sz="3800" b="1" spc="-5" dirty="0">
                <a:latin typeface="Cambria"/>
                <a:cs typeface="Cambria"/>
              </a:rPr>
              <a:t>and </a:t>
            </a:r>
            <a:r>
              <a:rPr sz="3800" b="1" dirty="0">
                <a:latin typeface="Cambria"/>
                <a:cs typeface="Cambria"/>
              </a:rPr>
              <a:t>health </a:t>
            </a:r>
            <a:r>
              <a:rPr sz="3800" b="1" spc="-15" dirty="0">
                <a:latin typeface="Cambria"/>
                <a:cs typeface="Cambria"/>
              </a:rPr>
              <a:t>care  </a:t>
            </a:r>
            <a:r>
              <a:rPr sz="3800" b="1" spc="-10" dirty="0">
                <a:latin typeface="Cambria"/>
                <a:cs typeface="Cambria"/>
              </a:rPr>
              <a:t>professionals determine  </a:t>
            </a:r>
            <a:r>
              <a:rPr sz="3800" b="1" spc="-5" dirty="0">
                <a:latin typeface="Cambria"/>
                <a:cs typeface="Cambria"/>
              </a:rPr>
              <a:t>the </a:t>
            </a:r>
            <a:r>
              <a:rPr sz="3800" b="1" spc="5" dirty="0">
                <a:latin typeface="Cambria"/>
                <a:cs typeface="Cambria"/>
              </a:rPr>
              <a:t>client’s </a:t>
            </a:r>
            <a:r>
              <a:rPr sz="3800" b="1" spc="-20" dirty="0">
                <a:latin typeface="Cambria"/>
                <a:cs typeface="Cambria"/>
              </a:rPr>
              <a:t>progress  </a:t>
            </a:r>
            <a:r>
              <a:rPr sz="3800" b="1" spc="-45" dirty="0">
                <a:latin typeface="Cambria"/>
                <a:cs typeface="Cambria"/>
              </a:rPr>
              <a:t>toward </a:t>
            </a:r>
            <a:r>
              <a:rPr sz="3800" b="1" spc="-5" dirty="0">
                <a:latin typeface="Cambria"/>
                <a:cs typeface="Cambria"/>
              </a:rPr>
              <a:t>goal </a:t>
            </a:r>
            <a:r>
              <a:rPr sz="3800" b="1" spc="-20" dirty="0">
                <a:latin typeface="Cambria"/>
                <a:cs typeface="Cambria"/>
              </a:rPr>
              <a:t>achievement  </a:t>
            </a:r>
            <a:r>
              <a:rPr sz="3800" b="1" spc="-5" dirty="0">
                <a:latin typeface="Cambria"/>
                <a:cs typeface="Cambria"/>
              </a:rPr>
              <a:t>and the </a:t>
            </a:r>
            <a:r>
              <a:rPr sz="3800" b="1" spc="-20" dirty="0">
                <a:latin typeface="Cambria"/>
                <a:cs typeface="Cambria"/>
              </a:rPr>
              <a:t>effectiveness </a:t>
            </a:r>
            <a:r>
              <a:rPr sz="3800" b="1" spc="-5" dirty="0">
                <a:latin typeface="Cambria"/>
                <a:cs typeface="Cambria"/>
              </a:rPr>
              <a:t>of  the nursing </a:t>
            </a:r>
            <a:r>
              <a:rPr sz="3800" b="1" spc="-15" dirty="0">
                <a:latin typeface="Cambria"/>
                <a:cs typeface="Cambria"/>
              </a:rPr>
              <a:t>care</a:t>
            </a:r>
            <a:r>
              <a:rPr sz="3800" b="1" spc="-30" dirty="0">
                <a:latin typeface="Cambria"/>
                <a:cs typeface="Cambria"/>
              </a:rPr>
              <a:t> </a:t>
            </a:r>
            <a:r>
              <a:rPr sz="3800" b="1" spc="-5" dirty="0">
                <a:latin typeface="Cambria"/>
                <a:cs typeface="Cambria"/>
              </a:rPr>
              <a:t>plan</a:t>
            </a:r>
            <a:endParaRPr sz="38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870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3632" y="648182"/>
            <a:ext cx="6767309" cy="221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7854" y="304292"/>
            <a:ext cx="6758266" cy="346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46672" y="3731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29" y="0"/>
                </a:moveTo>
                <a:lnTo>
                  <a:pt x="0" y="139573"/>
                </a:lnTo>
                <a:lnTo>
                  <a:pt x="89153" y="139573"/>
                </a:lnTo>
                <a:lnTo>
                  <a:pt x="4952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24480" y="3731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29" y="0"/>
                </a:moveTo>
                <a:lnTo>
                  <a:pt x="0" y="139573"/>
                </a:lnTo>
                <a:lnTo>
                  <a:pt x="89153" y="139573"/>
                </a:lnTo>
                <a:lnTo>
                  <a:pt x="4952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2639" y="332614"/>
            <a:ext cx="100075" cy="147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36623" y="332614"/>
            <a:ext cx="100075" cy="1474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0589" y="3332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432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7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3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32115" y="308230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6" y="0"/>
                </a:lnTo>
                <a:lnTo>
                  <a:pt x="188086" y="152400"/>
                </a:lnTo>
                <a:lnTo>
                  <a:pt x="209422" y="191262"/>
                </a:lnTo>
                <a:lnTo>
                  <a:pt x="227478" y="226569"/>
                </a:lnTo>
                <a:lnTo>
                  <a:pt x="232790" y="237617"/>
                </a:lnTo>
                <a:lnTo>
                  <a:pt x="236727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3" y="108331"/>
                </a:lnTo>
                <a:lnTo>
                  <a:pt x="233933" y="62230"/>
                </a:lnTo>
                <a:lnTo>
                  <a:pt x="233933" y="51435"/>
                </a:lnTo>
                <a:lnTo>
                  <a:pt x="228853" y="28067"/>
                </a:lnTo>
                <a:lnTo>
                  <a:pt x="227202" y="25526"/>
                </a:lnTo>
                <a:lnTo>
                  <a:pt x="207517" y="16382"/>
                </a:lnTo>
                <a:lnTo>
                  <a:pt x="207517" y="0"/>
                </a:lnTo>
                <a:lnTo>
                  <a:pt x="301116" y="0"/>
                </a:lnTo>
                <a:lnTo>
                  <a:pt x="301116" y="16382"/>
                </a:lnTo>
                <a:lnTo>
                  <a:pt x="294512" y="18542"/>
                </a:lnTo>
                <a:lnTo>
                  <a:pt x="289813" y="20320"/>
                </a:lnTo>
                <a:lnTo>
                  <a:pt x="287146" y="21844"/>
                </a:lnTo>
                <a:lnTo>
                  <a:pt x="284352" y="23368"/>
                </a:lnTo>
                <a:lnTo>
                  <a:pt x="282066" y="25273"/>
                </a:lnTo>
                <a:lnTo>
                  <a:pt x="280161" y="27813"/>
                </a:lnTo>
                <a:lnTo>
                  <a:pt x="278256" y="30225"/>
                </a:lnTo>
                <a:lnTo>
                  <a:pt x="276859" y="34036"/>
                </a:lnTo>
                <a:lnTo>
                  <a:pt x="275843" y="38989"/>
                </a:lnTo>
                <a:lnTo>
                  <a:pt x="274827" y="44069"/>
                </a:lnTo>
                <a:lnTo>
                  <a:pt x="274319" y="51816"/>
                </a:lnTo>
                <a:lnTo>
                  <a:pt x="274319" y="62230"/>
                </a:lnTo>
                <a:lnTo>
                  <a:pt x="274319" y="338328"/>
                </a:lnTo>
                <a:lnTo>
                  <a:pt x="211454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5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48" y="284920"/>
                </a:lnTo>
                <a:lnTo>
                  <a:pt x="75564" y="314071"/>
                </a:lnTo>
                <a:lnTo>
                  <a:pt x="78739" y="316992"/>
                </a:lnTo>
                <a:lnTo>
                  <a:pt x="84835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2" y="320294"/>
                </a:lnTo>
                <a:lnTo>
                  <a:pt x="11049" y="318388"/>
                </a:lnTo>
                <a:lnTo>
                  <a:pt x="14604" y="316484"/>
                </a:lnTo>
                <a:lnTo>
                  <a:pt x="18160" y="314451"/>
                </a:lnTo>
                <a:lnTo>
                  <a:pt x="20700" y="311785"/>
                </a:lnTo>
                <a:lnTo>
                  <a:pt x="22478" y="308356"/>
                </a:lnTo>
                <a:lnTo>
                  <a:pt x="24256" y="305054"/>
                </a:lnTo>
                <a:lnTo>
                  <a:pt x="25272" y="300736"/>
                </a:lnTo>
                <a:lnTo>
                  <a:pt x="25780" y="295656"/>
                </a:lnTo>
                <a:lnTo>
                  <a:pt x="26288" y="290575"/>
                </a:lnTo>
                <a:lnTo>
                  <a:pt x="26542" y="284099"/>
                </a:lnTo>
                <a:lnTo>
                  <a:pt x="26542" y="276351"/>
                </a:lnTo>
                <a:lnTo>
                  <a:pt x="26542" y="61975"/>
                </a:lnTo>
                <a:lnTo>
                  <a:pt x="18287" y="24511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02524" y="308230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2"/>
                </a:lnTo>
                <a:lnTo>
                  <a:pt x="123317" y="18161"/>
                </a:lnTo>
                <a:lnTo>
                  <a:pt x="118364" y="20193"/>
                </a:lnTo>
                <a:lnTo>
                  <a:pt x="115189" y="22225"/>
                </a:lnTo>
                <a:lnTo>
                  <a:pt x="111886" y="24256"/>
                </a:lnTo>
                <a:lnTo>
                  <a:pt x="109474" y="26797"/>
                </a:lnTo>
                <a:lnTo>
                  <a:pt x="107823" y="29718"/>
                </a:lnTo>
                <a:lnTo>
                  <a:pt x="106172" y="32766"/>
                </a:lnTo>
                <a:lnTo>
                  <a:pt x="105028" y="36575"/>
                </a:lnTo>
                <a:lnTo>
                  <a:pt x="104394" y="41401"/>
                </a:lnTo>
                <a:lnTo>
                  <a:pt x="103758" y="46227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4" y="287274"/>
                </a:lnTo>
                <a:lnTo>
                  <a:pt x="103885" y="292226"/>
                </a:lnTo>
                <a:lnTo>
                  <a:pt x="104140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230"/>
                </a:lnTo>
                <a:lnTo>
                  <a:pt x="26543" y="54229"/>
                </a:lnTo>
                <a:lnTo>
                  <a:pt x="26289" y="47751"/>
                </a:lnTo>
                <a:lnTo>
                  <a:pt x="25907" y="42672"/>
                </a:lnTo>
                <a:lnTo>
                  <a:pt x="25526" y="37465"/>
                </a:lnTo>
                <a:lnTo>
                  <a:pt x="24383" y="33274"/>
                </a:lnTo>
                <a:lnTo>
                  <a:pt x="22733" y="29845"/>
                </a:lnTo>
                <a:lnTo>
                  <a:pt x="20954" y="26543"/>
                </a:lnTo>
                <a:lnTo>
                  <a:pt x="18287" y="23749"/>
                </a:lnTo>
                <a:lnTo>
                  <a:pt x="14731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70546" y="308230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591" y="0"/>
                </a:lnTo>
                <a:lnTo>
                  <a:pt x="291591" y="86995"/>
                </a:lnTo>
                <a:lnTo>
                  <a:pt x="257682" y="86995"/>
                </a:lnTo>
                <a:lnTo>
                  <a:pt x="255440" y="79160"/>
                </a:lnTo>
                <a:lnTo>
                  <a:pt x="253460" y="72421"/>
                </a:lnTo>
                <a:lnTo>
                  <a:pt x="251717" y="66778"/>
                </a:lnTo>
                <a:lnTo>
                  <a:pt x="250189" y="62230"/>
                </a:lnTo>
                <a:lnTo>
                  <a:pt x="248412" y="56896"/>
                </a:lnTo>
                <a:lnTo>
                  <a:pt x="237108" y="39370"/>
                </a:lnTo>
                <a:lnTo>
                  <a:pt x="234695" y="36956"/>
                </a:lnTo>
                <a:lnTo>
                  <a:pt x="232028" y="34925"/>
                </a:lnTo>
                <a:lnTo>
                  <a:pt x="229234" y="33527"/>
                </a:lnTo>
                <a:lnTo>
                  <a:pt x="226313" y="32003"/>
                </a:lnTo>
                <a:lnTo>
                  <a:pt x="222884" y="30861"/>
                </a:lnTo>
                <a:lnTo>
                  <a:pt x="218693" y="30099"/>
                </a:lnTo>
                <a:lnTo>
                  <a:pt x="214502" y="29337"/>
                </a:lnTo>
                <a:lnTo>
                  <a:pt x="208914" y="28955"/>
                </a:lnTo>
                <a:lnTo>
                  <a:pt x="202183" y="28955"/>
                </a:lnTo>
                <a:lnTo>
                  <a:pt x="184276" y="28955"/>
                </a:lnTo>
                <a:lnTo>
                  <a:pt x="184276" y="276098"/>
                </a:lnTo>
                <a:lnTo>
                  <a:pt x="184276" y="284861"/>
                </a:lnTo>
                <a:lnTo>
                  <a:pt x="184530" y="291465"/>
                </a:lnTo>
                <a:lnTo>
                  <a:pt x="185038" y="296037"/>
                </a:lnTo>
                <a:lnTo>
                  <a:pt x="185546" y="300609"/>
                </a:lnTo>
                <a:lnTo>
                  <a:pt x="186436" y="304292"/>
                </a:lnTo>
                <a:lnTo>
                  <a:pt x="187832" y="307086"/>
                </a:lnTo>
                <a:lnTo>
                  <a:pt x="189102" y="309880"/>
                </a:lnTo>
                <a:lnTo>
                  <a:pt x="190753" y="312166"/>
                </a:lnTo>
                <a:lnTo>
                  <a:pt x="192658" y="313817"/>
                </a:lnTo>
                <a:lnTo>
                  <a:pt x="194563" y="315595"/>
                </a:lnTo>
                <a:lnTo>
                  <a:pt x="197230" y="317119"/>
                </a:lnTo>
                <a:lnTo>
                  <a:pt x="200532" y="318516"/>
                </a:lnTo>
                <a:lnTo>
                  <a:pt x="203962" y="319913"/>
                </a:lnTo>
                <a:lnTo>
                  <a:pt x="208533" y="321056"/>
                </a:lnTo>
                <a:lnTo>
                  <a:pt x="214375" y="321945"/>
                </a:lnTo>
                <a:lnTo>
                  <a:pt x="214375" y="338328"/>
                </a:lnTo>
                <a:lnTo>
                  <a:pt x="77469" y="338328"/>
                </a:lnTo>
                <a:lnTo>
                  <a:pt x="77469" y="321945"/>
                </a:lnTo>
                <a:lnTo>
                  <a:pt x="84454" y="320801"/>
                </a:lnTo>
                <a:lnTo>
                  <a:pt x="89915" y="319278"/>
                </a:lnTo>
                <a:lnTo>
                  <a:pt x="93979" y="317373"/>
                </a:lnTo>
                <a:lnTo>
                  <a:pt x="98043" y="315468"/>
                </a:lnTo>
                <a:lnTo>
                  <a:pt x="101091" y="312800"/>
                </a:lnTo>
                <a:lnTo>
                  <a:pt x="102996" y="309245"/>
                </a:lnTo>
                <a:lnTo>
                  <a:pt x="105028" y="305816"/>
                </a:lnTo>
                <a:lnTo>
                  <a:pt x="106299" y="301371"/>
                </a:lnTo>
                <a:lnTo>
                  <a:pt x="106806" y="296037"/>
                </a:lnTo>
                <a:lnTo>
                  <a:pt x="107314" y="290703"/>
                </a:lnTo>
                <a:lnTo>
                  <a:pt x="107568" y="283972"/>
                </a:lnTo>
                <a:lnTo>
                  <a:pt x="107568" y="276098"/>
                </a:lnTo>
                <a:lnTo>
                  <a:pt x="107568" y="28955"/>
                </a:lnTo>
                <a:lnTo>
                  <a:pt x="87502" y="28955"/>
                </a:lnTo>
                <a:lnTo>
                  <a:pt x="77469" y="28955"/>
                </a:lnTo>
                <a:lnTo>
                  <a:pt x="69976" y="30225"/>
                </a:lnTo>
                <a:lnTo>
                  <a:pt x="64642" y="32512"/>
                </a:lnTo>
                <a:lnTo>
                  <a:pt x="59308" y="34798"/>
                </a:lnTo>
                <a:lnTo>
                  <a:pt x="54737" y="38480"/>
                </a:lnTo>
                <a:lnTo>
                  <a:pt x="50926" y="43434"/>
                </a:lnTo>
                <a:lnTo>
                  <a:pt x="46989" y="48387"/>
                </a:lnTo>
                <a:lnTo>
                  <a:pt x="43687" y="54991"/>
                </a:lnTo>
                <a:lnTo>
                  <a:pt x="40893" y="63373"/>
                </a:lnTo>
                <a:lnTo>
                  <a:pt x="38100" y="71628"/>
                </a:lnTo>
                <a:lnTo>
                  <a:pt x="35687" y="79501"/>
                </a:lnTo>
                <a:lnTo>
                  <a:pt x="33908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81166" y="308230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7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1" y="237617"/>
                </a:lnTo>
                <a:lnTo>
                  <a:pt x="236728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8854" y="28067"/>
                </a:lnTo>
                <a:lnTo>
                  <a:pt x="227203" y="25526"/>
                </a:lnTo>
                <a:lnTo>
                  <a:pt x="207518" y="16382"/>
                </a:lnTo>
                <a:lnTo>
                  <a:pt x="207518" y="0"/>
                </a:lnTo>
                <a:lnTo>
                  <a:pt x="301117" y="0"/>
                </a:lnTo>
                <a:lnTo>
                  <a:pt x="301117" y="16382"/>
                </a:lnTo>
                <a:lnTo>
                  <a:pt x="294513" y="18542"/>
                </a:lnTo>
                <a:lnTo>
                  <a:pt x="289813" y="20320"/>
                </a:lnTo>
                <a:lnTo>
                  <a:pt x="287147" y="21844"/>
                </a:lnTo>
                <a:lnTo>
                  <a:pt x="284353" y="23368"/>
                </a:lnTo>
                <a:lnTo>
                  <a:pt x="282067" y="25273"/>
                </a:lnTo>
                <a:lnTo>
                  <a:pt x="280162" y="27813"/>
                </a:lnTo>
                <a:lnTo>
                  <a:pt x="278257" y="30225"/>
                </a:lnTo>
                <a:lnTo>
                  <a:pt x="276860" y="34036"/>
                </a:lnTo>
                <a:lnTo>
                  <a:pt x="275844" y="38989"/>
                </a:lnTo>
                <a:lnTo>
                  <a:pt x="274828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455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6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9" y="196469"/>
                </a:lnTo>
                <a:lnTo>
                  <a:pt x="66929" y="276351"/>
                </a:lnTo>
                <a:lnTo>
                  <a:pt x="67048" y="284920"/>
                </a:lnTo>
                <a:lnTo>
                  <a:pt x="75564" y="314071"/>
                </a:lnTo>
                <a:lnTo>
                  <a:pt x="78739" y="316992"/>
                </a:lnTo>
                <a:lnTo>
                  <a:pt x="84836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5" y="316484"/>
                </a:lnTo>
                <a:lnTo>
                  <a:pt x="18161" y="314451"/>
                </a:lnTo>
                <a:lnTo>
                  <a:pt x="20700" y="311785"/>
                </a:lnTo>
                <a:lnTo>
                  <a:pt x="22479" y="308356"/>
                </a:lnTo>
                <a:lnTo>
                  <a:pt x="24257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8" y="290575"/>
                </a:lnTo>
                <a:lnTo>
                  <a:pt x="26543" y="284099"/>
                </a:lnTo>
                <a:lnTo>
                  <a:pt x="26543" y="276351"/>
                </a:lnTo>
                <a:lnTo>
                  <a:pt x="26543" y="61975"/>
                </a:lnTo>
                <a:lnTo>
                  <a:pt x="18287" y="24511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05145" y="308230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2"/>
                </a:lnTo>
                <a:lnTo>
                  <a:pt x="123316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6" y="24256"/>
                </a:lnTo>
                <a:lnTo>
                  <a:pt x="109473" y="26797"/>
                </a:lnTo>
                <a:lnTo>
                  <a:pt x="107822" y="29718"/>
                </a:lnTo>
                <a:lnTo>
                  <a:pt x="106171" y="32766"/>
                </a:lnTo>
                <a:lnTo>
                  <a:pt x="105028" y="36575"/>
                </a:lnTo>
                <a:lnTo>
                  <a:pt x="104393" y="41401"/>
                </a:lnTo>
                <a:lnTo>
                  <a:pt x="103758" y="46227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4" y="287274"/>
                </a:lnTo>
                <a:lnTo>
                  <a:pt x="103885" y="292226"/>
                </a:lnTo>
                <a:lnTo>
                  <a:pt x="104139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2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230"/>
                </a:lnTo>
                <a:lnTo>
                  <a:pt x="26542" y="54229"/>
                </a:lnTo>
                <a:lnTo>
                  <a:pt x="26288" y="47751"/>
                </a:lnTo>
                <a:lnTo>
                  <a:pt x="25907" y="42672"/>
                </a:lnTo>
                <a:lnTo>
                  <a:pt x="25526" y="37465"/>
                </a:lnTo>
                <a:lnTo>
                  <a:pt x="24383" y="33274"/>
                </a:lnTo>
                <a:lnTo>
                  <a:pt x="22732" y="29845"/>
                </a:lnTo>
                <a:lnTo>
                  <a:pt x="20954" y="26543"/>
                </a:lnTo>
                <a:lnTo>
                  <a:pt x="18287" y="23749"/>
                </a:lnTo>
                <a:lnTo>
                  <a:pt x="14731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13833" y="308230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4" h="338455">
                <a:moveTo>
                  <a:pt x="0" y="0"/>
                </a:moveTo>
                <a:lnTo>
                  <a:pt x="144525" y="0"/>
                </a:lnTo>
                <a:lnTo>
                  <a:pt x="158571" y="259"/>
                </a:lnTo>
                <a:lnTo>
                  <a:pt x="204065" y="6421"/>
                </a:lnTo>
                <a:lnTo>
                  <a:pt x="241919" y="24431"/>
                </a:lnTo>
                <a:lnTo>
                  <a:pt x="265556" y="58674"/>
                </a:lnTo>
                <a:lnTo>
                  <a:pt x="270382" y="91186"/>
                </a:lnTo>
                <a:lnTo>
                  <a:pt x="269857" y="102927"/>
                </a:lnTo>
                <a:lnTo>
                  <a:pt x="257208" y="141150"/>
                </a:lnTo>
                <a:lnTo>
                  <a:pt x="221821" y="172910"/>
                </a:lnTo>
                <a:lnTo>
                  <a:pt x="200025" y="183387"/>
                </a:lnTo>
                <a:lnTo>
                  <a:pt x="200025" y="185928"/>
                </a:lnTo>
                <a:lnTo>
                  <a:pt x="236235" y="214108"/>
                </a:lnTo>
                <a:lnTo>
                  <a:pt x="267715" y="274320"/>
                </a:lnTo>
                <a:lnTo>
                  <a:pt x="272877" y="284866"/>
                </a:lnTo>
                <a:lnTo>
                  <a:pt x="299592" y="317261"/>
                </a:lnTo>
                <a:lnTo>
                  <a:pt x="312800" y="321945"/>
                </a:lnTo>
                <a:lnTo>
                  <a:pt x="312800" y="338328"/>
                </a:lnTo>
                <a:lnTo>
                  <a:pt x="217296" y="338328"/>
                </a:lnTo>
                <a:lnTo>
                  <a:pt x="209915" y="327153"/>
                </a:lnTo>
                <a:lnTo>
                  <a:pt x="202056" y="313610"/>
                </a:lnTo>
                <a:lnTo>
                  <a:pt x="193722" y="297662"/>
                </a:lnTo>
                <a:lnTo>
                  <a:pt x="184912" y="279273"/>
                </a:lnTo>
                <a:lnTo>
                  <a:pt x="165607" y="236855"/>
                </a:lnTo>
                <a:lnTo>
                  <a:pt x="161393" y="228169"/>
                </a:lnTo>
                <a:lnTo>
                  <a:pt x="137921" y="199262"/>
                </a:lnTo>
                <a:lnTo>
                  <a:pt x="133603" y="197231"/>
                </a:lnTo>
                <a:lnTo>
                  <a:pt x="126872" y="196215"/>
                </a:lnTo>
                <a:lnTo>
                  <a:pt x="117728" y="196215"/>
                </a:lnTo>
                <a:lnTo>
                  <a:pt x="103377" y="196215"/>
                </a:lnTo>
                <a:lnTo>
                  <a:pt x="103377" y="276098"/>
                </a:lnTo>
                <a:lnTo>
                  <a:pt x="103495" y="284666"/>
                </a:lnTo>
                <a:lnTo>
                  <a:pt x="111759" y="313944"/>
                </a:lnTo>
                <a:lnTo>
                  <a:pt x="115062" y="316992"/>
                </a:lnTo>
                <a:lnTo>
                  <a:pt x="121157" y="319659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2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383" y="33274"/>
                </a:lnTo>
                <a:lnTo>
                  <a:pt x="22732" y="29972"/>
                </a:lnTo>
                <a:lnTo>
                  <a:pt x="20954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65978" y="308230"/>
            <a:ext cx="306070" cy="342265"/>
          </a:xfrm>
          <a:custGeom>
            <a:avLst/>
            <a:gdLst/>
            <a:ahLst/>
            <a:cxnLst/>
            <a:rect l="l" t="t" r="r" b="b"/>
            <a:pathLst>
              <a:path w="306070" h="342265">
                <a:moveTo>
                  <a:pt x="0" y="0"/>
                </a:moveTo>
                <a:lnTo>
                  <a:pt x="130175" y="0"/>
                </a:lnTo>
                <a:lnTo>
                  <a:pt x="130175" y="16382"/>
                </a:lnTo>
                <a:lnTo>
                  <a:pt x="123317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7" y="24256"/>
                </a:lnTo>
                <a:lnTo>
                  <a:pt x="109474" y="26797"/>
                </a:lnTo>
                <a:lnTo>
                  <a:pt x="107823" y="29718"/>
                </a:lnTo>
                <a:lnTo>
                  <a:pt x="106172" y="32766"/>
                </a:lnTo>
                <a:lnTo>
                  <a:pt x="105029" y="36575"/>
                </a:lnTo>
                <a:lnTo>
                  <a:pt x="104394" y="41401"/>
                </a:lnTo>
                <a:lnTo>
                  <a:pt x="103759" y="46227"/>
                </a:lnTo>
                <a:lnTo>
                  <a:pt x="103378" y="53212"/>
                </a:lnTo>
                <a:lnTo>
                  <a:pt x="103378" y="62484"/>
                </a:lnTo>
                <a:lnTo>
                  <a:pt x="103378" y="226060"/>
                </a:lnTo>
                <a:lnTo>
                  <a:pt x="107291" y="269482"/>
                </a:lnTo>
                <a:lnTo>
                  <a:pt x="127597" y="303629"/>
                </a:lnTo>
                <a:lnTo>
                  <a:pt x="163068" y="313182"/>
                </a:lnTo>
                <a:lnTo>
                  <a:pt x="174926" y="312558"/>
                </a:lnTo>
                <a:lnTo>
                  <a:pt x="211343" y="290909"/>
                </a:lnTo>
                <a:lnTo>
                  <a:pt x="222011" y="251999"/>
                </a:lnTo>
                <a:lnTo>
                  <a:pt x="223266" y="220345"/>
                </a:lnTo>
                <a:lnTo>
                  <a:pt x="223266" y="62230"/>
                </a:lnTo>
                <a:lnTo>
                  <a:pt x="215392" y="24511"/>
                </a:lnTo>
                <a:lnTo>
                  <a:pt x="196976" y="16382"/>
                </a:lnTo>
                <a:lnTo>
                  <a:pt x="196976" y="0"/>
                </a:lnTo>
                <a:lnTo>
                  <a:pt x="306070" y="0"/>
                </a:lnTo>
                <a:lnTo>
                  <a:pt x="306070" y="16382"/>
                </a:lnTo>
                <a:lnTo>
                  <a:pt x="300100" y="18034"/>
                </a:lnTo>
                <a:lnTo>
                  <a:pt x="295401" y="19812"/>
                </a:lnTo>
                <a:lnTo>
                  <a:pt x="291973" y="21717"/>
                </a:lnTo>
                <a:lnTo>
                  <a:pt x="288417" y="23622"/>
                </a:lnTo>
                <a:lnTo>
                  <a:pt x="285876" y="26289"/>
                </a:lnTo>
                <a:lnTo>
                  <a:pt x="283972" y="29591"/>
                </a:lnTo>
                <a:lnTo>
                  <a:pt x="282194" y="33020"/>
                </a:lnTo>
                <a:lnTo>
                  <a:pt x="281050" y="37338"/>
                </a:lnTo>
                <a:lnTo>
                  <a:pt x="280543" y="42545"/>
                </a:lnTo>
                <a:lnTo>
                  <a:pt x="280035" y="47751"/>
                </a:lnTo>
                <a:lnTo>
                  <a:pt x="279781" y="54229"/>
                </a:lnTo>
                <a:lnTo>
                  <a:pt x="279781" y="62230"/>
                </a:lnTo>
                <a:lnTo>
                  <a:pt x="279781" y="217043"/>
                </a:lnTo>
                <a:lnTo>
                  <a:pt x="276994" y="257548"/>
                </a:lnTo>
                <a:lnTo>
                  <a:pt x="264344" y="295820"/>
                </a:lnTo>
                <a:lnTo>
                  <a:pt x="233553" y="326136"/>
                </a:lnTo>
                <a:lnTo>
                  <a:pt x="188827" y="340121"/>
                </a:lnTo>
                <a:lnTo>
                  <a:pt x="155448" y="342265"/>
                </a:lnTo>
                <a:lnTo>
                  <a:pt x="138515" y="341810"/>
                </a:lnTo>
                <a:lnTo>
                  <a:pt x="95885" y="334899"/>
                </a:lnTo>
                <a:lnTo>
                  <a:pt x="56387" y="312928"/>
                </a:lnTo>
                <a:lnTo>
                  <a:pt x="33909" y="277113"/>
                </a:lnTo>
                <a:lnTo>
                  <a:pt x="26997" y="238644"/>
                </a:lnTo>
                <a:lnTo>
                  <a:pt x="26543" y="22275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25747" y="308230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6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0" y="237617"/>
                </a:lnTo>
                <a:lnTo>
                  <a:pt x="236727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3" y="108331"/>
                </a:lnTo>
                <a:lnTo>
                  <a:pt x="233933" y="62230"/>
                </a:lnTo>
                <a:lnTo>
                  <a:pt x="233933" y="51435"/>
                </a:lnTo>
                <a:lnTo>
                  <a:pt x="228853" y="28067"/>
                </a:lnTo>
                <a:lnTo>
                  <a:pt x="227202" y="25526"/>
                </a:lnTo>
                <a:lnTo>
                  <a:pt x="207517" y="16382"/>
                </a:lnTo>
                <a:lnTo>
                  <a:pt x="207517" y="0"/>
                </a:lnTo>
                <a:lnTo>
                  <a:pt x="301116" y="0"/>
                </a:lnTo>
                <a:lnTo>
                  <a:pt x="301116" y="16382"/>
                </a:lnTo>
                <a:lnTo>
                  <a:pt x="294513" y="18542"/>
                </a:lnTo>
                <a:lnTo>
                  <a:pt x="289813" y="20320"/>
                </a:lnTo>
                <a:lnTo>
                  <a:pt x="287146" y="21844"/>
                </a:lnTo>
                <a:lnTo>
                  <a:pt x="284352" y="23368"/>
                </a:lnTo>
                <a:lnTo>
                  <a:pt x="282066" y="25273"/>
                </a:lnTo>
                <a:lnTo>
                  <a:pt x="280162" y="27813"/>
                </a:lnTo>
                <a:lnTo>
                  <a:pt x="278256" y="30225"/>
                </a:lnTo>
                <a:lnTo>
                  <a:pt x="276859" y="34036"/>
                </a:lnTo>
                <a:lnTo>
                  <a:pt x="275843" y="38989"/>
                </a:lnTo>
                <a:lnTo>
                  <a:pt x="274827" y="44069"/>
                </a:lnTo>
                <a:lnTo>
                  <a:pt x="274319" y="51816"/>
                </a:lnTo>
                <a:lnTo>
                  <a:pt x="274319" y="62230"/>
                </a:lnTo>
                <a:lnTo>
                  <a:pt x="274319" y="338328"/>
                </a:lnTo>
                <a:lnTo>
                  <a:pt x="211454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5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48" y="284920"/>
                </a:lnTo>
                <a:lnTo>
                  <a:pt x="75564" y="314071"/>
                </a:lnTo>
                <a:lnTo>
                  <a:pt x="78739" y="316992"/>
                </a:lnTo>
                <a:lnTo>
                  <a:pt x="84836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4" y="316484"/>
                </a:lnTo>
                <a:lnTo>
                  <a:pt x="18161" y="314451"/>
                </a:lnTo>
                <a:lnTo>
                  <a:pt x="20700" y="311785"/>
                </a:lnTo>
                <a:lnTo>
                  <a:pt x="22478" y="308356"/>
                </a:lnTo>
                <a:lnTo>
                  <a:pt x="24256" y="305054"/>
                </a:lnTo>
                <a:lnTo>
                  <a:pt x="25273" y="300736"/>
                </a:lnTo>
                <a:lnTo>
                  <a:pt x="25780" y="295656"/>
                </a:lnTo>
                <a:lnTo>
                  <a:pt x="26288" y="290575"/>
                </a:lnTo>
                <a:lnTo>
                  <a:pt x="26542" y="284099"/>
                </a:lnTo>
                <a:lnTo>
                  <a:pt x="26542" y="276351"/>
                </a:lnTo>
                <a:lnTo>
                  <a:pt x="26542" y="61975"/>
                </a:lnTo>
                <a:lnTo>
                  <a:pt x="18287" y="24511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34790" y="308230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7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1" y="237617"/>
                </a:lnTo>
                <a:lnTo>
                  <a:pt x="236728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8854" y="28067"/>
                </a:lnTo>
                <a:lnTo>
                  <a:pt x="227203" y="25526"/>
                </a:lnTo>
                <a:lnTo>
                  <a:pt x="207518" y="16382"/>
                </a:lnTo>
                <a:lnTo>
                  <a:pt x="207518" y="0"/>
                </a:lnTo>
                <a:lnTo>
                  <a:pt x="301117" y="0"/>
                </a:lnTo>
                <a:lnTo>
                  <a:pt x="301117" y="16382"/>
                </a:lnTo>
                <a:lnTo>
                  <a:pt x="294513" y="18542"/>
                </a:lnTo>
                <a:lnTo>
                  <a:pt x="289814" y="20320"/>
                </a:lnTo>
                <a:lnTo>
                  <a:pt x="287147" y="21844"/>
                </a:lnTo>
                <a:lnTo>
                  <a:pt x="284353" y="23368"/>
                </a:lnTo>
                <a:lnTo>
                  <a:pt x="282067" y="25273"/>
                </a:lnTo>
                <a:lnTo>
                  <a:pt x="280162" y="27813"/>
                </a:lnTo>
                <a:lnTo>
                  <a:pt x="278257" y="30225"/>
                </a:lnTo>
                <a:lnTo>
                  <a:pt x="276860" y="34036"/>
                </a:lnTo>
                <a:lnTo>
                  <a:pt x="275844" y="38989"/>
                </a:lnTo>
                <a:lnTo>
                  <a:pt x="274828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455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6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9" y="196469"/>
                </a:lnTo>
                <a:lnTo>
                  <a:pt x="66929" y="276351"/>
                </a:lnTo>
                <a:lnTo>
                  <a:pt x="67048" y="284920"/>
                </a:lnTo>
                <a:lnTo>
                  <a:pt x="75565" y="314071"/>
                </a:lnTo>
                <a:lnTo>
                  <a:pt x="78740" y="316992"/>
                </a:lnTo>
                <a:lnTo>
                  <a:pt x="84836" y="319659"/>
                </a:lnTo>
                <a:lnTo>
                  <a:pt x="93726" y="321945"/>
                </a:lnTo>
                <a:lnTo>
                  <a:pt x="9372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5" y="316484"/>
                </a:lnTo>
                <a:lnTo>
                  <a:pt x="18161" y="314451"/>
                </a:lnTo>
                <a:lnTo>
                  <a:pt x="20701" y="311785"/>
                </a:lnTo>
                <a:lnTo>
                  <a:pt x="22479" y="308356"/>
                </a:lnTo>
                <a:lnTo>
                  <a:pt x="24257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9" y="290575"/>
                </a:lnTo>
                <a:lnTo>
                  <a:pt x="26543" y="284099"/>
                </a:lnTo>
                <a:lnTo>
                  <a:pt x="26543" y="276351"/>
                </a:lnTo>
                <a:lnTo>
                  <a:pt x="26543" y="61975"/>
                </a:lnTo>
                <a:lnTo>
                  <a:pt x="18287" y="24511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58768" y="308230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2"/>
                </a:lnTo>
                <a:lnTo>
                  <a:pt x="123317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7" y="24256"/>
                </a:lnTo>
                <a:lnTo>
                  <a:pt x="109474" y="26797"/>
                </a:lnTo>
                <a:lnTo>
                  <a:pt x="107823" y="29718"/>
                </a:lnTo>
                <a:lnTo>
                  <a:pt x="106171" y="32766"/>
                </a:lnTo>
                <a:lnTo>
                  <a:pt x="105029" y="36575"/>
                </a:lnTo>
                <a:lnTo>
                  <a:pt x="104393" y="41401"/>
                </a:lnTo>
                <a:lnTo>
                  <a:pt x="103758" y="46227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5" y="287274"/>
                </a:lnTo>
                <a:lnTo>
                  <a:pt x="103886" y="292226"/>
                </a:lnTo>
                <a:lnTo>
                  <a:pt x="104139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230"/>
                </a:lnTo>
                <a:lnTo>
                  <a:pt x="26543" y="54229"/>
                </a:lnTo>
                <a:lnTo>
                  <a:pt x="26288" y="47751"/>
                </a:lnTo>
                <a:lnTo>
                  <a:pt x="25907" y="42672"/>
                </a:lnTo>
                <a:lnTo>
                  <a:pt x="25526" y="37465"/>
                </a:lnTo>
                <a:lnTo>
                  <a:pt x="24511" y="33274"/>
                </a:lnTo>
                <a:lnTo>
                  <a:pt x="22732" y="29845"/>
                </a:lnTo>
                <a:lnTo>
                  <a:pt x="20955" y="26543"/>
                </a:lnTo>
                <a:lnTo>
                  <a:pt x="18287" y="23749"/>
                </a:lnTo>
                <a:lnTo>
                  <a:pt x="14731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26789" y="308230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592" y="0"/>
                </a:lnTo>
                <a:lnTo>
                  <a:pt x="291592" y="86995"/>
                </a:lnTo>
                <a:lnTo>
                  <a:pt x="257683" y="86995"/>
                </a:lnTo>
                <a:lnTo>
                  <a:pt x="255440" y="79160"/>
                </a:lnTo>
                <a:lnTo>
                  <a:pt x="253460" y="72421"/>
                </a:lnTo>
                <a:lnTo>
                  <a:pt x="251717" y="66778"/>
                </a:lnTo>
                <a:lnTo>
                  <a:pt x="250190" y="62230"/>
                </a:lnTo>
                <a:lnTo>
                  <a:pt x="248412" y="56896"/>
                </a:lnTo>
                <a:lnTo>
                  <a:pt x="237109" y="39370"/>
                </a:lnTo>
                <a:lnTo>
                  <a:pt x="234696" y="36956"/>
                </a:lnTo>
                <a:lnTo>
                  <a:pt x="232029" y="34925"/>
                </a:lnTo>
                <a:lnTo>
                  <a:pt x="229235" y="33527"/>
                </a:lnTo>
                <a:lnTo>
                  <a:pt x="226314" y="32003"/>
                </a:lnTo>
                <a:lnTo>
                  <a:pt x="222885" y="30861"/>
                </a:lnTo>
                <a:lnTo>
                  <a:pt x="218694" y="30099"/>
                </a:lnTo>
                <a:lnTo>
                  <a:pt x="214503" y="29337"/>
                </a:lnTo>
                <a:lnTo>
                  <a:pt x="208915" y="28955"/>
                </a:lnTo>
                <a:lnTo>
                  <a:pt x="202184" y="28955"/>
                </a:lnTo>
                <a:lnTo>
                  <a:pt x="184277" y="28955"/>
                </a:lnTo>
                <a:lnTo>
                  <a:pt x="184277" y="276098"/>
                </a:lnTo>
                <a:lnTo>
                  <a:pt x="184277" y="284861"/>
                </a:lnTo>
                <a:lnTo>
                  <a:pt x="184531" y="291465"/>
                </a:lnTo>
                <a:lnTo>
                  <a:pt x="185039" y="296037"/>
                </a:lnTo>
                <a:lnTo>
                  <a:pt x="185547" y="300609"/>
                </a:lnTo>
                <a:lnTo>
                  <a:pt x="186436" y="304292"/>
                </a:lnTo>
                <a:lnTo>
                  <a:pt x="187833" y="307086"/>
                </a:lnTo>
                <a:lnTo>
                  <a:pt x="189103" y="309880"/>
                </a:lnTo>
                <a:lnTo>
                  <a:pt x="190754" y="312166"/>
                </a:lnTo>
                <a:lnTo>
                  <a:pt x="192659" y="313817"/>
                </a:lnTo>
                <a:lnTo>
                  <a:pt x="194564" y="315595"/>
                </a:lnTo>
                <a:lnTo>
                  <a:pt x="197231" y="317119"/>
                </a:lnTo>
                <a:lnTo>
                  <a:pt x="200533" y="318516"/>
                </a:lnTo>
                <a:lnTo>
                  <a:pt x="203962" y="319913"/>
                </a:lnTo>
                <a:lnTo>
                  <a:pt x="208534" y="321056"/>
                </a:lnTo>
                <a:lnTo>
                  <a:pt x="214376" y="321945"/>
                </a:lnTo>
                <a:lnTo>
                  <a:pt x="214376" y="338328"/>
                </a:lnTo>
                <a:lnTo>
                  <a:pt x="77470" y="338328"/>
                </a:lnTo>
                <a:lnTo>
                  <a:pt x="77470" y="321945"/>
                </a:lnTo>
                <a:lnTo>
                  <a:pt x="84455" y="320801"/>
                </a:lnTo>
                <a:lnTo>
                  <a:pt x="89916" y="319278"/>
                </a:lnTo>
                <a:lnTo>
                  <a:pt x="93980" y="317373"/>
                </a:lnTo>
                <a:lnTo>
                  <a:pt x="98043" y="315468"/>
                </a:lnTo>
                <a:lnTo>
                  <a:pt x="101092" y="312800"/>
                </a:lnTo>
                <a:lnTo>
                  <a:pt x="102997" y="309245"/>
                </a:lnTo>
                <a:lnTo>
                  <a:pt x="105029" y="305816"/>
                </a:lnTo>
                <a:lnTo>
                  <a:pt x="106299" y="301371"/>
                </a:lnTo>
                <a:lnTo>
                  <a:pt x="106807" y="296037"/>
                </a:lnTo>
                <a:lnTo>
                  <a:pt x="107315" y="290703"/>
                </a:lnTo>
                <a:lnTo>
                  <a:pt x="107568" y="283972"/>
                </a:lnTo>
                <a:lnTo>
                  <a:pt x="107568" y="276098"/>
                </a:lnTo>
                <a:lnTo>
                  <a:pt x="107568" y="28955"/>
                </a:lnTo>
                <a:lnTo>
                  <a:pt x="87503" y="28955"/>
                </a:lnTo>
                <a:lnTo>
                  <a:pt x="77470" y="28955"/>
                </a:lnTo>
                <a:lnTo>
                  <a:pt x="69977" y="30225"/>
                </a:lnTo>
                <a:lnTo>
                  <a:pt x="64643" y="32512"/>
                </a:lnTo>
                <a:lnTo>
                  <a:pt x="59309" y="34798"/>
                </a:lnTo>
                <a:lnTo>
                  <a:pt x="54737" y="38480"/>
                </a:lnTo>
                <a:lnTo>
                  <a:pt x="50927" y="43434"/>
                </a:lnTo>
                <a:lnTo>
                  <a:pt x="46990" y="48387"/>
                </a:lnTo>
                <a:lnTo>
                  <a:pt x="43687" y="54991"/>
                </a:lnTo>
                <a:lnTo>
                  <a:pt x="40893" y="63373"/>
                </a:lnTo>
                <a:lnTo>
                  <a:pt x="38100" y="71628"/>
                </a:lnTo>
                <a:lnTo>
                  <a:pt x="35687" y="79501"/>
                </a:lnTo>
                <a:lnTo>
                  <a:pt x="33909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65704" y="308230"/>
            <a:ext cx="241935" cy="338455"/>
          </a:xfrm>
          <a:custGeom>
            <a:avLst/>
            <a:gdLst/>
            <a:ahLst/>
            <a:cxnLst/>
            <a:rect l="l" t="t" r="r" b="b"/>
            <a:pathLst>
              <a:path w="241935" h="338455">
                <a:moveTo>
                  <a:pt x="0" y="0"/>
                </a:moveTo>
                <a:lnTo>
                  <a:pt x="130175" y="0"/>
                </a:lnTo>
                <a:lnTo>
                  <a:pt x="130175" y="16382"/>
                </a:lnTo>
                <a:lnTo>
                  <a:pt x="124206" y="18034"/>
                </a:lnTo>
                <a:lnTo>
                  <a:pt x="119507" y="19812"/>
                </a:lnTo>
                <a:lnTo>
                  <a:pt x="104267" y="42291"/>
                </a:lnTo>
                <a:lnTo>
                  <a:pt x="103632" y="47498"/>
                </a:lnTo>
                <a:lnTo>
                  <a:pt x="103378" y="54101"/>
                </a:lnTo>
                <a:lnTo>
                  <a:pt x="103378" y="61975"/>
                </a:lnTo>
                <a:lnTo>
                  <a:pt x="103378" y="308737"/>
                </a:lnTo>
                <a:lnTo>
                  <a:pt x="151384" y="308737"/>
                </a:lnTo>
                <a:lnTo>
                  <a:pt x="161036" y="308737"/>
                </a:lnTo>
                <a:lnTo>
                  <a:pt x="168656" y="307340"/>
                </a:lnTo>
                <a:lnTo>
                  <a:pt x="174498" y="304292"/>
                </a:lnTo>
                <a:lnTo>
                  <a:pt x="180212" y="301371"/>
                </a:lnTo>
                <a:lnTo>
                  <a:pt x="185293" y="296799"/>
                </a:lnTo>
                <a:lnTo>
                  <a:pt x="202572" y="258913"/>
                </a:lnTo>
                <a:lnTo>
                  <a:pt x="207645" y="238125"/>
                </a:lnTo>
                <a:lnTo>
                  <a:pt x="241681" y="238125"/>
                </a:lnTo>
                <a:lnTo>
                  <a:pt x="236220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1" y="318388"/>
                </a:lnTo>
                <a:lnTo>
                  <a:pt x="14478" y="316484"/>
                </a:lnTo>
                <a:lnTo>
                  <a:pt x="18034" y="314451"/>
                </a:lnTo>
                <a:lnTo>
                  <a:pt x="20701" y="311785"/>
                </a:lnTo>
                <a:lnTo>
                  <a:pt x="22479" y="308356"/>
                </a:lnTo>
                <a:lnTo>
                  <a:pt x="24257" y="305054"/>
                </a:lnTo>
                <a:lnTo>
                  <a:pt x="25273" y="300736"/>
                </a:lnTo>
                <a:lnTo>
                  <a:pt x="25781" y="295529"/>
                </a:lnTo>
                <a:lnTo>
                  <a:pt x="26289" y="290322"/>
                </a:lnTo>
                <a:lnTo>
                  <a:pt x="26543" y="283718"/>
                </a:lnTo>
                <a:lnTo>
                  <a:pt x="26543" y="275844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9" y="48133"/>
                </a:lnTo>
                <a:lnTo>
                  <a:pt x="25908" y="42925"/>
                </a:lnTo>
                <a:lnTo>
                  <a:pt x="25527" y="37592"/>
                </a:lnTo>
                <a:lnTo>
                  <a:pt x="24511" y="33274"/>
                </a:lnTo>
                <a:lnTo>
                  <a:pt x="22733" y="29972"/>
                </a:lnTo>
                <a:lnTo>
                  <a:pt x="20955" y="26670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73135" y="308230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4" h="338455">
                <a:moveTo>
                  <a:pt x="0" y="0"/>
                </a:moveTo>
                <a:lnTo>
                  <a:pt x="245833" y="0"/>
                </a:lnTo>
                <a:lnTo>
                  <a:pt x="245833" y="78867"/>
                </a:lnTo>
                <a:lnTo>
                  <a:pt x="211924" y="78867"/>
                </a:lnTo>
                <a:lnTo>
                  <a:pt x="207974" y="68010"/>
                </a:lnTo>
                <a:lnTo>
                  <a:pt x="204320" y="59070"/>
                </a:lnTo>
                <a:lnTo>
                  <a:pt x="173602" y="30178"/>
                </a:lnTo>
                <a:lnTo>
                  <a:pt x="157314" y="28955"/>
                </a:lnTo>
                <a:lnTo>
                  <a:pt x="103339" y="28955"/>
                </a:lnTo>
                <a:lnTo>
                  <a:pt x="103339" y="147955"/>
                </a:lnTo>
                <a:lnTo>
                  <a:pt x="136105" y="147955"/>
                </a:lnTo>
                <a:lnTo>
                  <a:pt x="143344" y="147955"/>
                </a:lnTo>
                <a:lnTo>
                  <a:pt x="163410" y="134620"/>
                </a:lnTo>
                <a:lnTo>
                  <a:pt x="166204" y="129794"/>
                </a:lnTo>
                <a:lnTo>
                  <a:pt x="168744" y="122300"/>
                </a:lnTo>
                <a:lnTo>
                  <a:pt x="171284" y="112268"/>
                </a:lnTo>
                <a:lnTo>
                  <a:pt x="199224" y="112268"/>
                </a:lnTo>
                <a:lnTo>
                  <a:pt x="199224" y="212851"/>
                </a:lnTo>
                <a:lnTo>
                  <a:pt x="171284" y="212851"/>
                </a:lnTo>
                <a:lnTo>
                  <a:pt x="168871" y="203326"/>
                </a:lnTo>
                <a:lnTo>
                  <a:pt x="166331" y="195961"/>
                </a:lnTo>
                <a:lnTo>
                  <a:pt x="163537" y="191008"/>
                </a:lnTo>
                <a:lnTo>
                  <a:pt x="160743" y="185928"/>
                </a:lnTo>
                <a:lnTo>
                  <a:pt x="157441" y="182372"/>
                </a:lnTo>
                <a:lnTo>
                  <a:pt x="153504" y="180212"/>
                </a:lnTo>
                <a:lnTo>
                  <a:pt x="149567" y="178054"/>
                </a:lnTo>
                <a:lnTo>
                  <a:pt x="143852" y="176911"/>
                </a:lnTo>
                <a:lnTo>
                  <a:pt x="136105" y="176911"/>
                </a:lnTo>
                <a:lnTo>
                  <a:pt x="103339" y="176911"/>
                </a:lnTo>
                <a:lnTo>
                  <a:pt x="103339" y="309245"/>
                </a:lnTo>
                <a:lnTo>
                  <a:pt x="157060" y="309245"/>
                </a:lnTo>
                <a:lnTo>
                  <a:pt x="162902" y="309245"/>
                </a:lnTo>
                <a:lnTo>
                  <a:pt x="167728" y="308863"/>
                </a:lnTo>
                <a:lnTo>
                  <a:pt x="171665" y="308101"/>
                </a:lnTo>
                <a:lnTo>
                  <a:pt x="175729" y="307467"/>
                </a:lnTo>
                <a:lnTo>
                  <a:pt x="179285" y="306070"/>
                </a:lnTo>
                <a:lnTo>
                  <a:pt x="182333" y="304292"/>
                </a:lnTo>
                <a:lnTo>
                  <a:pt x="185508" y="302513"/>
                </a:lnTo>
                <a:lnTo>
                  <a:pt x="199097" y="286766"/>
                </a:lnTo>
                <a:lnTo>
                  <a:pt x="201383" y="283083"/>
                </a:lnTo>
                <a:lnTo>
                  <a:pt x="214337" y="247776"/>
                </a:lnTo>
                <a:lnTo>
                  <a:pt x="248246" y="247776"/>
                </a:lnTo>
                <a:lnTo>
                  <a:pt x="243547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108" y="320294"/>
                </a:lnTo>
                <a:lnTo>
                  <a:pt x="10947" y="318516"/>
                </a:lnTo>
                <a:lnTo>
                  <a:pt x="14503" y="316611"/>
                </a:lnTo>
                <a:lnTo>
                  <a:pt x="18046" y="314706"/>
                </a:lnTo>
                <a:lnTo>
                  <a:pt x="20688" y="312038"/>
                </a:lnTo>
                <a:lnTo>
                  <a:pt x="22428" y="308610"/>
                </a:lnTo>
                <a:lnTo>
                  <a:pt x="24168" y="305308"/>
                </a:lnTo>
                <a:lnTo>
                  <a:pt x="25272" y="300990"/>
                </a:lnTo>
                <a:lnTo>
                  <a:pt x="25768" y="295783"/>
                </a:lnTo>
                <a:lnTo>
                  <a:pt x="26263" y="290575"/>
                </a:lnTo>
                <a:lnTo>
                  <a:pt x="26517" y="283972"/>
                </a:lnTo>
                <a:lnTo>
                  <a:pt x="26517" y="276098"/>
                </a:lnTo>
                <a:lnTo>
                  <a:pt x="26517" y="62484"/>
                </a:lnTo>
                <a:lnTo>
                  <a:pt x="26517" y="54737"/>
                </a:lnTo>
                <a:lnTo>
                  <a:pt x="26314" y="48133"/>
                </a:lnTo>
                <a:lnTo>
                  <a:pt x="25895" y="42925"/>
                </a:lnTo>
                <a:lnTo>
                  <a:pt x="25488" y="37592"/>
                </a:lnTo>
                <a:lnTo>
                  <a:pt x="24409" y="33274"/>
                </a:lnTo>
                <a:lnTo>
                  <a:pt x="22669" y="29972"/>
                </a:lnTo>
                <a:lnTo>
                  <a:pt x="20942" y="26670"/>
                </a:lnTo>
                <a:lnTo>
                  <a:pt x="18300" y="24002"/>
                </a:lnTo>
                <a:lnTo>
                  <a:pt x="14744" y="21971"/>
                </a:lnTo>
                <a:lnTo>
                  <a:pt x="11188" y="19939"/>
                </a:lnTo>
                <a:lnTo>
                  <a:pt x="6273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37855" y="308230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5" h="338455">
                <a:moveTo>
                  <a:pt x="0" y="0"/>
                </a:moveTo>
                <a:lnTo>
                  <a:pt x="144462" y="0"/>
                </a:lnTo>
                <a:lnTo>
                  <a:pt x="158533" y="259"/>
                </a:lnTo>
                <a:lnTo>
                  <a:pt x="204061" y="6421"/>
                </a:lnTo>
                <a:lnTo>
                  <a:pt x="241852" y="24431"/>
                </a:lnTo>
                <a:lnTo>
                  <a:pt x="265518" y="58674"/>
                </a:lnTo>
                <a:lnTo>
                  <a:pt x="270344" y="91186"/>
                </a:lnTo>
                <a:lnTo>
                  <a:pt x="269811" y="102927"/>
                </a:lnTo>
                <a:lnTo>
                  <a:pt x="257151" y="141150"/>
                </a:lnTo>
                <a:lnTo>
                  <a:pt x="221815" y="172910"/>
                </a:lnTo>
                <a:lnTo>
                  <a:pt x="199974" y="183387"/>
                </a:lnTo>
                <a:lnTo>
                  <a:pt x="199974" y="185928"/>
                </a:lnTo>
                <a:lnTo>
                  <a:pt x="236190" y="214108"/>
                </a:lnTo>
                <a:lnTo>
                  <a:pt x="267627" y="274320"/>
                </a:lnTo>
                <a:lnTo>
                  <a:pt x="272820" y="284866"/>
                </a:lnTo>
                <a:lnTo>
                  <a:pt x="299558" y="317261"/>
                </a:lnTo>
                <a:lnTo>
                  <a:pt x="312724" y="321945"/>
                </a:lnTo>
                <a:lnTo>
                  <a:pt x="312724" y="338328"/>
                </a:lnTo>
                <a:lnTo>
                  <a:pt x="217322" y="338328"/>
                </a:lnTo>
                <a:lnTo>
                  <a:pt x="209900" y="327153"/>
                </a:lnTo>
                <a:lnTo>
                  <a:pt x="202015" y="313610"/>
                </a:lnTo>
                <a:lnTo>
                  <a:pt x="193669" y="297662"/>
                </a:lnTo>
                <a:lnTo>
                  <a:pt x="184861" y="279273"/>
                </a:lnTo>
                <a:lnTo>
                  <a:pt x="165531" y="236855"/>
                </a:lnTo>
                <a:lnTo>
                  <a:pt x="161350" y="228169"/>
                </a:lnTo>
                <a:lnTo>
                  <a:pt x="137896" y="199262"/>
                </a:lnTo>
                <a:lnTo>
                  <a:pt x="133527" y="197231"/>
                </a:lnTo>
                <a:lnTo>
                  <a:pt x="126796" y="196215"/>
                </a:lnTo>
                <a:lnTo>
                  <a:pt x="117703" y="196215"/>
                </a:lnTo>
                <a:lnTo>
                  <a:pt x="103339" y="196215"/>
                </a:lnTo>
                <a:lnTo>
                  <a:pt x="103339" y="276098"/>
                </a:lnTo>
                <a:lnTo>
                  <a:pt x="103447" y="284666"/>
                </a:lnTo>
                <a:lnTo>
                  <a:pt x="111759" y="313944"/>
                </a:lnTo>
                <a:lnTo>
                  <a:pt x="115062" y="316992"/>
                </a:lnTo>
                <a:lnTo>
                  <a:pt x="121170" y="319659"/>
                </a:lnTo>
                <a:lnTo>
                  <a:pt x="130098" y="321945"/>
                </a:lnTo>
                <a:lnTo>
                  <a:pt x="130098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108" y="320294"/>
                </a:lnTo>
                <a:lnTo>
                  <a:pt x="10947" y="318516"/>
                </a:lnTo>
                <a:lnTo>
                  <a:pt x="14503" y="316611"/>
                </a:lnTo>
                <a:lnTo>
                  <a:pt x="18046" y="314706"/>
                </a:lnTo>
                <a:lnTo>
                  <a:pt x="20688" y="312038"/>
                </a:lnTo>
                <a:lnTo>
                  <a:pt x="22428" y="308610"/>
                </a:lnTo>
                <a:lnTo>
                  <a:pt x="24168" y="305308"/>
                </a:lnTo>
                <a:lnTo>
                  <a:pt x="25272" y="300990"/>
                </a:lnTo>
                <a:lnTo>
                  <a:pt x="25768" y="295783"/>
                </a:lnTo>
                <a:lnTo>
                  <a:pt x="26263" y="290575"/>
                </a:lnTo>
                <a:lnTo>
                  <a:pt x="26517" y="283972"/>
                </a:lnTo>
                <a:lnTo>
                  <a:pt x="26517" y="276098"/>
                </a:lnTo>
                <a:lnTo>
                  <a:pt x="26517" y="62484"/>
                </a:lnTo>
                <a:lnTo>
                  <a:pt x="26517" y="54737"/>
                </a:lnTo>
                <a:lnTo>
                  <a:pt x="26314" y="48133"/>
                </a:lnTo>
                <a:lnTo>
                  <a:pt x="25895" y="42925"/>
                </a:lnTo>
                <a:lnTo>
                  <a:pt x="25488" y="37592"/>
                </a:lnTo>
                <a:lnTo>
                  <a:pt x="24409" y="33274"/>
                </a:lnTo>
                <a:lnTo>
                  <a:pt x="22669" y="29972"/>
                </a:lnTo>
                <a:lnTo>
                  <a:pt x="20942" y="26670"/>
                </a:lnTo>
                <a:lnTo>
                  <a:pt x="18300" y="24002"/>
                </a:lnTo>
                <a:lnTo>
                  <a:pt x="14744" y="21971"/>
                </a:lnTo>
                <a:lnTo>
                  <a:pt x="11188" y="19939"/>
                </a:lnTo>
                <a:lnTo>
                  <a:pt x="6273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41007" y="3064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59">
                <a:moveTo>
                  <a:pt x="144271" y="0"/>
                </a:moveTo>
                <a:lnTo>
                  <a:pt x="210438" y="0"/>
                </a:lnTo>
                <a:lnTo>
                  <a:pt x="292226" y="277622"/>
                </a:lnTo>
                <a:lnTo>
                  <a:pt x="294816" y="286214"/>
                </a:lnTo>
                <a:lnTo>
                  <a:pt x="311022" y="316611"/>
                </a:lnTo>
                <a:lnTo>
                  <a:pt x="314959" y="319786"/>
                </a:lnTo>
                <a:lnTo>
                  <a:pt x="320547" y="322199"/>
                </a:lnTo>
                <a:lnTo>
                  <a:pt x="327659" y="323723"/>
                </a:lnTo>
                <a:lnTo>
                  <a:pt x="327659" y="340106"/>
                </a:lnTo>
                <a:lnTo>
                  <a:pt x="190880" y="340106"/>
                </a:lnTo>
                <a:lnTo>
                  <a:pt x="190880" y="323723"/>
                </a:lnTo>
                <a:lnTo>
                  <a:pt x="199389" y="322707"/>
                </a:lnTo>
                <a:lnTo>
                  <a:pt x="205866" y="320294"/>
                </a:lnTo>
                <a:lnTo>
                  <a:pt x="209930" y="316484"/>
                </a:lnTo>
                <a:lnTo>
                  <a:pt x="214121" y="312674"/>
                </a:lnTo>
                <a:lnTo>
                  <a:pt x="216153" y="307339"/>
                </a:lnTo>
                <a:lnTo>
                  <a:pt x="216153" y="300354"/>
                </a:lnTo>
                <a:lnTo>
                  <a:pt x="216153" y="295275"/>
                </a:lnTo>
                <a:lnTo>
                  <a:pt x="215518" y="289560"/>
                </a:lnTo>
                <a:lnTo>
                  <a:pt x="214375" y="283337"/>
                </a:lnTo>
                <a:lnTo>
                  <a:pt x="213232" y="276987"/>
                </a:lnTo>
                <a:lnTo>
                  <a:pt x="211327" y="269113"/>
                </a:lnTo>
                <a:lnTo>
                  <a:pt x="208660" y="259461"/>
                </a:lnTo>
                <a:lnTo>
                  <a:pt x="202056" y="235203"/>
                </a:lnTo>
                <a:lnTo>
                  <a:pt x="96138" y="235203"/>
                </a:lnTo>
                <a:lnTo>
                  <a:pt x="88010" y="258825"/>
                </a:lnTo>
                <a:lnTo>
                  <a:pt x="85725" y="265429"/>
                </a:lnTo>
                <a:lnTo>
                  <a:pt x="83819" y="271779"/>
                </a:lnTo>
                <a:lnTo>
                  <a:pt x="82295" y="278002"/>
                </a:lnTo>
                <a:lnTo>
                  <a:pt x="80771" y="284225"/>
                </a:lnTo>
                <a:lnTo>
                  <a:pt x="80137" y="290702"/>
                </a:lnTo>
                <a:lnTo>
                  <a:pt x="80137" y="297688"/>
                </a:lnTo>
                <a:lnTo>
                  <a:pt x="81736" y="308399"/>
                </a:lnTo>
                <a:lnTo>
                  <a:pt x="86550" y="316325"/>
                </a:lnTo>
                <a:lnTo>
                  <a:pt x="94603" y="321440"/>
                </a:lnTo>
                <a:lnTo>
                  <a:pt x="105917" y="323723"/>
                </a:lnTo>
                <a:lnTo>
                  <a:pt x="105917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222" y="323088"/>
                </a:lnTo>
                <a:lnTo>
                  <a:pt x="11556" y="320928"/>
                </a:lnTo>
                <a:lnTo>
                  <a:pt x="16128" y="317246"/>
                </a:lnTo>
                <a:lnTo>
                  <a:pt x="20827" y="313563"/>
                </a:lnTo>
                <a:lnTo>
                  <a:pt x="25018" y="308610"/>
                </a:lnTo>
                <a:lnTo>
                  <a:pt x="40893" y="275336"/>
                </a:lnTo>
                <a:lnTo>
                  <a:pt x="14427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18814" y="3064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59">
                <a:moveTo>
                  <a:pt x="144272" y="0"/>
                </a:moveTo>
                <a:lnTo>
                  <a:pt x="210439" y="0"/>
                </a:lnTo>
                <a:lnTo>
                  <a:pt x="292227" y="277622"/>
                </a:lnTo>
                <a:lnTo>
                  <a:pt x="294816" y="286214"/>
                </a:lnTo>
                <a:lnTo>
                  <a:pt x="311023" y="316611"/>
                </a:lnTo>
                <a:lnTo>
                  <a:pt x="314960" y="319786"/>
                </a:lnTo>
                <a:lnTo>
                  <a:pt x="320548" y="322199"/>
                </a:lnTo>
                <a:lnTo>
                  <a:pt x="327660" y="323723"/>
                </a:lnTo>
                <a:lnTo>
                  <a:pt x="327660" y="340106"/>
                </a:lnTo>
                <a:lnTo>
                  <a:pt x="190881" y="340106"/>
                </a:lnTo>
                <a:lnTo>
                  <a:pt x="190881" y="323723"/>
                </a:lnTo>
                <a:lnTo>
                  <a:pt x="199390" y="322707"/>
                </a:lnTo>
                <a:lnTo>
                  <a:pt x="205867" y="320294"/>
                </a:lnTo>
                <a:lnTo>
                  <a:pt x="209931" y="316484"/>
                </a:lnTo>
                <a:lnTo>
                  <a:pt x="214122" y="312674"/>
                </a:lnTo>
                <a:lnTo>
                  <a:pt x="216154" y="307339"/>
                </a:lnTo>
                <a:lnTo>
                  <a:pt x="216154" y="300354"/>
                </a:lnTo>
                <a:lnTo>
                  <a:pt x="216154" y="295275"/>
                </a:lnTo>
                <a:lnTo>
                  <a:pt x="215519" y="289560"/>
                </a:lnTo>
                <a:lnTo>
                  <a:pt x="214376" y="283337"/>
                </a:lnTo>
                <a:lnTo>
                  <a:pt x="213233" y="276987"/>
                </a:lnTo>
                <a:lnTo>
                  <a:pt x="211328" y="269113"/>
                </a:lnTo>
                <a:lnTo>
                  <a:pt x="208661" y="259461"/>
                </a:lnTo>
                <a:lnTo>
                  <a:pt x="202057" y="235203"/>
                </a:lnTo>
                <a:lnTo>
                  <a:pt x="96139" y="235203"/>
                </a:lnTo>
                <a:lnTo>
                  <a:pt x="88011" y="258825"/>
                </a:lnTo>
                <a:lnTo>
                  <a:pt x="85725" y="265429"/>
                </a:lnTo>
                <a:lnTo>
                  <a:pt x="83820" y="271779"/>
                </a:lnTo>
                <a:lnTo>
                  <a:pt x="82296" y="278002"/>
                </a:lnTo>
                <a:lnTo>
                  <a:pt x="80772" y="284225"/>
                </a:lnTo>
                <a:lnTo>
                  <a:pt x="80137" y="290702"/>
                </a:lnTo>
                <a:lnTo>
                  <a:pt x="80137" y="297688"/>
                </a:lnTo>
                <a:lnTo>
                  <a:pt x="81736" y="308399"/>
                </a:lnTo>
                <a:lnTo>
                  <a:pt x="86550" y="316325"/>
                </a:lnTo>
                <a:lnTo>
                  <a:pt x="94603" y="321440"/>
                </a:lnTo>
                <a:lnTo>
                  <a:pt x="105918" y="323723"/>
                </a:lnTo>
                <a:lnTo>
                  <a:pt x="105918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223" y="323088"/>
                </a:lnTo>
                <a:lnTo>
                  <a:pt x="11557" y="320928"/>
                </a:lnTo>
                <a:lnTo>
                  <a:pt x="16129" y="317246"/>
                </a:lnTo>
                <a:lnTo>
                  <a:pt x="20828" y="313563"/>
                </a:lnTo>
                <a:lnTo>
                  <a:pt x="25018" y="308610"/>
                </a:lnTo>
                <a:lnTo>
                  <a:pt x="40893" y="275336"/>
                </a:lnTo>
                <a:lnTo>
                  <a:pt x="14427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74379" y="3042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6" y="2285"/>
                </a:lnTo>
                <a:lnTo>
                  <a:pt x="218313" y="10667"/>
                </a:lnTo>
                <a:lnTo>
                  <a:pt x="218313" y="82549"/>
                </a:lnTo>
                <a:lnTo>
                  <a:pt x="184403" y="82549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6"/>
                </a:lnTo>
                <a:lnTo>
                  <a:pt x="126619" y="28955"/>
                </a:lnTo>
                <a:lnTo>
                  <a:pt x="119741" y="29265"/>
                </a:lnTo>
                <a:lnTo>
                  <a:pt x="83693" y="48640"/>
                </a:lnTo>
                <a:lnTo>
                  <a:pt x="77343" y="63118"/>
                </a:lnTo>
                <a:lnTo>
                  <a:pt x="77343" y="72389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5"/>
                </a:lnTo>
                <a:lnTo>
                  <a:pt x="154130" y="148595"/>
                </a:lnTo>
                <a:lnTo>
                  <a:pt x="187705" y="171830"/>
                </a:lnTo>
                <a:lnTo>
                  <a:pt x="213487" y="205104"/>
                </a:lnTo>
                <a:lnTo>
                  <a:pt x="221742" y="246760"/>
                </a:lnTo>
                <a:lnTo>
                  <a:pt x="220860" y="261500"/>
                </a:lnTo>
                <a:lnTo>
                  <a:pt x="207645" y="299719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3" y="346201"/>
                </a:lnTo>
                <a:lnTo>
                  <a:pt x="91279" y="346013"/>
                </a:lnTo>
                <a:lnTo>
                  <a:pt x="51435" y="343280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8"/>
                </a:lnTo>
                <a:lnTo>
                  <a:pt x="33909" y="258698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8"/>
                </a:lnTo>
                <a:lnTo>
                  <a:pt x="104280" y="316809"/>
                </a:lnTo>
                <a:lnTo>
                  <a:pt x="142113" y="296290"/>
                </a:lnTo>
                <a:lnTo>
                  <a:pt x="149225" y="268604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6" y="199008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6" y="95122"/>
                </a:lnTo>
                <a:lnTo>
                  <a:pt x="6157" y="80454"/>
                </a:lnTo>
                <a:lnTo>
                  <a:pt x="20320" y="43306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81848" y="3042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2" y="0"/>
                </a:moveTo>
                <a:lnTo>
                  <a:pt x="216757" y="10604"/>
                </a:lnTo>
                <a:lnTo>
                  <a:pt x="263144" y="42544"/>
                </a:lnTo>
                <a:lnTo>
                  <a:pt x="291036" y="95329"/>
                </a:lnTo>
                <a:lnTo>
                  <a:pt x="300354" y="168782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6" y="336041"/>
                </a:lnTo>
                <a:lnTo>
                  <a:pt x="162968" y="345561"/>
                </a:lnTo>
                <a:lnTo>
                  <a:pt x="145923" y="346201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4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8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88606" y="304291"/>
            <a:ext cx="244475" cy="346710"/>
          </a:xfrm>
          <a:custGeom>
            <a:avLst/>
            <a:gdLst/>
            <a:ahLst/>
            <a:cxnLst/>
            <a:rect l="l" t="t" r="r" b="b"/>
            <a:pathLst>
              <a:path w="244475" h="346709">
                <a:moveTo>
                  <a:pt x="156591" y="0"/>
                </a:moveTo>
                <a:lnTo>
                  <a:pt x="201930" y="2666"/>
                </a:lnTo>
                <a:lnTo>
                  <a:pt x="244348" y="11683"/>
                </a:lnTo>
                <a:lnTo>
                  <a:pt x="244348" y="83438"/>
                </a:lnTo>
                <a:lnTo>
                  <a:pt x="210566" y="83438"/>
                </a:lnTo>
                <a:lnTo>
                  <a:pt x="207182" y="70365"/>
                </a:lnTo>
                <a:lnTo>
                  <a:pt x="202930" y="59150"/>
                </a:lnTo>
                <a:lnTo>
                  <a:pt x="168017" y="29789"/>
                </a:lnTo>
                <a:lnTo>
                  <a:pt x="158115" y="28955"/>
                </a:lnTo>
                <a:lnTo>
                  <a:pt x="139703" y="31311"/>
                </a:lnTo>
                <a:lnTo>
                  <a:pt x="98806" y="66547"/>
                </a:lnTo>
                <a:lnTo>
                  <a:pt x="83772" y="113141"/>
                </a:lnTo>
                <a:lnTo>
                  <a:pt x="78740" y="177926"/>
                </a:lnTo>
                <a:lnTo>
                  <a:pt x="79902" y="210143"/>
                </a:lnTo>
                <a:lnTo>
                  <a:pt x="89134" y="262098"/>
                </a:lnTo>
                <a:lnTo>
                  <a:pt x="107370" y="297295"/>
                </a:lnTo>
                <a:lnTo>
                  <a:pt x="150876" y="317118"/>
                </a:lnTo>
                <a:lnTo>
                  <a:pt x="159515" y="316757"/>
                </a:lnTo>
                <a:lnTo>
                  <a:pt x="194913" y="298576"/>
                </a:lnTo>
                <a:lnTo>
                  <a:pt x="210439" y="258698"/>
                </a:lnTo>
                <a:lnTo>
                  <a:pt x="244348" y="258698"/>
                </a:lnTo>
                <a:lnTo>
                  <a:pt x="244348" y="333755"/>
                </a:lnTo>
                <a:lnTo>
                  <a:pt x="231014" y="336778"/>
                </a:lnTo>
                <a:lnTo>
                  <a:pt x="183134" y="344487"/>
                </a:lnTo>
                <a:lnTo>
                  <a:pt x="147701" y="346201"/>
                </a:lnTo>
                <a:lnTo>
                  <a:pt x="123078" y="345035"/>
                </a:lnTo>
                <a:lnTo>
                  <a:pt x="80978" y="335700"/>
                </a:lnTo>
                <a:lnTo>
                  <a:pt x="35210" y="304276"/>
                </a:lnTo>
                <a:lnTo>
                  <a:pt x="15494" y="271398"/>
                </a:lnTo>
                <a:lnTo>
                  <a:pt x="3889" y="228901"/>
                </a:lnTo>
                <a:lnTo>
                  <a:pt x="0" y="176402"/>
                </a:lnTo>
                <a:lnTo>
                  <a:pt x="1141" y="150403"/>
                </a:lnTo>
                <a:lnTo>
                  <a:pt x="10233" y="103643"/>
                </a:lnTo>
                <a:lnTo>
                  <a:pt x="28376" y="64166"/>
                </a:lnTo>
                <a:lnTo>
                  <a:pt x="55237" y="33496"/>
                </a:lnTo>
                <a:lnTo>
                  <a:pt x="90457" y="12162"/>
                </a:lnTo>
                <a:lnTo>
                  <a:pt x="132800" y="1355"/>
                </a:lnTo>
                <a:lnTo>
                  <a:pt x="1565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28129" y="304291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89" h="346709">
                <a:moveTo>
                  <a:pt x="158623" y="0"/>
                </a:moveTo>
                <a:lnTo>
                  <a:pt x="185199" y="811"/>
                </a:lnTo>
                <a:lnTo>
                  <a:pt x="210645" y="3254"/>
                </a:lnTo>
                <a:lnTo>
                  <a:pt x="234971" y="7340"/>
                </a:lnTo>
                <a:lnTo>
                  <a:pt x="258191" y="13080"/>
                </a:lnTo>
                <a:lnTo>
                  <a:pt x="258191" y="83438"/>
                </a:lnTo>
                <a:lnTo>
                  <a:pt x="224282" y="83438"/>
                </a:lnTo>
                <a:lnTo>
                  <a:pt x="221327" y="73652"/>
                </a:lnTo>
                <a:lnTo>
                  <a:pt x="218170" y="65055"/>
                </a:lnTo>
                <a:lnTo>
                  <a:pt x="192405" y="34543"/>
                </a:lnTo>
                <a:lnTo>
                  <a:pt x="162814" y="28955"/>
                </a:lnTo>
                <a:lnTo>
                  <a:pt x="150883" y="29904"/>
                </a:lnTo>
                <a:lnTo>
                  <a:pt x="110521" y="52566"/>
                </a:lnTo>
                <a:lnTo>
                  <a:pt x="89662" y="91820"/>
                </a:lnTo>
                <a:lnTo>
                  <a:pt x="79428" y="150828"/>
                </a:lnTo>
                <a:lnTo>
                  <a:pt x="78740" y="174878"/>
                </a:lnTo>
                <a:lnTo>
                  <a:pt x="79212" y="195861"/>
                </a:lnTo>
                <a:lnTo>
                  <a:pt x="86106" y="250189"/>
                </a:lnTo>
                <a:lnTo>
                  <a:pt x="101411" y="289927"/>
                </a:lnTo>
                <a:lnTo>
                  <a:pt x="134872" y="316023"/>
                </a:lnTo>
                <a:lnTo>
                  <a:pt x="145415" y="317118"/>
                </a:lnTo>
                <a:lnTo>
                  <a:pt x="155634" y="316309"/>
                </a:lnTo>
                <a:lnTo>
                  <a:pt x="185499" y="287305"/>
                </a:lnTo>
                <a:lnTo>
                  <a:pt x="188013" y="244494"/>
                </a:lnTo>
                <a:lnTo>
                  <a:pt x="176149" y="207898"/>
                </a:lnTo>
                <a:lnTo>
                  <a:pt x="173355" y="206247"/>
                </a:lnTo>
                <a:lnTo>
                  <a:pt x="168402" y="204342"/>
                </a:lnTo>
                <a:lnTo>
                  <a:pt x="161290" y="202183"/>
                </a:lnTo>
                <a:lnTo>
                  <a:pt x="161290" y="185800"/>
                </a:lnTo>
                <a:lnTo>
                  <a:pt x="288163" y="185800"/>
                </a:lnTo>
                <a:lnTo>
                  <a:pt x="288163" y="202183"/>
                </a:lnTo>
                <a:lnTo>
                  <a:pt x="279908" y="204723"/>
                </a:lnTo>
                <a:lnTo>
                  <a:pt x="274320" y="207517"/>
                </a:lnTo>
                <a:lnTo>
                  <a:pt x="271399" y="210565"/>
                </a:lnTo>
                <a:lnTo>
                  <a:pt x="268350" y="213740"/>
                </a:lnTo>
                <a:lnTo>
                  <a:pt x="266319" y="217931"/>
                </a:lnTo>
                <a:lnTo>
                  <a:pt x="265303" y="223138"/>
                </a:lnTo>
                <a:lnTo>
                  <a:pt x="264160" y="228345"/>
                </a:lnTo>
                <a:lnTo>
                  <a:pt x="263652" y="235711"/>
                </a:lnTo>
                <a:lnTo>
                  <a:pt x="263652" y="245109"/>
                </a:lnTo>
                <a:lnTo>
                  <a:pt x="263652" y="338454"/>
                </a:lnTo>
                <a:lnTo>
                  <a:pt x="227965" y="345947"/>
                </a:lnTo>
                <a:lnTo>
                  <a:pt x="211074" y="328040"/>
                </a:lnTo>
                <a:lnTo>
                  <a:pt x="195837" y="335968"/>
                </a:lnTo>
                <a:lnTo>
                  <a:pt x="179482" y="341645"/>
                </a:lnTo>
                <a:lnTo>
                  <a:pt x="162032" y="345060"/>
                </a:lnTo>
                <a:lnTo>
                  <a:pt x="143510" y="346201"/>
                </a:lnTo>
                <a:lnTo>
                  <a:pt x="109622" y="343558"/>
                </a:lnTo>
                <a:lnTo>
                  <a:pt x="55659" y="322413"/>
                </a:lnTo>
                <a:lnTo>
                  <a:pt x="19984" y="280050"/>
                </a:lnTo>
                <a:lnTo>
                  <a:pt x="2216" y="216042"/>
                </a:lnTo>
                <a:lnTo>
                  <a:pt x="0" y="175894"/>
                </a:lnTo>
                <a:lnTo>
                  <a:pt x="785" y="154064"/>
                </a:lnTo>
                <a:lnTo>
                  <a:pt x="7072" y="114405"/>
                </a:lnTo>
                <a:lnTo>
                  <a:pt x="27733" y="65595"/>
                </a:lnTo>
                <a:lnTo>
                  <a:pt x="59275" y="30995"/>
                </a:lnTo>
                <a:lnTo>
                  <a:pt x="98298" y="9778"/>
                </a:lnTo>
                <a:lnTo>
                  <a:pt x="142767" y="617"/>
                </a:lnTo>
                <a:lnTo>
                  <a:pt x="15862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41619" y="3042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5"/>
                </a:lnTo>
                <a:lnTo>
                  <a:pt x="218312" y="10667"/>
                </a:lnTo>
                <a:lnTo>
                  <a:pt x="218312" y="82549"/>
                </a:lnTo>
                <a:lnTo>
                  <a:pt x="184403" y="82549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6"/>
                </a:lnTo>
                <a:lnTo>
                  <a:pt x="126618" y="28955"/>
                </a:lnTo>
                <a:lnTo>
                  <a:pt x="119741" y="29265"/>
                </a:lnTo>
                <a:lnTo>
                  <a:pt x="83692" y="48640"/>
                </a:lnTo>
                <a:lnTo>
                  <a:pt x="77342" y="63118"/>
                </a:lnTo>
                <a:lnTo>
                  <a:pt x="77342" y="72389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5"/>
                </a:lnTo>
                <a:lnTo>
                  <a:pt x="154130" y="148595"/>
                </a:lnTo>
                <a:lnTo>
                  <a:pt x="187705" y="171830"/>
                </a:lnTo>
                <a:lnTo>
                  <a:pt x="213486" y="205104"/>
                </a:lnTo>
                <a:lnTo>
                  <a:pt x="221741" y="246760"/>
                </a:lnTo>
                <a:lnTo>
                  <a:pt x="220860" y="261500"/>
                </a:lnTo>
                <a:lnTo>
                  <a:pt x="207644" y="299719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1"/>
                </a:lnTo>
                <a:lnTo>
                  <a:pt x="91279" y="346013"/>
                </a:lnTo>
                <a:lnTo>
                  <a:pt x="51434" y="343280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8"/>
                </a:lnTo>
                <a:lnTo>
                  <a:pt x="33908" y="258698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8"/>
                </a:lnTo>
                <a:lnTo>
                  <a:pt x="104280" y="316809"/>
                </a:lnTo>
                <a:lnTo>
                  <a:pt x="142112" y="296290"/>
                </a:lnTo>
                <a:lnTo>
                  <a:pt x="149225" y="268604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5" y="199008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6" y="95122"/>
                </a:lnTo>
                <a:lnTo>
                  <a:pt x="6157" y="80454"/>
                </a:lnTo>
                <a:lnTo>
                  <a:pt x="20319" y="43306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81754" y="304291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89" h="346709">
                <a:moveTo>
                  <a:pt x="158622" y="0"/>
                </a:moveTo>
                <a:lnTo>
                  <a:pt x="185199" y="811"/>
                </a:lnTo>
                <a:lnTo>
                  <a:pt x="210645" y="3254"/>
                </a:lnTo>
                <a:lnTo>
                  <a:pt x="234971" y="7340"/>
                </a:lnTo>
                <a:lnTo>
                  <a:pt x="258190" y="13080"/>
                </a:lnTo>
                <a:lnTo>
                  <a:pt x="258190" y="83438"/>
                </a:lnTo>
                <a:lnTo>
                  <a:pt x="224281" y="83438"/>
                </a:lnTo>
                <a:lnTo>
                  <a:pt x="221327" y="73652"/>
                </a:lnTo>
                <a:lnTo>
                  <a:pt x="218170" y="65055"/>
                </a:lnTo>
                <a:lnTo>
                  <a:pt x="192404" y="34543"/>
                </a:lnTo>
                <a:lnTo>
                  <a:pt x="162813" y="28955"/>
                </a:lnTo>
                <a:lnTo>
                  <a:pt x="150883" y="29904"/>
                </a:lnTo>
                <a:lnTo>
                  <a:pt x="110521" y="52566"/>
                </a:lnTo>
                <a:lnTo>
                  <a:pt x="89662" y="91820"/>
                </a:lnTo>
                <a:lnTo>
                  <a:pt x="79428" y="150828"/>
                </a:lnTo>
                <a:lnTo>
                  <a:pt x="78739" y="174878"/>
                </a:lnTo>
                <a:lnTo>
                  <a:pt x="79212" y="195861"/>
                </a:lnTo>
                <a:lnTo>
                  <a:pt x="86106" y="250189"/>
                </a:lnTo>
                <a:lnTo>
                  <a:pt x="101411" y="289927"/>
                </a:lnTo>
                <a:lnTo>
                  <a:pt x="134872" y="316023"/>
                </a:lnTo>
                <a:lnTo>
                  <a:pt x="145414" y="317118"/>
                </a:lnTo>
                <a:lnTo>
                  <a:pt x="155634" y="316309"/>
                </a:lnTo>
                <a:lnTo>
                  <a:pt x="185499" y="287305"/>
                </a:lnTo>
                <a:lnTo>
                  <a:pt x="188013" y="244494"/>
                </a:lnTo>
                <a:lnTo>
                  <a:pt x="176148" y="207898"/>
                </a:lnTo>
                <a:lnTo>
                  <a:pt x="173354" y="206247"/>
                </a:lnTo>
                <a:lnTo>
                  <a:pt x="168401" y="204342"/>
                </a:lnTo>
                <a:lnTo>
                  <a:pt x="161289" y="202183"/>
                </a:lnTo>
                <a:lnTo>
                  <a:pt x="161289" y="185800"/>
                </a:lnTo>
                <a:lnTo>
                  <a:pt x="288163" y="185800"/>
                </a:lnTo>
                <a:lnTo>
                  <a:pt x="288163" y="202183"/>
                </a:lnTo>
                <a:lnTo>
                  <a:pt x="279907" y="204723"/>
                </a:lnTo>
                <a:lnTo>
                  <a:pt x="274319" y="207517"/>
                </a:lnTo>
                <a:lnTo>
                  <a:pt x="271398" y="210565"/>
                </a:lnTo>
                <a:lnTo>
                  <a:pt x="268350" y="213740"/>
                </a:lnTo>
                <a:lnTo>
                  <a:pt x="266319" y="217931"/>
                </a:lnTo>
                <a:lnTo>
                  <a:pt x="265302" y="223138"/>
                </a:lnTo>
                <a:lnTo>
                  <a:pt x="264159" y="228345"/>
                </a:lnTo>
                <a:lnTo>
                  <a:pt x="263651" y="235711"/>
                </a:lnTo>
                <a:lnTo>
                  <a:pt x="263651" y="245109"/>
                </a:lnTo>
                <a:lnTo>
                  <a:pt x="263651" y="338454"/>
                </a:lnTo>
                <a:lnTo>
                  <a:pt x="227964" y="345947"/>
                </a:lnTo>
                <a:lnTo>
                  <a:pt x="211073" y="328040"/>
                </a:lnTo>
                <a:lnTo>
                  <a:pt x="195837" y="335968"/>
                </a:lnTo>
                <a:lnTo>
                  <a:pt x="179482" y="341645"/>
                </a:lnTo>
                <a:lnTo>
                  <a:pt x="162032" y="345060"/>
                </a:lnTo>
                <a:lnTo>
                  <a:pt x="143509" y="346201"/>
                </a:lnTo>
                <a:lnTo>
                  <a:pt x="109622" y="343558"/>
                </a:lnTo>
                <a:lnTo>
                  <a:pt x="55659" y="322413"/>
                </a:lnTo>
                <a:lnTo>
                  <a:pt x="19984" y="280050"/>
                </a:lnTo>
                <a:lnTo>
                  <a:pt x="2216" y="216042"/>
                </a:lnTo>
                <a:lnTo>
                  <a:pt x="0" y="175894"/>
                </a:lnTo>
                <a:lnTo>
                  <a:pt x="785" y="154064"/>
                </a:lnTo>
                <a:lnTo>
                  <a:pt x="7072" y="114405"/>
                </a:lnTo>
                <a:lnTo>
                  <a:pt x="27733" y="65595"/>
                </a:lnTo>
                <a:lnTo>
                  <a:pt x="59275" y="30995"/>
                </a:lnTo>
                <a:lnTo>
                  <a:pt x="98297" y="9778"/>
                </a:lnTo>
                <a:lnTo>
                  <a:pt x="142767" y="617"/>
                </a:lnTo>
                <a:lnTo>
                  <a:pt x="15862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39082" y="1257604"/>
            <a:ext cx="7024939" cy="2173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67356" y="901447"/>
            <a:ext cx="7091832" cy="461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15991" y="9827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30" y="0"/>
                </a:moveTo>
                <a:lnTo>
                  <a:pt x="0" y="139573"/>
                </a:lnTo>
                <a:lnTo>
                  <a:pt x="89154" y="139573"/>
                </a:lnTo>
                <a:lnTo>
                  <a:pt x="4953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45705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6" y="0"/>
                </a:moveTo>
                <a:lnTo>
                  <a:pt x="27431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54877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432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82109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432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7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3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5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66963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362" y="19288"/>
                </a:lnTo>
                <a:lnTo>
                  <a:pt x="9831" y="53842"/>
                </a:lnTo>
                <a:lnTo>
                  <a:pt x="1092" y="106852"/>
                </a:lnTo>
                <a:lnTo>
                  <a:pt x="0" y="140335"/>
                </a:lnTo>
                <a:lnTo>
                  <a:pt x="1123" y="175311"/>
                </a:lnTo>
                <a:lnTo>
                  <a:pt x="10110" y="231024"/>
                </a:lnTo>
                <a:lnTo>
                  <a:pt x="28136" y="267696"/>
                </a:lnTo>
                <a:lnTo>
                  <a:pt x="72847" y="288163"/>
                </a:lnTo>
                <a:lnTo>
                  <a:pt x="82034" y="287520"/>
                </a:lnTo>
                <a:lnTo>
                  <a:pt x="117425" y="265572"/>
                </a:lnTo>
                <a:lnTo>
                  <a:pt x="134119" y="228996"/>
                </a:lnTo>
                <a:lnTo>
                  <a:pt x="141584" y="178927"/>
                </a:lnTo>
                <a:lnTo>
                  <a:pt x="142481" y="149987"/>
                </a:lnTo>
                <a:lnTo>
                  <a:pt x="141993" y="126317"/>
                </a:lnTo>
                <a:lnTo>
                  <a:pt x="138093" y="84978"/>
                </a:lnTo>
                <a:lnTo>
                  <a:pt x="124891" y="38068"/>
                </a:lnTo>
                <a:lnTo>
                  <a:pt x="93202" y="4270"/>
                </a:lnTo>
                <a:lnTo>
                  <a:pt x="7086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47760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4" h="338455">
                <a:moveTo>
                  <a:pt x="0" y="0"/>
                </a:moveTo>
                <a:lnTo>
                  <a:pt x="245872" y="0"/>
                </a:lnTo>
                <a:lnTo>
                  <a:pt x="245872" y="78867"/>
                </a:lnTo>
                <a:lnTo>
                  <a:pt x="211963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3" y="28956"/>
                </a:lnTo>
                <a:lnTo>
                  <a:pt x="103378" y="28956"/>
                </a:lnTo>
                <a:lnTo>
                  <a:pt x="103378" y="147955"/>
                </a:lnTo>
                <a:lnTo>
                  <a:pt x="136144" y="147955"/>
                </a:lnTo>
                <a:lnTo>
                  <a:pt x="143383" y="147955"/>
                </a:lnTo>
                <a:lnTo>
                  <a:pt x="163449" y="134620"/>
                </a:lnTo>
                <a:lnTo>
                  <a:pt x="166243" y="129794"/>
                </a:lnTo>
                <a:lnTo>
                  <a:pt x="168783" y="122300"/>
                </a:lnTo>
                <a:lnTo>
                  <a:pt x="171323" y="112268"/>
                </a:lnTo>
                <a:lnTo>
                  <a:pt x="199263" y="112268"/>
                </a:lnTo>
                <a:lnTo>
                  <a:pt x="199263" y="212851"/>
                </a:lnTo>
                <a:lnTo>
                  <a:pt x="171323" y="212851"/>
                </a:lnTo>
                <a:lnTo>
                  <a:pt x="168910" y="203326"/>
                </a:lnTo>
                <a:lnTo>
                  <a:pt x="166370" y="195961"/>
                </a:lnTo>
                <a:lnTo>
                  <a:pt x="163575" y="191008"/>
                </a:lnTo>
                <a:lnTo>
                  <a:pt x="160782" y="185928"/>
                </a:lnTo>
                <a:lnTo>
                  <a:pt x="157480" y="182372"/>
                </a:lnTo>
                <a:lnTo>
                  <a:pt x="153543" y="180212"/>
                </a:lnTo>
                <a:lnTo>
                  <a:pt x="149606" y="178054"/>
                </a:lnTo>
                <a:lnTo>
                  <a:pt x="143891" y="176911"/>
                </a:lnTo>
                <a:lnTo>
                  <a:pt x="136144" y="176911"/>
                </a:lnTo>
                <a:lnTo>
                  <a:pt x="103378" y="176911"/>
                </a:lnTo>
                <a:lnTo>
                  <a:pt x="103378" y="309245"/>
                </a:lnTo>
                <a:lnTo>
                  <a:pt x="157099" y="309245"/>
                </a:lnTo>
                <a:lnTo>
                  <a:pt x="162941" y="309245"/>
                </a:lnTo>
                <a:lnTo>
                  <a:pt x="167767" y="308863"/>
                </a:lnTo>
                <a:lnTo>
                  <a:pt x="171704" y="308101"/>
                </a:lnTo>
                <a:lnTo>
                  <a:pt x="175768" y="307467"/>
                </a:lnTo>
                <a:lnTo>
                  <a:pt x="179324" y="306070"/>
                </a:lnTo>
                <a:lnTo>
                  <a:pt x="182372" y="304292"/>
                </a:lnTo>
                <a:lnTo>
                  <a:pt x="185547" y="302513"/>
                </a:lnTo>
                <a:lnTo>
                  <a:pt x="188595" y="299974"/>
                </a:lnTo>
                <a:lnTo>
                  <a:pt x="191516" y="296925"/>
                </a:lnTo>
                <a:lnTo>
                  <a:pt x="194310" y="293750"/>
                </a:lnTo>
                <a:lnTo>
                  <a:pt x="196976" y="290322"/>
                </a:lnTo>
                <a:lnTo>
                  <a:pt x="199136" y="286766"/>
                </a:lnTo>
                <a:lnTo>
                  <a:pt x="201422" y="283083"/>
                </a:lnTo>
                <a:lnTo>
                  <a:pt x="214375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9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17231" y="917829"/>
            <a:ext cx="382905" cy="338455"/>
          </a:xfrm>
          <a:custGeom>
            <a:avLst/>
            <a:gdLst/>
            <a:ahLst/>
            <a:cxnLst/>
            <a:rect l="l" t="t" r="r" b="b"/>
            <a:pathLst>
              <a:path w="382904" h="338455">
                <a:moveTo>
                  <a:pt x="0" y="0"/>
                </a:moveTo>
                <a:lnTo>
                  <a:pt x="123190" y="0"/>
                </a:lnTo>
                <a:lnTo>
                  <a:pt x="191897" y="203454"/>
                </a:lnTo>
                <a:lnTo>
                  <a:pt x="266192" y="0"/>
                </a:lnTo>
                <a:lnTo>
                  <a:pt x="382397" y="0"/>
                </a:lnTo>
                <a:lnTo>
                  <a:pt x="382397" y="16383"/>
                </a:lnTo>
                <a:lnTo>
                  <a:pt x="373634" y="18796"/>
                </a:lnTo>
                <a:lnTo>
                  <a:pt x="367665" y="21590"/>
                </a:lnTo>
                <a:lnTo>
                  <a:pt x="356108" y="61975"/>
                </a:lnTo>
                <a:lnTo>
                  <a:pt x="356108" y="276351"/>
                </a:lnTo>
                <a:lnTo>
                  <a:pt x="356108" y="286385"/>
                </a:lnTo>
                <a:lnTo>
                  <a:pt x="363727" y="313563"/>
                </a:lnTo>
                <a:lnTo>
                  <a:pt x="366775" y="316611"/>
                </a:lnTo>
                <a:lnTo>
                  <a:pt x="372999" y="319405"/>
                </a:lnTo>
                <a:lnTo>
                  <a:pt x="382397" y="321945"/>
                </a:lnTo>
                <a:lnTo>
                  <a:pt x="382397" y="338328"/>
                </a:lnTo>
                <a:lnTo>
                  <a:pt x="255270" y="338328"/>
                </a:lnTo>
                <a:lnTo>
                  <a:pt x="255270" y="321945"/>
                </a:lnTo>
                <a:lnTo>
                  <a:pt x="262509" y="319913"/>
                </a:lnTo>
                <a:lnTo>
                  <a:pt x="267589" y="318135"/>
                </a:lnTo>
                <a:lnTo>
                  <a:pt x="270383" y="316738"/>
                </a:lnTo>
                <a:lnTo>
                  <a:pt x="273176" y="315213"/>
                </a:lnTo>
                <a:lnTo>
                  <a:pt x="275463" y="313309"/>
                </a:lnTo>
                <a:lnTo>
                  <a:pt x="276987" y="310896"/>
                </a:lnTo>
                <a:lnTo>
                  <a:pt x="278511" y="308483"/>
                </a:lnTo>
                <a:lnTo>
                  <a:pt x="279653" y="304800"/>
                </a:lnTo>
                <a:lnTo>
                  <a:pt x="280416" y="299974"/>
                </a:lnTo>
                <a:lnTo>
                  <a:pt x="281177" y="295148"/>
                </a:lnTo>
                <a:lnTo>
                  <a:pt x="281559" y="287020"/>
                </a:lnTo>
                <a:lnTo>
                  <a:pt x="281559" y="275844"/>
                </a:lnTo>
                <a:lnTo>
                  <a:pt x="281559" y="154432"/>
                </a:lnTo>
                <a:lnTo>
                  <a:pt x="282321" y="107061"/>
                </a:lnTo>
                <a:lnTo>
                  <a:pt x="283845" y="68453"/>
                </a:lnTo>
                <a:lnTo>
                  <a:pt x="278638" y="68453"/>
                </a:lnTo>
                <a:lnTo>
                  <a:pt x="263929" y="110583"/>
                </a:lnTo>
                <a:lnTo>
                  <a:pt x="259715" y="121920"/>
                </a:lnTo>
                <a:lnTo>
                  <a:pt x="193294" y="300863"/>
                </a:lnTo>
                <a:lnTo>
                  <a:pt x="149733" y="300863"/>
                </a:lnTo>
                <a:lnTo>
                  <a:pt x="79883" y="99822"/>
                </a:lnTo>
                <a:lnTo>
                  <a:pt x="76854" y="91344"/>
                </a:lnTo>
                <a:lnTo>
                  <a:pt x="74041" y="82867"/>
                </a:lnTo>
                <a:lnTo>
                  <a:pt x="71417" y="74390"/>
                </a:lnTo>
                <a:lnTo>
                  <a:pt x="68961" y="65912"/>
                </a:lnTo>
                <a:lnTo>
                  <a:pt x="64516" y="65912"/>
                </a:lnTo>
                <a:lnTo>
                  <a:pt x="65589" y="87300"/>
                </a:lnTo>
                <a:lnTo>
                  <a:pt x="66341" y="110521"/>
                </a:lnTo>
                <a:lnTo>
                  <a:pt x="66784" y="135600"/>
                </a:lnTo>
                <a:lnTo>
                  <a:pt x="66928" y="162560"/>
                </a:lnTo>
                <a:lnTo>
                  <a:pt x="66928" y="276606"/>
                </a:lnTo>
                <a:lnTo>
                  <a:pt x="67046" y="285059"/>
                </a:lnTo>
                <a:lnTo>
                  <a:pt x="75692" y="313944"/>
                </a:lnTo>
                <a:lnTo>
                  <a:pt x="79121" y="317119"/>
                </a:lnTo>
                <a:lnTo>
                  <a:pt x="85090" y="319786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4" y="316484"/>
                </a:lnTo>
                <a:lnTo>
                  <a:pt x="18161" y="314451"/>
                </a:lnTo>
                <a:lnTo>
                  <a:pt x="20827" y="311785"/>
                </a:lnTo>
                <a:lnTo>
                  <a:pt x="22605" y="308483"/>
                </a:lnTo>
                <a:lnTo>
                  <a:pt x="24384" y="305181"/>
                </a:lnTo>
                <a:lnTo>
                  <a:pt x="25526" y="300990"/>
                </a:lnTo>
                <a:lnTo>
                  <a:pt x="25908" y="295910"/>
                </a:lnTo>
                <a:lnTo>
                  <a:pt x="26416" y="290830"/>
                </a:lnTo>
                <a:lnTo>
                  <a:pt x="26543" y="284225"/>
                </a:lnTo>
                <a:lnTo>
                  <a:pt x="26543" y="276351"/>
                </a:lnTo>
                <a:lnTo>
                  <a:pt x="26543" y="61975"/>
                </a:lnTo>
                <a:lnTo>
                  <a:pt x="15494" y="2184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62697" y="917829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591" y="0"/>
                </a:lnTo>
                <a:lnTo>
                  <a:pt x="291591" y="86995"/>
                </a:lnTo>
                <a:lnTo>
                  <a:pt x="257682" y="86995"/>
                </a:lnTo>
                <a:lnTo>
                  <a:pt x="255440" y="79160"/>
                </a:lnTo>
                <a:lnTo>
                  <a:pt x="253460" y="72421"/>
                </a:lnTo>
                <a:lnTo>
                  <a:pt x="251717" y="66778"/>
                </a:lnTo>
                <a:lnTo>
                  <a:pt x="250189" y="62230"/>
                </a:lnTo>
                <a:lnTo>
                  <a:pt x="248412" y="56896"/>
                </a:lnTo>
                <a:lnTo>
                  <a:pt x="237109" y="39370"/>
                </a:lnTo>
                <a:lnTo>
                  <a:pt x="234696" y="36957"/>
                </a:lnTo>
                <a:lnTo>
                  <a:pt x="232028" y="34925"/>
                </a:lnTo>
                <a:lnTo>
                  <a:pt x="229235" y="33528"/>
                </a:lnTo>
                <a:lnTo>
                  <a:pt x="226313" y="32004"/>
                </a:lnTo>
                <a:lnTo>
                  <a:pt x="222885" y="30861"/>
                </a:lnTo>
                <a:lnTo>
                  <a:pt x="218693" y="30099"/>
                </a:lnTo>
                <a:lnTo>
                  <a:pt x="214502" y="29337"/>
                </a:lnTo>
                <a:lnTo>
                  <a:pt x="208914" y="28956"/>
                </a:lnTo>
                <a:lnTo>
                  <a:pt x="202184" y="28956"/>
                </a:lnTo>
                <a:lnTo>
                  <a:pt x="184276" y="28956"/>
                </a:lnTo>
                <a:lnTo>
                  <a:pt x="184276" y="276098"/>
                </a:lnTo>
                <a:lnTo>
                  <a:pt x="184276" y="284861"/>
                </a:lnTo>
                <a:lnTo>
                  <a:pt x="184530" y="291465"/>
                </a:lnTo>
                <a:lnTo>
                  <a:pt x="185038" y="296037"/>
                </a:lnTo>
                <a:lnTo>
                  <a:pt x="185547" y="300609"/>
                </a:lnTo>
                <a:lnTo>
                  <a:pt x="186436" y="304292"/>
                </a:lnTo>
                <a:lnTo>
                  <a:pt x="187832" y="307086"/>
                </a:lnTo>
                <a:lnTo>
                  <a:pt x="189102" y="309880"/>
                </a:lnTo>
                <a:lnTo>
                  <a:pt x="190753" y="312166"/>
                </a:lnTo>
                <a:lnTo>
                  <a:pt x="192659" y="313817"/>
                </a:lnTo>
                <a:lnTo>
                  <a:pt x="194563" y="315595"/>
                </a:lnTo>
                <a:lnTo>
                  <a:pt x="197230" y="317119"/>
                </a:lnTo>
                <a:lnTo>
                  <a:pt x="200532" y="318516"/>
                </a:lnTo>
                <a:lnTo>
                  <a:pt x="203962" y="319913"/>
                </a:lnTo>
                <a:lnTo>
                  <a:pt x="208534" y="321056"/>
                </a:lnTo>
                <a:lnTo>
                  <a:pt x="214375" y="321945"/>
                </a:lnTo>
                <a:lnTo>
                  <a:pt x="214375" y="338328"/>
                </a:lnTo>
                <a:lnTo>
                  <a:pt x="77469" y="338328"/>
                </a:lnTo>
                <a:lnTo>
                  <a:pt x="77469" y="321945"/>
                </a:lnTo>
                <a:lnTo>
                  <a:pt x="84454" y="320801"/>
                </a:lnTo>
                <a:lnTo>
                  <a:pt x="89915" y="319278"/>
                </a:lnTo>
                <a:lnTo>
                  <a:pt x="93979" y="317373"/>
                </a:lnTo>
                <a:lnTo>
                  <a:pt x="98043" y="315468"/>
                </a:lnTo>
                <a:lnTo>
                  <a:pt x="101091" y="312800"/>
                </a:lnTo>
                <a:lnTo>
                  <a:pt x="102997" y="309245"/>
                </a:lnTo>
                <a:lnTo>
                  <a:pt x="105028" y="305816"/>
                </a:lnTo>
                <a:lnTo>
                  <a:pt x="106299" y="301371"/>
                </a:lnTo>
                <a:lnTo>
                  <a:pt x="106806" y="296037"/>
                </a:lnTo>
                <a:lnTo>
                  <a:pt x="107314" y="290703"/>
                </a:lnTo>
                <a:lnTo>
                  <a:pt x="107568" y="283972"/>
                </a:lnTo>
                <a:lnTo>
                  <a:pt x="107568" y="276098"/>
                </a:lnTo>
                <a:lnTo>
                  <a:pt x="107568" y="28956"/>
                </a:lnTo>
                <a:lnTo>
                  <a:pt x="87502" y="28956"/>
                </a:lnTo>
                <a:lnTo>
                  <a:pt x="77469" y="28956"/>
                </a:lnTo>
                <a:lnTo>
                  <a:pt x="69976" y="30225"/>
                </a:lnTo>
                <a:lnTo>
                  <a:pt x="64642" y="32512"/>
                </a:lnTo>
                <a:lnTo>
                  <a:pt x="59309" y="34798"/>
                </a:lnTo>
                <a:lnTo>
                  <a:pt x="54737" y="38481"/>
                </a:lnTo>
                <a:lnTo>
                  <a:pt x="50926" y="43434"/>
                </a:lnTo>
                <a:lnTo>
                  <a:pt x="46989" y="48387"/>
                </a:lnTo>
                <a:lnTo>
                  <a:pt x="43687" y="54991"/>
                </a:lnTo>
                <a:lnTo>
                  <a:pt x="40893" y="63373"/>
                </a:lnTo>
                <a:lnTo>
                  <a:pt x="38100" y="71628"/>
                </a:lnTo>
                <a:lnTo>
                  <a:pt x="35687" y="79501"/>
                </a:lnTo>
                <a:lnTo>
                  <a:pt x="33909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22210" y="917829"/>
            <a:ext cx="306070" cy="342265"/>
          </a:xfrm>
          <a:custGeom>
            <a:avLst/>
            <a:gdLst/>
            <a:ahLst/>
            <a:cxnLst/>
            <a:rect l="l" t="t" r="r" b="b"/>
            <a:pathLst>
              <a:path w="306070" h="34226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6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7" y="24257"/>
                </a:lnTo>
                <a:lnTo>
                  <a:pt x="109474" y="26797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26060"/>
                </a:lnTo>
                <a:lnTo>
                  <a:pt x="107291" y="269482"/>
                </a:lnTo>
                <a:lnTo>
                  <a:pt x="127597" y="303629"/>
                </a:lnTo>
                <a:lnTo>
                  <a:pt x="163067" y="313182"/>
                </a:lnTo>
                <a:lnTo>
                  <a:pt x="174926" y="312558"/>
                </a:lnTo>
                <a:lnTo>
                  <a:pt x="211343" y="290909"/>
                </a:lnTo>
                <a:lnTo>
                  <a:pt x="222011" y="251999"/>
                </a:lnTo>
                <a:lnTo>
                  <a:pt x="223265" y="220345"/>
                </a:lnTo>
                <a:lnTo>
                  <a:pt x="223265" y="62230"/>
                </a:lnTo>
                <a:lnTo>
                  <a:pt x="215391" y="24511"/>
                </a:lnTo>
                <a:lnTo>
                  <a:pt x="196976" y="16383"/>
                </a:lnTo>
                <a:lnTo>
                  <a:pt x="196976" y="0"/>
                </a:lnTo>
                <a:lnTo>
                  <a:pt x="306069" y="0"/>
                </a:lnTo>
                <a:lnTo>
                  <a:pt x="306069" y="16383"/>
                </a:lnTo>
                <a:lnTo>
                  <a:pt x="300100" y="18034"/>
                </a:lnTo>
                <a:lnTo>
                  <a:pt x="295401" y="19812"/>
                </a:lnTo>
                <a:lnTo>
                  <a:pt x="291973" y="21717"/>
                </a:lnTo>
                <a:lnTo>
                  <a:pt x="288416" y="23622"/>
                </a:lnTo>
                <a:lnTo>
                  <a:pt x="285876" y="26288"/>
                </a:lnTo>
                <a:lnTo>
                  <a:pt x="279780" y="54229"/>
                </a:lnTo>
                <a:lnTo>
                  <a:pt x="279780" y="62230"/>
                </a:lnTo>
                <a:lnTo>
                  <a:pt x="279780" y="217043"/>
                </a:lnTo>
                <a:lnTo>
                  <a:pt x="276994" y="257548"/>
                </a:lnTo>
                <a:lnTo>
                  <a:pt x="264344" y="295820"/>
                </a:lnTo>
                <a:lnTo>
                  <a:pt x="233552" y="326136"/>
                </a:lnTo>
                <a:lnTo>
                  <a:pt x="188827" y="340121"/>
                </a:lnTo>
                <a:lnTo>
                  <a:pt x="155448" y="342265"/>
                </a:lnTo>
                <a:lnTo>
                  <a:pt x="138515" y="341810"/>
                </a:lnTo>
                <a:lnTo>
                  <a:pt x="95885" y="334899"/>
                </a:lnTo>
                <a:lnTo>
                  <a:pt x="56387" y="312928"/>
                </a:lnTo>
                <a:lnTo>
                  <a:pt x="33909" y="277113"/>
                </a:lnTo>
                <a:lnTo>
                  <a:pt x="26997" y="238644"/>
                </a:lnTo>
                <a:lnTo>
                  <a:pt x="26542" y="22275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66816" y="917829"/>
            <a:ext cx="241935" cy="338455"/>
          </a:xfrm>
          <a:custGeom>
            <a:avLst/>
            <a:gdLst/>
            <a:ahLst/>
            <a:cxnLst/>
            <a:rect l="l" t="t" r="r" b="b"/>
            <a:pathLst>
              <a:path w="24193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4206" y="18034"/>
                </a:lnTo>
                <a:lnTo>
                  <a:pt x="119507" y="19812"/>
                </a:lnTo>
                <a:lnTo>
                  <a:pt x="104267" y="42291"/>
                </a:lnTo>
                <a:lnTo>
                  <a:pt x="103632" y="47498"/>
                </a:lnTo>
                <a:lnTo>
                  <a:pt x="103378" y="54101"/>
                </a:lnTo>
                <a:lnTo>
                  <a:pt x="103378" y="61975"/>
                </a:lnTo>
                <a:lnTo>
                  <a:pt x="103378" y="308737"/>
                </a:lnTo>
                <a:lnTo>
                  <a:pt x="151384" y="308737"/>
                </a:lnTo>
                <a:lnTo>
                  <a:pt x="161036" y="308737"/>
                </a:lnTo>
                <a:lnTo>
                  <a:pt x="168656" y="307340"/>
                </a:lnTo>
                <a:lnTo>
                  <a:pt x="174498" y="304292"/>
                </a:lnTo>
                <a:lnTo>
                  <a:pt x="180212" y="301371"/>
                </a:lnTo>
                <a:lnTo>
                  <a:pt x="185293" y="296799"/>
                </a:lnTo>
                <a:lnTo>
                  <a:pt x="202572" y="258913"/>
                </a:lnTo>
                <a:lnTo>
                  <a:pt x="207645" y="238125"/>
                </a:lnTo>
                <a:lnTo>
                  <a:pt x="241681" y="238125"/>
                </a:lnTo>
                <a:lnTo>
                  <a:pt x="236220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388"/>
                </a:lnTo>
                <a:lnTo>
                  <a:pt x="14478" y="316484"/>
                </a:lnTo>
                <a:lnTo>
                  <a:pt x="18034" y="314451"/>
                </a:lnTo>
                <a:lnTo>
                  <a:pt x="20700" y="311785"/>
                </a:lnTo>
                <a:lnTo>
                  <a:pt x="22479" y="308356"/>
                </a:lnTo>
                <a:lnTo>
                  <a:pt x="24257" y="305054"/>
                </a:lnTo>
                <a:lnTo>
                  <a:pt x="25273" y="300736"/>
                </a:lnTo>
                <a:lnTo>
                  <a:pt x="25781" y="295529"/>
                </a:lnTo>
                <a:lnTo>
                  <a:pt x="26288" y="290322"/>
                </a:lnTo>
                <a:lnTo>
                  <a:pt x="26543" y="283718"/>
                </a:lnTo>
                <a:lnTo>
                  <a:pt x="26543" y="275844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3" y="29972"/>
                </a:lnTo>
                <a:lnTo>
                  <a:pt x="20955" y="26670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26889" y="917829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592" y="0"/>
                </a:lnTo>
                <a:lnTo>
                  <a:pt x="291592" y="86995"/>
                </a:lnTo>
                <a:lnTo>
                  <a:pt x="257683" y="86995"/>
                </a:lnTo>
                <a:lnTo>
                  <a:pt x="255440" y="79160"/>
                </a:lnTo>
                <a:lnTo>
                  <a:pt x="253460" y="72421"/>
                </a:lnTo>
                <a:lnTo>
                  <a:pt x="251717" y="66778"/>
                </a:lnTo>
                <a:lnTo>
                  <a:pt x="250190" y="62230"/>
                </a:lnTo>
                <a:lnTo>
                  <a:pt x="248412" y="56896"/>
                </a:lnTo>
                <a:lnTo>
                  <a:pt x="237109" y="39370"/>
                </a:lnTo>
                <a:lnTo>
                  <a:pt x="234696" y="36957"/>
                </a:lnTo>
                <a:lnTo>
                  <a:pt x="232029" y="34925"/>
                </a:lnTo>
                <a:lnTo>
                  <a:pt x="229235" y="33528"/>
                </a:lnTo>
                <a:lnTo>
                  <a:pt x="226314" y="32004"/>
                </a:lnTo>
                <a:lnTo>
                  <a:pt x="222885" y="30861"/>
                </a:lnTo>
                <a:lnTo>
                  <a:pt x="218694" y="30099"/>
                </a:lnTo>
                <a:lnTo>
                  <a:pt x="214503" y="29337"/>
                </a:lnTo>
                <a:lnTo>
                  <a:pt x="208915" y="28956"/>
                </a:lnTo>
                <a:lnTo>
                  <a:pt x="202184" y="28956"/>
                </a:lnTo>
                <a:lnTo>
                  <a:pt x="184277" y="28956"/>
                </a:lnTo>
                <a:lnTo>
                  <a:pt x="184277" y="276098"/>
                </a:lnTo>
                <a:lnTo>
                  <a:pt x="184277" y="284861"/>
                </a:lnTo>
                <a:lnTo>
                  <a:pt x="184531" y="291465"/>
                </a:lnTo>
                <a:lnTo>
                  <a:pt x="185039" y="296037"/>
                </a:lnTo>
                <a:lnTo>
                  <a:pt x="185547" y="300609"/>
                </a:lnTo>
                <a:lnTo>
                  <a:pt x="186436" y="304292"/>
                </a:lnTo>
                <a:lnTo>
                  <a:pt x="187833" y="307086"/>
                </a:lnTo>
                <a:lnTo>
                  <a:pt x="189103" y="309880"/>
                </a:lnTo>
                <a:lnTo>
                  <a:pt x="190754" y="312166"/>
                </a:lnTo>
                <a:lnTo>
                  <a:pt x="192659" y="313817"/>
                </a:lnTo>
                <a:lnTo>
                  <a:pt x="194564" y="315595"/>
                </a:lnTo>
                <a:lnTo>
                  <a:pt x="197231" y="317119"/>
                </a:lnTo>
                <a:lnTo>
                  <a:pt x="200533" y="318516"/>
                </a:lnTo>
                <a:lnTo>
                  <a:pt x="203962" y="319913"/>
                </a:lnTo>
                <a:lnTo>
                  <a:pt x="208534" y="321056"/>
                </a:lnTo>
                <a:lnTo>
                  <a:pt x="214376" y="321945"/>
                </a:lnTo>
                <a:lnTo>
                  <a:pt x="214376" y="338328"/>
                </a:lnTo>
                <a:lnTo>
                  <a:pt x="77470" y="338328"/>
                </a:lnTo>
                <a:lnTo>
                  <a:pt x="77470" y="321945"/>
                </a:lnTo>
                <a:lnTo>
                  <a:pt x="84455" y="320801"/>
                </a:lnTo>
                <a:lnTo>
                  <a:pt x="89916" y="319278"/>
                </a:lnTo>
                <a:lnTo>
                  <a:pt x="93980" y="317373"/>
                </a:lnTo>
                <a:lnTo>
                  <a:pt x="98043" y="315468"/>
                </a:lnTo>
                <a:lnTo>
                  <a:pt x="101092" y="312800"/>
                </a:lnTo>
                <a:lnTo>
                  <a:pt x="102997" y="309245"/>
                </a:lnTo>
                <a:lnTo>
                  <a:pt x="105029" y="305816"/>
                </a:lnTo>
                <a:lnTo>
                  <a:pt x="106299" y="301371"/>
                </a:lnTo>
                <a:lnTo>
                  <a:pt x="106807" y="296037"/>
                </a:lnTo>
                <a:lnTo>
                  <a:pt x="107315" y="290703"/>
                </a:lnTo>
                <a:lnTo>
                  <a:pt x="107568" y="283972"/>
                </a:lnTo>
                <a:lnTo>
                  <a:pt x="107568" y="276098"/>
                </a:lnTo>
                <a:lnTo>
                  <a:pt x="107568" y="28956"/>
                </a:lnTo>
                <a:lnTo>
                  <a:pt x="87503" y="28956"/>
                </a:lnTo>
                <a:lnTo>
                  <a:pt x="77470" y="28956"/>
                </a:lnTo>
                <a:lnTo>
                  <a:pt x="69977" y="30225"/>
                </a:lnTo>
                <a:lnTo>
                  <a:pt x="64643" y="32512"/>
                </a:lnTo>
                <a:lnTo>
                  <a:pt x="59309" y="34798"/>
                </a:lnTo>
                <a:lnTo>
                  <a:pt x="54737" y="38481"/>
                </a:lnTo>
                <a:lnTo>
                  <a:pt x="50927" y="43434"/>
                </a:lnTo>
                <a:lnTo>
                  <a:pt x="46990" y="48387"/>
                </a:lnTo>
                <a:lnTo>
                  <a:pt x="43687" y="54991"/>
                </a:lnTo>
                <a:lnTo>
                  <a:pt x="40893" y="63373"/>
                </a:lnTo>
                <a:lnTo>
                  <a:pt x="38100" y="71628"/>
                </a:lnTo>
                <a:lnTo>
                  <a:pt x="35687" y="79501"/>
                </a:lnTo>
                <a:lnTo>
                  <a:pt x="33909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89071" y="917829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6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1" y="237617"/>
                </a:lnTo>
                <a:lnTo>
                  <a:pt x="236728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8854" y="28067"/>
                </a:lnTo>
                <a:lnTo>
                  <a:pt x="227203" y="25526"/>
                </a:lnTo>
                <a:lnTo>
                  <a:pt x="207518" y="16383"/>
                </a:lnTo>
                <a:lnTo>
                  <a:pt x="207518" y="0"/>
                </a:lnTo>
                <a:lnTo>
                  <a:pt x="301117" y="0"/>
                </a:lnTo>
                <a:lnTo>
                  <a:pt x="301117" y="16383"/>
                </a:lnTo>
                <a:lnTo>
                  <a:pt x="294513" y="18542"/>
                </a:lnTo>
                <a:lnTo>
                  <a:pt x="289813" y="20320"/>
                </a:lnTo>
                <a:lnTo>
                  <a:pt x="287147" y="21844"/>
                </a:lnTo>
                <a:lnTo>
                  <a:pt x="284353" y="23368"/>
                </a:lnTo>
                <a:lnTo>
                  <a:pt x="282067" y="25273"/>
                </a:lnTo>
                <a:lnTo>
                  <a:pt x="280162" y="27812"/>
                </a:lnTo>
                <a:lnTo>
                  <a:pt x="278256" y="30225"/>
                </a:lnTo>
                <a:lnTo>
                  <a:pt x="276860" y="34036"/>
                </a:lnTo>
                <a:lnTo>
                  <a:pt x="275844" y="38988"/>
                </a:lnTo>
                <a:lnTo>
                  <a:pt x="274828" y="44069"/>
                </a:lnTo>
                <a:lnTo>
                  <a:pt x="274319" y="51816"/>
                </a:lnTo>
                <a:lnTo>
                  <a:pt x="274319" y="62230"/>
                </a:lnTo>
                <a:lnTo>
                  <a:pt x="274319" y="338328"/>
                </a:lnTo>
                <a:lnTo>
                  <a:pt x="211455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6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9" y="196469"/>
                </a:lnTo>
                <a:lnTo>
                  <a:pt x="66929" y="276351"/>
                </a:lnTo>
                <a:lnTo>
                  <a:pt x="67048" y="284920"/>
                </a:lnTo>
                <a:lnTo>
                  <a:pt x="75565" y="314071"/>
                </a:lnTo>
                <a:lnTo>
                  <a:pt x="78740" y="316992"/>
                </a:lnTo>
                <a:lnTo>
                  <a:pt x="84836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5" y="316484"/>
                </a:lnTo>
                <a:lnTo>
                  <a:pt x="18161" y="314451"/>
                </a:lnTo>
                <a:lnTo>
                  <a:pt x="20700" y="311785"/>
                </a:lnTo>
                <a:lnTo>
                  <a:pt x="22479" y="308356"/>
                </a:lnTo>
                <a:lnTo>
                  <a:pt x="24256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8" y="290575"/>
                </a:lnTo>
                <a:lnTo>
                  <a:pt x="26543" y="284099"/>
                </a:lnTo>
                <a:lnTo>
                  <a:pt x="26543" y="276351"/>
                </a:lnTo>
                <a:lnTo>
                  <a:pt x="26543" y="61975"/>
                </a:lnTo>
                <a:lnTo>
                  <a:pt x="18287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97224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1" y="0"/>
                </a:lnTo>
                <a:lnTo>
                  <a:pt x="245871" y="78867"/>
                </a:lnTo>
                <a:lnTo>
                  <a:pt x="211962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2" y="28956"/>
                </a:lnTo>
                <a:lnTo>
                  <a:pt x="103377" y="28956"/>
                </a:lnTo>
                <a:lnTo>
                  <a:pt x="103377" y="147955"/>
                </a:lnTo>
                <a:lnTo>
                  <a:pt x="136144" y="147955"/>
                </a:lnTo>
                <a:lnTo>
                  <a:pt x="143382" y="147955"/>
                </a:lnTo>
                <a:lnTo>
                  <a:pt x="163449" y="134620"/>
                </a:lnTo>
                <a:lnTo>
                  <a:pt x="166243" y="129794"/>
                </a:lnTo>
                <a:lnTo>
                  <a:pt x="168782" y="122300"/>
                </a:lnTo>
                <a:lnTo>
                  <a:pt x="171323" y="112268"/>
                </a:lnTo>
                <a:lnTo>
                  <a:pt x="199262" y="112268"/>
                </a:lnTo>
                <a:lnTo>
                  <a:pt x="199262" y="212851"/>
                </a:lnTo>
                <a:lnTo>
                  <a:pt x="171323" y="212851"/>
                </a:lnTo>
                <a:lnTo>
                  <a:pt x="168909" y="203326"/>
                </a:lnTo>
                <a:lnTo>
                  <a:pt x="166369" y="195961"/>
                </a:lnTo>
                <a:lnTo>
                  <a:pt x="163575" y="191008"/>
                </a:lnTo>
                <a:lnTo>
                  <a:pt x="160781" y="185928"/>
                </a:lnTo>
                <a:lnTo>
                  <a:pt x="157480" y="182372"/>
                </a:lnTo>
                <a:lnTo>
                  <a:pt x="153543" y="180212"/>
                </a:lnTo>
                <a:lnTo>
                  <a:pt x="149606" y="178054"/>
                </a:lnTo>
                <a:lnTo>
                  <a:pt x="143890" y="176911"/>
                </a:lnTo>
                <a:lnTo>
                  <a:pt x="136144" y="176911"/>
                </a:lnTo>
                <a:lnTo>
                  <a:pt x="103377" y="176911"/>
                </a:lnTo>
                <a:lnTo>
                  <a:pt x="103377" y="309245"/>
                </a:lnTo>
                <a:lnTo>
                  <a:pt x="157099" y="309245"/>
                </a:lnTo>
                <a:lnTo>
                  <a:pt x="162940" y="309245"/>
                </a:lnTo>
                <a:lnTo>
                  <a:pt x="167767" y="308863"/>
                </a:lnTo>
                <a:lnTo>
                  <a:pt x="171703" y="308101"/>
                </a:lnTo>
                <a:lnTo>
                  <a:pt x="175768" y="307467"/>
                </a:lnTo>
                <a:lnTo>
                  <a:pt x="179324" y="306070"/>
                </a:lnTo>
                <a:lnTo>
                  <a:pt x="182371" y="304292"/>
                </a:lnTo>
                <a:lnTo>
                  <a:pt x="185546" y="302513"/>
                </a:lnTo>
                <a:lnTo>
                  <a:pt x="199136" y="286766"/>
                </a:lnTo>
                <a:lnTo>
                  <a:pt x="201421" y="283083"/>
                </a:lnTo>
                <a:lnTo>
                  <a:pt x="214375" y="247776"/>
                </a:lnTo>
                <a:lnTo>
                  <a:pt x="248284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2" y="29972"/>
                </a:lnTo>
                <a:lnTo>
                  <a:pt x="20955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20440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7" y="18161"/>
                </a:lnTo>
                <a:lnTo>
                  <a:pt x="118364" y="20193"/>
                </a:lnTo>
                <a:lnTo>
                  <a:pt x="115189" y="22225"/>
                </a:lnTo>
                <a:lnTo>
                  <a:pt x="111887" y="24257"/>
                </a:lnTo>
                <a:lnTo>
                  <a:pt x="109474" y="26797"/>
                </a:lnTo>
                <a:lnTo>
                  <a:pt x="103378" y="53212"/>
                </a:lnTo>
                <a:lnTo>
                  <a:pt x="103378" y="62484"/>
                </a:lnTo>
                <a:lnTo>
                  <a:pt x="103378" y="276098"/>
                </a:lnTo>
                <a:lnTo>
                  <a:pt x="103378" y="281813"/>
                </a:lnTo>
                <a:lnTo>
                  <a:pt x="103505" y="287274"/>
                </a:lnTo>
                <a:lnTo>
                  <a:pt x="103886" y="292226"/>
                </a:lnTo>
                <a:lnTo>
                  <a:pt x="104140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1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230"/>
                </a:lnTo>
                <a:lnTo>
                  <a:pt x="26543" y="54229"/>
                </a:lnTo>
                <a:lnTo>
                  <a:pt x="26289" y="47751"/>
                </a:lnTo>
                <a:lnTo>
                  <a:pt x="25908" y="42672"/>
                </a:lnTo>
                <a:lnTo>
                  <a:pt x="25527" y="37465"/>
                </a:lnTo>
                <a:lnTo>
                  <a:pt x="24511" y="33274"/>
                </a:lnTo>
                <a:lnTo>
                  <a:pt x="22733" y="29845"/>
                </a:lnTo>
                <a:lnTo>
                  <a:pt x="20955" y="26543"/>
                </a:lnTo>
                <a:lnTo>
                  <a:pt x="18287" y="23749"/>
                </a:lnTo>
                <a:lnTo>
                  <a:pt x="14732" y="21844"/>
                </a:lnTo>
                <a:lnTo>
                  <a:pt x="11176" y="19812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41549" y="917829"/>
            <a:ext cx="241935" cy="338455"/>
          </a:xfrm>
          <a:custGeom>
            <a:avLst/>
            <a:gdLst/>
            <a:ahLst/>
            <a:cxnLst/>
            <a:rect l="l" t="t" r="r" b="b"/>
            <a:pathLst>
              <a:path w="24193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4206" y="18034"/>
                </a:lnTo>
                <a:lnTo>
                  <a:pt x="119506" y="19812"/>
                </a:lnTo>
                <a:lnTo>
                  <a:pt x="104266" y="42291"/>
                </a:lnTo>
                <a:lnTo>
                  <a:pt x="103631" y="47498"/>
                </a:lnTo>
                <a:lnTo>
                  <a:pt x="103377" y="54101"/>
                </a:lnTo>
                <a:lnTo>
                  <a:pt x="103377" y="61975"/>
                </a:lnTo>
                <a:lnTo>
                  <a:pt x="103377" y="308737"/>
                </a:lnTo>
                <a:lnTo>
                  <a:pt x="151383" y="308737"/>
                </a:lnTo>
                <a:lnTo>
                  <a:pt x="161035" y="308737"/>
                </a:lnTo>
                <a:lnTo>
                  <a:pt x="168656" y="307340"/>
                </a:lnTo>
                <a:lnTo>
                  <a:pt x="174497" y="304292"/>
                </a:lnTo>
                <a:lnTo>
                  <a:pt x="180212" y="301371"/>
                </a:lnTo>
                <a:lnTo>
                  <a:pt x="185293" y="296799"/>
                </a:lnTo>
                <a:lnTo>
                  <a:pt x="202572" y="258913"/>
                </a:lnTo>
                <a:lnTo>
                  <a:pt x="207644" y="238125"/>
                </a:lnTo>
                <a:lnTo>
                  <a:pt x="241681" y="238125"/>
                </a:lnTo>
                <a:lnTo>
                  <a:pt x="236219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388"/>
                </a:lnTo>
                <a:lnTo>
                  <a:pt x="14477" y="316484"/>
                </a:lnTo>
                <a:lnTo>
                  <a:pt x="18033" y="314451"/>
                </a:lnTo>
                <a:lnTo>
                  <a:pt x="20700" y="311785"/>
                </a:lnTo>
                <a:lnTo>
                  <a:pt x="22478" y="308356"/>
                </a:lnTo>
                <a:lnTo>
                  <a:pt x="24256" y="305054"/>
                </a:lnTo>
                <a:lnTo>
                  <a:pt x="25272" y="300736"/>
                </a:lnTo>
                <a:lnTo>
                  <a:pt x="25781" y="295529"/>
                </a:lnTo>
                <a:lnTo>
                  <a:pt x="26288" y="290322"/>
                </a:lnTo>
                <a:lnTo>
                  <a:pt x="26543" y="283718"/>
                </a:lnTo>
                <a:lnTo>
                  <a:pt x="26543" y="275844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67356" y="917829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655" y="0"/>
                </a:lnTo>
                <a:lnTo>
                  <a:pt x="291655" y="86995"/>
                </a:lnTo>
                <a:lnTo>
                  <a:pt x="257708" y="86995"/>
                </a:lnTo>
                <a:lnTo>
                  <a:pt x="255479" y="79160"/>
                </a:lnTo>
                <a:lnTo>
                  <a:pt x="253498" y="72421"/>
                </a:lnTo>
                <a:lnTo>
                  <a:pt x="244208" y="48768"/>
                </a:lnTo>
                <a:lnTo>
                  <a:pt x="241973" y="44958"/>
                </a:lnTo>
                <a:lnTo>
                  <a:pt x="229209" y="33528"/>
                </a:lnTo>
                <a:lnTo>
                  <a:pt x="226402" y="32004"/>
                </a:lnTo>
                <a:lnTo>
                  <a:pt x="222897" y="30861"/>
                </a:lnTo>
                <a:lnTo>
                  <a:pt x="218681" y="30099"/>
                </a:lnTo>
                <a:lnTo>
                  <a:pt x="214464" y="29337"/>
                </a:lnTo>
                <a:lnTo>
                  <a:pt x="208978" y="28956"/>
                </a:lnTo>
                <a:lnTo>
                  <a:pt x="202196" y="28956"/>
                </a:lnTo>
                <a:lnTo>
                  <a:pt x="184365" y="28956"/>
                </a:lnTo>
                <a:lnTo>
                  <a:pt x="184365" y="276098"/>
                </a:lnTo>
                <a:lnTo>
                  <a:pt x="184365" y="284861"/>
                </a:lnTo>
                <a:lnTo>
                  <a:pt x="184607" y="291465"/>
                </a:lnTo>
                <a:lnTo>
                  <a:pt x="185102" y="296037"/>
                </a:lnTo>
                <a:lnTo>
                  <a:pt x="185597" y="300609"/>
                </a:lnTo>
                <a:lnTo>
                  <a:pt x="186512" y="304292"/>
                </a:lnTo>
                <a:lnTo>
                  <a:pt x="187832" y="307086"/>
                </a:lnTo>
                <a:lnTo>
                  <a:pt x="189153" y="309880"/>
                </a:lnTo>
                <a:lnTo>
                  <a:pt x="190766" y="312166"/>
                </a:lnTo>
                <a:lnTo>
                  <a:pt x="192659" y="313817"/>
                </a:lnTo>
                <a:lnTo>
                  <a:pt x="194563" y="315595"/>
                </a:lnTo>
                <a:lnTo>
                  <a:pt x="197205" y="317119"/>
                </a:lnTo>
                <a:lnTo>
                  <a:pt x="200596" y="318516"/>
                </a:lnTo>
                <a:lnTo>
                  <a:pt x="203974" y="319913"/>
                </a:lnTo>
                <a:lnTo>
                  <a:pt x="208559" y="321056"/>
                </a:lnTo>
                <a:lnTo>
                  <a:pt x="214337" y="321945"/>
                </a:lnTo>
                <a:lnTo>
                  <a:pt x="214337" y="338328"/>
                </a:lnTo>
                <a:lnTo>
                  <a:pt x="77558" y="338328"/>
                </a:lnTo>
                <a:lnTo>
                  <a:pt x="77558" y="321945"/>
                </a:lnTo>
                <a:lnTo>
                  <a:pt x="84493" y="320801"/>
                </a:lnTo>
                <a:lnTo>
                  <a:pt x="89992" y="319278"/>
                </a:lnTo>
                <a:lnTo>
                  <a:pt x="94030" y="317373"/>
                </a:lnTo>
                <a:lnTo>
                  <a:pt x="98082" y="315468"/>
                </a:lnTo>
                <a:lnTo>
                  <a:pt x="101104" y="312800"/>
                </a:lnTo>
                <a:lnTo>
                  <a:pt x="103085" y="309245"/>
                </a:lnTo>
                <a:lnTo>
                  <a:pt x="105067" y="305816"/>
                </a:lnTo>
                <a:lnTo>
                  <a:pt x="106298" y="301371"/>
                </a:lnTo>
                <a:lnTo>
                  <a:pt x="106794" y="296037"/>
                </a:lnTo>
                <a:lnTo>
                  <a:pt x="107289" y="290703"/>
                </a:lnTo>
                <a:lnTo>
                  <a:pt x="107543" y="283972"/>
                </a:lnTo>
                <a:lnTo>
                  <a:pt x="107543" y="276098"/>
                </a:lnTo>
                <a:lnTo>
                  <a:pt x="107543" y="28956"/>
                </a:lnTo>
                <a:lnTo>
                  <a:pt x="87464" y="28956"/>
                </a:lnTo>
                <a:lnTo>
                  <a:pt x="77558" y="28956"/>
                </a:lnTo>
                <a:lnTo>
                  <a:pt x="69964" y="30225"/>
                </a:lnTo>
                <a:lnTo>
                  <a:pt x="40881" y="63373"/>
                </a:lnTo>
                <a:lnTo>
                  <a:pt x="38074" y="71628"/>
                </a:lnTo>
                <a:lnTo>
                  <a:pt x="35763" y="79501"/>
                </a:lnTo>
                <a:lnTo>
                  <a:pt x="33947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10327" y="9160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59">
                <a:moveTo>
                  <a:pt x="144272" y="0"/>
                </a:moveTo>
                <a:lnTo>
                  <a:pt x="210438" y="0"/>
                </a:lnTo>
                <a:lnTo>
                  <a:pt x="292226" y="277622"/>
                </a:lnTo>
                <a:lnTo>
                  <a:pt x="294816" y="286214"/>
                </a:lnTo>
                <a:lnTo>
                  <a:pt x="311023" y="316611"/>
                </a:lnTo>
                <a:lnTo>
                  <a:pt x="314960" y="319786"/>
                </a:lnTo>
                <a:lnTo>
                  <a:pt x="320548" y="322199"/>
                </a:lnTo>
                <a:lnTo>
                  <a:pt x="327660" y="323723"/>
                </a:lnTo>
                <a:lnTo>
                  <a:pt x="327660" y="340106"/>
                </a:lnTo>
                <a:lnTo>
                  <a:pt x="190881" y="340106"/>
                </a:lnTo>
                <a:lnTo>
                  <a:pt x="190881" y="323723"/>
                </a:lnTo>
                <a:lnTo>
                  <a:pt x="199389" y="322707"/>
                </a:lnTo>
                <a:lnTo>
                  <a:pt x="205867" y="320294"/>
                </a:lnTo>
                <a:lnTo>
                  <a:pt x="209931" y="316484"/>
                </a:lnTo>
                <a:lnTo>
                  <a:pt x="214122" y="312674"/>
                </a:lnTo>
                <a:lnTo>
                  <a:pt x="216153" y="307339"/>
                </a:lnTo>
                <a:lnTo>
                  <a:pt x="216153" y="300354"/>
                </a:lnTo>
                <a:lnTo>
                  <a:pt x="216153" y="295275"/>
                </a:lnTo>
                <a:lnTo>
                  <a:pt x="215519" y="289560"/>
                </a:lnTo>
                <a:lnTo>
                  <a:pt x="214375" y="283337"/>
                </a:lnTo>
                <a:lnTo>
                  <a:pt x="213233" y="276987"/>
                </a:lnTo>
                <a:lnTo>
                  <a:pt x="211327" y="269113"/>
                </a:lnTo>
                <a:lnTo>
                  <a:pt x="208661" y="259461"/>
                </a:lnTo>
                <a:lnTo>
                  <a:pt x="202057" y="235203"/>
                </a:lnTo>
                <a:lnTo>
                  <a:pt x="96138" y="235203"/>
                </a:lnTo>
                <a:lnTo>
                  <a:pt x="88011" y="258825"/>
                </a:lnTo>
                <a:lnTo>
                  <a:pt x="85725" y="265429"/>
                </a:lnTo>
                <a:lnTo>
                  <a:pt x="83820" y="271779"/>
                </a:lnTo>
                <a:lnTo>
                  <a:pt x="82296" y="278002"/>
                </a:lnTo>
                <a:lnTo>
                  <a:pt x="80772" y="284225"/>
                </a:lnTo>
                <a:lnTo>
                  <a:pt x="80137" y="290702"/>
                </a:lnTo>
                <a:lnTo>
                  <a:pt x="80137" y="297688"/>
                </a:lnTo>
                <a:lnTo>
                  <a:pt x="81736" y="308399"/>
                </a:lnTo>
                <a:lnTo>
                  <a:pt x="86550" y="316325"/>
                </a:lnTo>
                <a:lnTo>
                  <a:pt x="94603" y="321440"/>
                </a:lnTo>
                <a:lnTo>
                  <a:pt x="105918" y="323723"/>
                </a:lnTo>
                <a:lnTo>
                  <a:pt x="105918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223" y="323088"/>
                </a:lnTo>
                <a:lnTo>
                  <a:pt x="11557" y="320928"/>
                </a:lnTo>
                <a:lnTo>
                  <a:pt x="16128" y="317246"/>
                </a:lnTo>
                <a:lnTo>
                  <a:pt x="20827" y="313563"/>
                </a:lnTo>
                <a:lnTo>
                  <a:pt x="25019" y="308610"/>
                </a:lnTo>
                <a:lnTo>
                  <a:pt x="40894" y="275336"/>
                </a:lnTo>
                <a:lnTo>
                  <a:pt x="14427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037446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6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3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7"/>
                </a:lnTo>
                <a:lnTo>
                  <a:pt x="126619" y="28956"/>
                </a:lnTo>
                <a:lnTo>
                  <a:pt x="119741" y="29265"/>
                </a:lnTo>
                <a:lnTo>
                  <a:pt x="83693" y="48641"/>
                </a:lnTo>
                <a:lnTo>
                  <a:pt x="77343" y="63119"/>
                </a:lnTo>
                <a:lnTo>
                  <a:pt x="77343" y="72390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6"/>
                </a:lnTo>
                <a:lnTo>
                  <a:pt x="154130" y="148595"/>
                </a:lnTo>
                <a:lnTo>
                  <a:pt x="187705" y="171831"/>
                </a:lnTo>
                <a:lnTo>
                  <a:pt x="213486" y="205105"/>
                </a:lnTo>
                <a:lnTo>
                  <a:pt x="221742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2"/>
                </a:lnTo>
                <a:lnTo>
                  <a:pt x="91279" y="346013"/>
                </a:lnTo>
                <a:lnTo>
                  <a:pt x="51434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8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9"/>
                </a:lnTo>
                <a:lnTo>
                  <a:pt x="104280" y="316809"/>
                </a:lnTo>
                <a:lnTo>
                  <a:pt x="142112" y="296291"/>
                </a:lnTo>
                <a:lnTo>
                  <a:pt x="149098" y="268605"/>
                </a:lnTo>
                <a:lnTo>
                  <a:pt x="148760" y="261151"/>
                </a:lnTo>
                <a:lnTo>
                  <a:pt x="131026" y="225665"/>
                </a:lnTo>
                <a:lnTo>
                  <a:pt x="89916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6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66965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1" y="0"/>
                </a:moveTo>
                <a:lnTo>
                  <a:pt x="216757" y="10604"/>
                </a:lnTo>
                <a:lnTo>
                  <a:pt x="263143" y="42545"/>
                </a:lnTo>
                <a:lnTo>
                  <a:pt x="291036" y="95329"/>
                </a:lnTo>
                <a:lnTo>
                  <a:pt x="300355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5" y="336042"/>
                </a:lnTo>
                <a:lnTo>
                  <a:pt x="162968" y="345561"/>
                </a:lnTo>
                <a:lnTo>
                  <a:pt x="145922" y="346202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82739" y="913891"/>
            <a:ext cx="244475" cy="346710"/>
          </a:xfrm>
          <a:custGeom>
            <a:avLst/>
            <a:gdLst/>
            <a:ahLst/>
            <a:cxnLst/>
            <a:rect l="l" t="t" r="r" b="b"/>
            <a:pathLst>
              <a:path w="244475" h="346709">
                <a:moveTo>
                  <a:pt x="156590" y="0"/>
                </a:moveTo>
                <a:lnTo>
                  <a:pt x="201929" y="2667"/>
                </a:lnTo>
                <a:lnTo>
                  <a:pt x="244348" y="11684"/>
                </a:lnTo>
                <a:lnTo>
                  <a:pt x="244348" y="83438"/>
                </a:lnTo>
                <a:lnTo>
                  <a:pt x="210565" y="83438"/>
                </a:lnTo>
                <a:lnTo>
                  <a:pt x="207182" y="70365"/>
                </a:lnTo>
                <a:lnTo>
                  <a:pt x="202930" y="59150"/>
                </a:lnTo>
                <a:lnTo>
                  <a:pt x="168017" y="29789"/>
                </a:lnTo>
                <a:lnTo>
                  <a:pt x="158114" y="28956"/>
                </a:lnTo>
                <a:lnTo>
                  <a:pt x="139703" y="31311"/>
                </a:lnTo>
                <a:lnTo>
                  <a:pt x="98806" y="66548"/>
                </a:lnTo>
                <a:lnTo>
                  <a:pt x="83772" y="113141"/>
                </a:lnTo>
                <a:lnTo>
                  <a:pt x="78739" y="177927"/>
                </a:lnTo>
                <a:lnTo>
                  <a:pt x="79902" y="210143"/>
                </a:lnTo>
                <a:lnTo>
                  <a:pt x="89134" y="262098"/>
                </a:lnTo>
                <a:lnTo>
                  <a:pt x="107370" y="297295"/>
                </a:lnTo>
                <a:lnTo>
                  <a:pt x="150875" y="317119"/>
                </a:lnTo>
                <a:lnTo>
                  <a:pt x="159515" y="316739"/>
                </a:lnTo>
                <a:lnTo>
                  <a:pt x="194913" y="298577"/>
                </a:lnTo>
                <a:lnTo>
                  <a:pt x="210438" y="258699"/>
                </a:lnTo>
                <a:lnTo>
                  <a:pt x="244348" y="258699"/>
                </a:lnTo>
                <a:lnTo>
                  <a:pt x="244348" y="333756"/>
                </a:lnTo>
                <a:lnTo>
                  <a:pt x="231014" y="336778"/>
                </a:lnTo>
                <a:lnTo>
                  <a:pt x="183134" y="344487"/>
                </a:lnTo>
                <a:lnTo>
                  <a:pt x="147700" y="346202"/>
                </a:lnTo>
                <a:lnTo>
                  <a:pt x="123078" y="345035"/>
                </a:lnTo>
                <a:lnTo>
                  <a:pt x="80978" y="335700"/>
                </a:lnTo>
                <a:lnTo>
                  <a:pt x="35210" y="304276"/>
                </a:lnTo>
                <a:lnTo>
                  <a:pt x="15494" y="271399"/>
                </a:lnTo>
                <a:lnTo>
                  <a:pt x="3889" y="228901"/>
                </a:lnTo>
                <a:lnTo>
                  <a:pt x="0" y="176403"/>
                </a:lnTo>
                <a:lnTo>
                  <a:pt x="1141" y="150403"/>
                </a:lnTo>
                <a:lnTo>
                  <a:pt x="10233" y="103643"/>
                </a:lnTo>
                <a:lnTo>
                  <a:pt x="28376" y="64166"/>
                </a:lnTo>
                <a:lnTo>
                  <a:pt x="55237" y="33496"/>
                </a:lnTo>
                <a:lnTo>
                  <a:pt x="90457" y="12162"/>
                </a:lnTo>
                <a:lnTo>
                  <a:pt x="132800" y="1355"/>
                </a:lnTo>
                <a:lnTo>
                  <a:pt x="1565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76136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1" y="0"/>
                </a:moveTo>
                <a:lnTo>
                  <a:pt x="216757" y="10604"/>
                </a:lnTo>
                <a:lnTo>
                  <a:pt x="263143" y="42545"/>
                </a:lnTo>
                <a:lnTo>
                  <a:pt x="291036" y="95329"/>
                </a:lnTo>
                <a:lnTo>
                  <a:pt x="300354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6" y="336042"/>
                </a:lnTo>
                <a:lnTo>
                  <a:pt x="162968" y="345561"/>
                </a:lnTo>
                <a:lnTo>
                  <a:pt x="145923" y="346202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39739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3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7"/>
                </a:lnTo>
                <a:lnTo>
                  <a:pt x="126619" y="28956"/>
                </a:lnTo>
                <a:lnTo>
                  <a:pt x="119741" y="29265"/>
                </a:lnTo>
                <a:lnTo>
                  <a:pt x="83693" y="48641"/>
                </a:lnTo>
                <a:lnTo>
                  <a:pt x="77343" y="63119"/>
                </a:lnTo>
                <a:lnTo>
                  <a:pt x="77343" y="72390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6"/>
                </a:lnTo>
                <a:lnTo>
                  <a:pt x="154130" y="148595"/>
                </a:lnTo>
                <a:lnTo>
                  <a:pt x="187706" y="171831"/>
                </a:lnTo>
                <a:lnTo>
                  <a:pt x="213487" y="205105"/>
                </a:lnTo>
                <a:lnTo>
                  <a:pt x="221741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2"/>
                </a:lnTo>
                <a:lnTo>
                  <a:pt x="91279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9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9"/>
                </a:lnTo>
                <a:lnTo>
                  <a:pt x="104280" y="316809"/>
                </a:lnTo>
                <a:lnTo>
                  <a:pt x="142112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5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7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103368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2" y="0"/>
                </a:moveTo>
                <a:lnTo>
                  <a:pt x="216757" y="10604"/>
                </a:lnTo>
                <a:lnTo>
                  <a:pt x="263144" y="42545"/>
                </a:lnTo>
                <a:lnTo>
                  <a:pt x="291036" y="95329"/>
                </a:lnTo>
                <a:lnTo>
                  <a:pt x="300355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6" y="336042"/>
                </a:lnTo>
                <a:lnTo>
                  <a:pt x="162968" y="345561"/>
                </a:lnTo>
                <a:lnTo>
                  <a:pt x="145923" y="346202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74945" y="913891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89" h="346709">
                <a:moveTo>
                  <a:pt x="158623" y="0"/>
                </a:moveTo>
                <a:lnTo>
                  <a:pt x="185199" y="811"/>
                </a:lnTo>
                <a:lnTo>
                  <a:pt x="210645" y="3254"/>
                </a:lnTo>
                <a:lnTo>
                  <a:pt x="234971" y="7340"/>
                </a:lnTo>
                <a:lnTo>
                  <a:pt x="258191" y="13081"/>
                </a:lnTo>
                <a:lnTo>
                  <a:pt x="258191" y="83438"/>
                </a:lnTo>
                <a:lnTo>
                  <a:pt x="224281" y="83438"/>
                </a:lnTo>
                <a:lnTo>
                  <a:pt x="221327" y="73652"/>
                </a:lnTo>
                <a:lnTo>
                  <a:pt x="218170" y="65055"/>
                </a:lnTo>
                <a:lnTo>
                  <a:pt x="192405" y="34544"/>
                </a:lnTo>
                <a:lnTo>
                  <a:pt x="162814" y="28956"/>
                </a:lnTo>
                <a:lnTo>
                  <a:pt x="150883" y="29904"/>
                </a:lnTo>
                <a:lnTo>
                  <a:pt x="110521" y="52566"/>
                </a:lnTo>
                <a:lnTo>
                  <a:pt x="89662" y="91821"/>
                </a:lnTo>
                <a:lnTo>
                  <a:pt x="79428" y="150828"/>
                </a:lnTo>
                <a:lnTo>
                  <a:pt x="78740" y="174879"/>
                </a:lnTo>
                <a:lnTo>
                  <a:pt x="79212" y="195861"/>
                </a:lnTo>
                <a:lnTo>
                  <a:pt x="86106" y="250190"/>
                </a:lnTo>
                <a:lnTo>
                  <a:pt x="101411" y="289927"/>
                </a:lnTo>
                <a:lnTo>
                  <a:pt x="134872" y="316023"/>
                </a:lnTo>
                <a:lnTo>
                  <a:pt x="145415" y="317119"/>
                </a:lnTo>
                <a:lnTo>
                  <a:pt x="155634" y="316309"/>
                </a:lnTo>
                <a:lnTo>
                  <a:pt x="185499" y="287305"/>
                </a:lnTo>
                <a:lnTo>
                  <a:pt x="188013" y="244494"/>
                </a:lnTo>
                <a:lnTo>
                  <a:pt x="176149" y="207899"/>
                </a:lnTo>
                <a:lnTo>
                  <a:pt x="161290" y="202184"/>
                </a:lnTo>
                <a:lnTo>
                  <a:pt x="161290" y="185800"/>
                </a:lnTo>
                <a:lnTo>
                  <a:pt x="288163" y="185800"/>
                </a:lnTo>
                <a:lnTo>
                  <a:pt x="288163" y="202184"/>
                </a:lnTo>
                <a:lnTo>
                  <a:pt x="279907" y="204724"/>
                </a:lnTo>
                <a:lnTo>
                  <a:pt x="274319" y="207518"/>
                </a:lnTo>
                <a:lnTo>
                  <a:pt x="271399" y="210566"/>
                </a:lnTo>
                <a:lnTo>
                  <a:pt x="268351" y="213741"/>
                </a:lnTo>
                <a:lnTo>
                  <a:pt x="266319" y="217932"/>
                </a:lnTo>
                <a:lnTo>
                  <a:pt x="265303" y="223138"/>
                </a:lnTo>
                <a:lnTo>
                  <a:pt x="264159" y="228346"/>
                </a:lnTo>
                <a:lnTo>
                  <a:pt x="263652" y="235585"/>
                </a:lnTo>
                <a:lnTo>
                  <a:pt x="263652" y="245110"/>
                </a:lnTo>
                <a:lnTo>
                  <a:pt x="263652" y="338455"/>
                </a:lnTo>
                <a:lnTo>
                  <a:pt x="227965" y="345948"/>
                </a:lnTo>
                <a:lnTo>
                  <a:pt x="211074" y="328041"/>
                </a:lnTo>
                <a:lnTo>
                  <a:pt x="195837" y="335968"/>
                </a:lnTo>
                <a:lnTo>
                  <a:pt x="179482" y="341645"/>
                </a:lnTo>
                <a:lnTo>
                  <a:pt x="162032" y="345060"/>
                </a:lnTo>
                <a:lnTo>
                  <a:pt x="143509" y="346202"/>
                </a:lnTo>
                <a:lnTo>
                  <a:pt x="109622" y="343558"/>
                </a:lnTo>
                <a:lnTo>
                  <a:pt x="55659" y="322413"/>
                </a:lnTo>
                <a:lnTo>
                  <a:pt x="19984" y="280050"/>
                </a:lnTo>
                <a:lnTo>
                  <a:pt x="2216" y="216042"/>
                </a:lnTo>
                <a:lnTo>
                  <a:pt x="0" y="175895"/>
                </a:lnTo>
                <a:lnTo>
                  <a:pt x="785" y="154064"/>
                </a:lnTo>
                <a:lnTo>
                  <a:pt x="7072" y="114405"/>
                </a:lnTo>
                <a:lnTo>
                  <a:pt x="27733" y="65595"/>
                </a:lnTo>
                <a:lnTo>
                  <a:pt x="59275" y="30995"/>
                </a:lnTo>
                <a:lnTo>
                  <a:pt x="98298" y="9779"/>
                </a:lnTo>
                <a:lnTo>
                  <a:pt x="142767" y="617"/>
                </a:lnTo>
                <a:lnTo>
                  <a:pt x="158623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952242" y="913891"/>
            <a:ext cx="244475" cy="346710"/>
          </a:xfrm>
          <a:custGeom>
            <a:avLst/>
            <a:gdLst/>
            <a:ahLst/>
            <a:cxnLst/>
            <a:rect l="l" t="t" r="r" b="b"/>
            <a:pathLst>
              <a:path w="244475" h="346709">
                <a:moveTo>
                  <a:pt x="156591" y="0"/>
                </a:moveTo>
                <a:lnTo>
                  <a:pt x="201930" y="2667"/>
                </a:lnTo>
                <a:lnTo>
                  <a:pt x="244347" y="11684"/>
                </a:lnTo>
                <a:lnTo>
                  <a:pt x="244347" y="83438"/>
                </a:lnTo>
                <a:lnTo>
                  <a:pt x="210565" y="83438"/>
                </a:lnTo>
                <a:lnTo>
                  <a:pt x="207182" y="70365"/>
                </a:lnTo>
                <a:lnTo>
                  <a:pt x="202930" y="59150"/>
                </a:lnTo>
                <a:lnTo>
                  <a:pt x="168017" y="29789"/>
                </a:lnTo>
                <a:lnTo>
                  <a:pt x="158115" y="28956"/>
                </a:lnTo>
                <a:lnTo>
                  <a:pt x="139703" y="31311"/>
                </a:lnTo>
                <a:lnTo>
                  <a:pt x="98806" y="66548"/>
                </a:lnTo>
                <a:lnTo>
                  <a:pt x="83772" y="113141"/>
                </a:lnTo>
                <a:lnTo>
                  <a:pt x="78740" y="177927"/>
                </a:lnTo>
                <a:lnTo>
                  <a:pt x="79902" y="210143"/>
                </a:lnTo>
                <a:lnTo>
                  <a:pt x="89134" y="262098"/>
                </a:lnTo>
                <a:lnTo>
                  <a:pt x="107370" y="297295"/>
                </a:lnTo>
                <a:lnTo>
                  <a:pt x="150876" y="317119"/>
                </a:lnTo>
                <a:lnTo>
                  <a:pt x="159515" y="316739"/>
                </a:lnTo>
                <a:lnTo>
                  <a:pt x="194913" y="298577"/>
                </a:lnTo>
                <a:lnTo>
                  <a:pt x="210439" y="258699"/>
                </a:lnTo>
                <a:lnTo>
                  <a:pt x="244347" y="258699"/>
                </a:lnTo>
                <a:lnTo>
                  <a:pt x="244347" y="333756"/>
                </a:lnTo>
                <a:lnTo>
                  <a:pt x="231014" y="336778"/>
                </a:lnTo>
                <a:lnTo>
                  <a:pt x="183134" y="344487"/>
                </a:lnTo>
                <a:lnTo>
                  <a:pt x="147701" y="346202"/>
                </a:lnTo>
                <a:lnTo>
                  <a:pt x="123078" y="345035"/>
                </a:lnTo>
                <a:lnTo>
                  <a:pt x="80978" y="335700"/>
                </a:lnTo>
                <a:lnTo>
                  <a:pt x="35210" y="304276"/>
                </a:lnTo>
                <a:lnTo>
                  <a:pt x="15494" y="271399"/>
                </a:lnTo>
                <a:lnTo>
                  <a:pt x="3889" y="228901"/>
                </a:lnTo>
                <a:lnTo>
                  <a:pt x="0" y="176403"/>
                </a:lnTo>
                <a:lnTo>
                  <a:pt x="1141" y="150403"/>
                </a:lnTo>
                <a:lnTo>
                  <a:pt x="10233" y="103643"/>
                </a:lnTo>
                <a:lnTo>
                  <a:pt x="28376" y="64166"/>
                </a:lnTo>
                <a:lnTo>
                  <a:pt x="55237" y="33496"/>
                </a:lnTo>
                <a:lnTo>
                  <a:pt x="90457" y="12162"/>
                </a:lnTo>
                <a:lnTo>
                  <a:pt x="132800" y="1355"/>
                </a:lnTo>
                <a:lnTo>
                  <a:pt x="1565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88159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5" h="346709">
                <a:moveTo>
                  <a:pt x="151904" y="0"/>
                </a:moveTo>
                <a:lnTo>
                  <a:pt x="216766" y="10604"/>
                </a:lnTo>
                <a:lnTo>
                  <a:pt x="263169" y="42545"/>
                </a:lnTo>
                <a:lnTo>
                  <a:pt x="291041" y="95329"/>
                </a:lnTo>
                <a:lnTo>
                  <a:pt x="300329" y="168783"/>
                </a:lnTo>
                <a:lnTo>
                  <a:pt x="299641" y="191381"/>
                </a:lnTo>
                <a:lnTo>
                  <a:pt x="294130" y="231576"/>
                </a:lnTo>
                <a:lnTo>
                  <a:pt x="275958" y="279733"/>
                </a:lnTo>
                <a:lnTo>
                  <a:pt x="247296" y="314342"/>
                </a:lnTo>
                <a:lnTo>
                  <a:pt x="209270" y="336042"/>
                </a:lnTo>
                <a:lnTo>
                  <a:pt x="163018" y="345561"/>
                </a:lnTo>
                <a:lnTo>
                  <a:pt x="145961" y="346202"/>
                </a:lnTo>
                <a:lnTo>
                  <a:pt x="111799" y="343535"/>
                </a:lnTo>
                <a:lnTo>
                  <a:pt x="57096" y="322199"/>
                </a:lnTo>
                <a:lnTo>
                  <a:pt x="20563" y="279550"/>
                </a:lnTo>
                <a:lnTo>
                  <a:pt x="2285" y="215733"/>
                </a:lnTo>
                <a:lnTo>
                  <a:pt x="0" y="175895"/>
                </a:lnTo>
                <a:lnTo>
                  <a:pt x="1107" y="149082"/>
                </a:lnTo>
                <a:lnTo>
                  <a:pt x="9965" y="101457"/>
                </a:lnTo>
                <a:lnTo>
                  <a:pt x="27620" y="62097"/>
                </a:lnTo>
                <a:lnTo>
                  <a:pt x="53704" y="32049"/>
                </a:lnTo>
                <a:lnTo>
                  <a:pt x="87928" y="11572"/>
                </a:lnTo>
                <a:lnTo>
                  <a:pt x="128934" y="1285"/>
                </a:lnTo>
                <a:lnTo>
                  <a:pt x="1519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93866" y="901447"/>
            <a:ext cx="227965" cy="461645"/>
          </a:xfrm>
          <a:custGeom>
            <a:avLst/>
            <a:gdLst/>
            <a:ahLst/>
            <a:cxnLst/>
            <a:rect l="l" t="t" r="r" b="b"/>
            <a:pathLst>
              <a:path w="227964" h="461644">
                <a:moveTo>
                  <a:pt x="179450" y="0"/>
                </a:moveTo>
                <a:lnTo>
                  <a:pt x="227711" y="0"/>
                </a:lnTo>
                <a:lnTo>
                  <a:pt x="48895" y="461263"/>
                </a:lnTo>
                <a:lnTo>
                  <a:pt x="0" y="461263"/>
                </a:lnTo>
                <a:lnTo>
                  <a:pt x="17945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45746" y="1626853"/>
            <a:ext cx="7538506" cy="24266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17191" y="4050791"/>
            <a:ext cx="7595616" cy="24551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2212644" y="2048637"/>
            <a:ext cx="7005320" cy="4191147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6985" algn="just">
              <a:lnSpc>
                <a:spcPts val="3590"/>
              </a:lnSpc>
              <a:spcBef>
                <a:spcPts val="620"/>
              </a:spcBef>
            </a:pPr>
            <a:r>
              <a:rPr sz="3400" spc="-5" dirty="0">
                <a:solidFill>
                  <a:srgbClr val="FFFFFF"/>
                </a:solidFill>
                <a:latin typeface="Cambria"/>
                <a:cs typeface="Cambria"/>
              </a:rPr>
              <a:t>It is determining </a:t>
            </a:r>
            <a:r>
              <a:rPr sz="3400" spc="-10" dirty="0">
                <a:solidFill>
                  <a:srgbClr val="FFFFFF"/>
                </a:solidFill>
                <a:latin typeface="Cambria"/>
                <a:cs typeface="Cambria"/>
              </a:rPr>
              <a:t>whether the nursing  actions </a:t>
            </a:r>
            <a:r>
              <a:rPr sz="3400" spc="-5" dirty="0">
                <a:solidFill>
                  <a:srgbClr val="FFFFFF"/>
                </a:solidFill>
                <a:latin typeface="Cambria"/>
                <a:cs typeface="Cambria"/>
              </a:rPr>
              <a:t>had </a:t>
            </a:r>
            <a:r>
              <a:rPr sz="3400" spc="-30" dirty="0">
                <a:solidFill>
                  <a:srgbClr val="FFFFFF"/>
                </a:solidFill>
                <a:latin typeface="Cambria"/>
                <a:cs typeface="Cambria"/>
              </a:rPr>
              <a:t>any </a:t>
            </a:r>
            <a:r>
              <a:rPr sz="3400" spc="-10" dirty="0">
                <a:solidFill>
                  <a:srgbClr val="FFFFFF"/>
                </a:solidFill>
                <a:latin typeface="Cambria"/>
                <a:cs typeface="Cambria"/>
              </a:rPr>
              <a:t>relation </a:t>
            </a:r>
            <a:r>
              <a:rPr sz="3400" spc="-1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3400" spc="-10" dirty="0">
                <a:solidFill>
                  <a:srgbClr val="FFFFFF"/>
                </a:solidFill>
                <a:latin typeface="Cambria"/>
                <a:cs typeface="Cambria"/>
              </a:rPr>
              <a:t>the  outcomes</a:t>
            </a:r>
            <a:endParaRPr sz="3400">
              <a:latin typeface="Cambria"/>
              <a:cs typeface="Cambria"/>
            </a:endParaRPr>
          </a:p>
          <a:p>
            <a:pPr>
              <a:spcBef>
                <a:spcPts val="20"/>
              </a:spcBef>
            </a:pPr>
            <a:endParaRPr sz="5750">
              <a:latin typeface="Times New Roman"/>
              <a:cs typeface="Times New Roman"/>
            </a:endParaRPr>
          </a:p>
          <a:p>
            <a:pPr marL="12700" marR="5080" algn="just">
              <a:lnSpc>
                <a:spcPct val="88000"/>
              </a:lnSpc>
              <a:spcBef>
                <a:spcPts val="5"/>
              </a:spcBef>
            </a:pPr>
            <a:r>
              <a:rPr sz="3400" spc="-5" dirty="0">
                <a:solidFill>
                  <a:srgbClr val="FFFFFF"/>
                </a:solidFill>
                <a:latin typeface="Cambria"/>
                <a:cs typeface="Cambria"/>
              </a:rPr>
              <a:t>It should </a:t>
            </a:r>
            <a:r>
              <a:rPr sz="3400" spc="-25" dirty="0">
                <a:solidFill>
                  <a:srgbClr val="FFFFFF"/>
                </a:solidFill>
                <a:latin typeface="Cambria"/>
                <a:cs typeface="Cambria"/>
              </a:rPr>
              <a:t>never </a:t>
            </a:r>
            <a:r>
              <a:rPr sz="3400" spc="-5" dirty="0">
                <a:solidFill>
                  <a:srgbClr val="FFFFFF"/>
                </a:solidFill>
                <a:latin typeface="Cambria"/>
                <a:cs typeface="Cambria"/>
              </a:rPr>
              <a:t>be assumed </a:t>
            </a:r>
            <a:r>
              <a:rPr sz="3400" dirty="0">
                <a:solidFill>
                  <a:srgbClr val="FFFFFF"/>
                </a:solidFill>
                <a:latin typeface="Cambria"/>
                <a:cs typeface="Cambria"/>
              </a:rPr>
              <a:t>that </a:t>
            </a:r>
            <a:r>
              <a:rPr sz="3400" spc="-5" dirty="0">
                <a:solidFill>
                  <a:srgbClr val="FFFFFF"/>
                </a:solidFill>
                <a:latin typeface="Cambria"/>
                <a:cs typeface="Cambria"/>
              </a:rPr>
              <a:t>a  nursing action </a:t>
            </a:r>
            <a:r>
              <a:rPr sz="3400" spc="-25" dirty="0">
                <a:solidFill>
                  <a:srgbClr val="FFFFFF"/>
                </a:solidFill>
                <a:latin typeface="Cambria"/>
                <a:cs typeface="Cambria"/>
              </a:rPr>
              <a:t>was </a:t>
            </a:r>
            <a:r>
              <a:rPr sz="3400" spc="-5" dirty="0">
                <a:solidFill>
                  <a:srgbClr val="FFFFFF"/>
                </a:solidFill>
                <a:latin typeface="Cambria"/>
                <a:cs typeface="Cambria"/>
              </a:rPr>
              <a:t>the cause of (or)  </a:t>
            </a:r>
            <a:r>
              <a:rPr sz="3400" spc="-1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3400" spc="-15" dirty="0">
                <a:solidFill>
                  <a:srgbClr val="FFFFFF"/>
                </a:solidFill>
                <a:latin typeface="Cambria"/>
                <a:cs typeface="Cambria"/>
              </a:rPr>
              <a:t>only factor </a:t>
            </a:r>
            <a:r>
              <a:rPr sz="3400" spc="-5" dirty="0">
                <a:solidFill>
                  <a:srgbClr val="FFFFFF"/>
                </a:solidFill>
                <a:latin typeface="Cambria"/>
                <a:cs typeface="Cambria"/>
              </a:rPr>
              <a:t>in meeting, </a:t>
            </a:r>
            <a:r>
              <a:rPr sz="3400" spc="-15" dirty="0">
                <a:solidFill>
                  <a:srgbClr val="FFFFFF"/>
                </a:solidFill>
                <a:latin typeface="Cambria"/>
                <a:cs typeface="Cambria"/>
              </a:rPr>
              <a:t>partially  </a:t>
            </a:r>
            <a:r>
              <a:rPr sz="3400" spc="-10" dirty="0">
                <a:solidFill>
                  <a:srgbClr val="FFFFFF"/>
                </a:solidFill>
                <a:latin typeface="Cambria"/>
                <a:cs typeface="Cambria"/>
              </a:rPr>
              <a:t>meeting </a:t>
            </a:r>
            <a:r>
              <a:rPr sz="3400" spc="-5" dirty="0">
                <a:solidFill>
                  <a:srgbClr val="FFFFFF"/>
                </a:solidFill>
                <a:latin typeface="Cambria"/>
                <a:cs typeface="Cambria"/>
              </a:rPr>
              <a:t>(or) </a:t>
            </a:r>
            <a:r>
              <a:rPr sz="3400" spc="-10" dirty="0">
                <a:solidFill>
                  <a:srgbClr val="FFFFFF"/>
                </a:solidFill>
                <a:latin typeface="Cambria"/>
                <a:cs typeface="Cambria"/>
              </a:rPr>
              <a:t>not meeting </a:t>
            </a:r>
            <a:r>
              <a:rPr sz="3400" spc="-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3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Cambria"/>
                <a:cs typeface="Cambria"/>
              </a:rPr>
              <a:t>goal</a:t>
            </a:r>
            <a:endParaRPr sz="34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521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1591" y="648182"/>
            <a:ext cx="5692912" cy="221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75914" y="304292"/>
            <a:ext cx="5683758" cy="346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49092" y="3731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29" y="0"/>
                </a:moveTo>
                <a:lnTo>
                  <a:pt x="0" y="139573"/>
                </a:lnTo>
                <a:lnTo>
                  <a:pt x="89153" y="139573"/>
                </a:lnTo>
                <a:lnTo>
                  <a:pt x="4952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32733" y="332614"/>
            <a:ext cx="100076" cy="147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9166" y="337185"/>
            <a:ext cx="125730" cy="280035"/>
          </a:xfrm>
          <a:custGeom>
            <a:avLst/>
            <a:gdLst/>
            <a:ahLst/>
            <a:cxnLst/>
            <a:rect l="l" t="t" r="r" b="b"/>
            <a:pathLst>
              <a:path w="125730" h="280034">
                <a:moveTo>
                  <a:pt x="22097" y="0"/>
                </a:moveTo>
                <a:lnTo>
                  <a:pt x="11811" y="0"/>
                </a:lnTo>
                <a:lnTo>
                  <a:pt x="4445" y="254"/>
                </a:lnTo>
                <a:lnTo>
                  <a:pt x="0" y="508"/>
                </a:lnTo>
                <a:lnTo>
                  <a:pt x="0" y="279273"/>
                </a:lnTo>
                <a:lnTo>
                  <a:pt x="3047" y="279781"/>
                </a:lnTo>
                <a:lnTo>
                  <a:pt x="10540" y="280035"/>
                </a:lnTo>
                <a:lnTo>
                  <a:pt x="22606" y="280035"/>
                </a:lnTo>
                <a:lnTo>
                  <a:pt x="68453" y="272161"/>
                </a:lnTo>
                <a:lnTo>
                  <a:pt x="99524" y="246584"/>
                </a:lnTo>
                <a:lnTo>
                  <a:pt x="116205" y="211455"/>
                </a:lnTo>
                <a:lnTo>
                  <a:pt x="124652" y="159430"/>
                </a:lnTo>
                <a:lnTo>
                  <a:pt x="125222" y="138811"/>
                </a:lnTo>
                <a:lnTo>
                  <a:pt x="124416" y="116284"/>
                </a:lnTo>
                <a:lnTo>
                  <a:pt x="118042" y="77231"/>
                </a:lnTo>
                <a:lnTo>
                  <a:pt x="97313" y="33639"/>
                </a:lnTo>
                <a:lnTo>
                  <a:pt x="64960" y="8358"/>
                </a:lnTo>
                <a:lnTo>
                  <a:pt x="2209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24267" y="3332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6" y="0"/>
                </a:moveTo>
                <a:lnTo>
                  <a:pt x="27306" y="19288"/>
                </a:lnTo>
                <a:lnTo>
                  <a:pt x="9751" y="53842"/>
                </a:lnTo>
                <a:lnTo>
                  <a:pt x="1075" y="106852"/>
                </a:lnTo>
                <a:lnTo>
                  <a:pt x="0" y="140335"/>
                </a:lnTo>
                <a:lnTo>
                  <a:pt x="1119" y="175311"/>
                </a:lnTo>
                <a:lnTo>
                  <a:pt x="10072" y="231024"/>
                </a:lnTo>
                <a:lnTo>
                  <a:pt x="28051" y="267696"/>
                </a:lnTo>
                <a:lnTo>
                  <a:pt x="72771" y="288163"/>
                </a:lnTo>
                <a:lnTo>
                  <a:pt x="81958" y="287520"/>
                </a:lnTo>
                <a:lnTo>
                  <a:pt x="117379" y="265572"/>
                </a:lnTo>
                <a:lnTo>
                  <a:pt x="134048" y="228996"/>
                </a:lnTo>
                <a:lnTo>
                  <a:pt x="141493" y="178927"/>
                </a:lnTo>
                <a:lnTo>
                  <a:pt x="142367" y="149987"/>
                </a:lnTo>
                <a:lnTo>
                  <a:pt x="141888" y="126317"/>
                </a:lnTo>
                <a:lnTo>
                  <a:pt x="138027" y="84978"/>
                </a:lnTo>
                <a:lnTo>
                  <a:pt x="124825" y="38068"/>
                </a:lnTo>
                <a:lnTo>
                  <a:pt x="93138" y="4270"/>
                </a:lnTo>
                <a:lnTo>
                  <a:pt x="708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89728" y="3332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306" y="19288"/>
                </a:lnTo>
                <a:lnTo>
                  <a:pt x="9751" y="53842"/>
                </a:lnTo>
                <a:lnTo>
                  <a:pt x="1075" y="106852"/>
                </a:lnTo>
                <a:lnTo>
                  <a:pt x="0" y="140335"/>
                </a:lnTo>
                <a:lnTo>
                  <a:pt x="1119" y="175311"/>
                </a:lnTo>
                <a:lnTo>
                  <a:pt x="10072" y="231024"/>
                </a:lnTo>
                <a:lnTo>
                  <a:pt x="28051" y="267696"/>
                </a:lnTo>
                <a:lnTo>
                  <a:pt x="72771" y="288163"/>
                </a:lnTo>
                <a:lnTo>
                  <a:pt x="81958" y="287520"/>
                </a:lnTo>
                <a:lnTo>
                  <a:pt x="117379" y="265572"/>
                </a:lnTo>
                <a:lnTo>
                  <a:pt x="134048" y="228996"/>
                </a:lnTo>
                <a:lnTo>
                  <a:pt x="141493" y="178927"/>
                </a:lnTo>
                <a:lnTo>
                  <a:pt x="142367" y="149987"/>
                </a:lnTo>
                <a:lnTo>
                  <a:pt x="141888" y="126317"/>
                </a:lnTo>
                <a:lnTo>
                  <a:pt x="138027" y="84978"/>
                </a:lnTo>
                <a:lnTo>
                  <a:pt x="124825" y="38068"/>
                </a:lnTo>
                <a:lnTo>
                  <a:pt x="93138" y="4270"/>
                </a:lnTo>
                <a:lnTo>
                  <a:pt x="7086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95792" y="308230"/>
            <a:ext cx="300990" cy="338455"/>
          </a:xfrm>
          <a:custGeom>
            <a:avLst/>
            <a:gdLst/>
            <a:ahLst/>
            <a:cxnLst/>
            <a:rect l="l" t="t" r="r" b="b"/>
            <a:pathLst>
              <a:path w="300990" h="338455">
                <a:moveTo>
                  <a:pt x="0" y="0"/>
                </a:moveTo>
                <a:lnTo>
                  <a:pt x="100330" y="0"/>
                </a:lnTo>
                <a:lnTo>
                  <a:pt x="188087" y="152400"/>
                </a:lnTo>
                <a:lnTo>
                  <a:pt x="209296" y="191262"/>
                </a:lnTo>
                <a:lnTo>
                  <a:pt x="227405" y="226569"/>
                </a:lnTo>
                <a:lnTo>
                  <a:pt x="232663" y="237617"/>
                </a:lnTo>
                <a:lnTo>
                  <a:pt x="236601" y="237617"/>
                </a:lnTo>
                <a:lnTo>
                  <a:pt x="235434" y="207325"/>
                </a:lnTo>
                <a:lnTo>
                  <a:pt x="234600" y="175688"/>
                </a:lnTo>
                <a:lnTo>
                  <a:pt x="23410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1868" y="21844"/>
                </a:lnTo>
                <a:lnTo>
                  <a:pt x="218948" y="20193"/>
                </a:lnTo>
                <a:lnTo>
                  <a:pt x="214122" y="18415"/>
                </a:lnTo>
                <a:lnTo>
                  <a:pt x="207390" y="16382"/>
                </a:lnTo>
                <a:lnTo>
                  <a:pt x="207390" y="0"/>
                </a:lnTo>
                <a:lnTo>
                  <a:pt x="300989" y="0"/>
                </a:lnTo>
                <a:lnTo>
                  <a:pt x="300989" y="16382"/>
                </a:lnTo>
                <a:lnTo>
                  <a:pt x="294386" y="18542"/>
                </a:lnTo>
                <a:lnTo>
                  <a:pt x="289813" y="20320"/>
                </a:lnTo>
                <a:lnTo>
                  <a:pt x="287020" y="21844"/>
                </a:lnTo>
                <a:lnTo>
                  <a:pt x="284353" y="23368"/>
                </a:lnTo>
                <a:lnTo>
                  <a:pt x="281939" y="25273"/>
                </a:lnTo>
                <a:lnTo>
                  <a:pt x="280162" y="27813"/>
                </a:lnTo>
                <a:lnTo>
                  <a:pt x="278257" y="30225"/>
                </a:lnTo>
                <a:lnTo>
                  <a:pt x="276733" y="34036"/>
                </a:lnTo>
                <a:lnTo>
                  <a:pt x="275716" y="38989"/>
                </a:lnTo>
                <a:lnTo>
                  <a:pt x="274828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328" y="338328"/>
                </a:lnTo>
                <a:lnTo>
                  <a:pt x="99822" y="145415"/>
                </a:lnTo>
                <a:lnTo>
                  <a:pt x="89302" y="126936"/>
                </a:lnTo>
                <a:lnTo>
                  <a:pt x="80248" y="110553"/>
                </a:lnTo>
                <a:lnTo>
                  <a:pt x="72693" y="96266"/>
                </a:lnTo>
                <a:lnTo>
                  <a:pt x="66675" y="84074"/>
                </a:lnTo>
                <a:lnTo>
                  <a:pt x="64388" y="84074"/>
                </a:lnTo>
                <a:lnTo>
                  <a:pt x="65482" y="111047"/>
                </a:lnTo>
                <a:lnTo>
                  <a:pt x="66278" y="138795"/>
                </a:lnTo>
                <a:lnTo>
                  <a:pt x="66764" y="167280"/>
                </a:lnTo>
                <a:lnTo>
                  <a:pt x="66929" y="196469"/>
                </a:lnTo>
                <a:lnTo>
                  <a:pt x="66929" y="276351"/>
                </a:lnTo>
                <a:lnTo>
                  <a:pt x="67028" y="284920"/>
                </a:lnTo>
                <a:lnTo>
                  <a:pt x="75437" y="314071"/>
                </a:lnTo>
                <a:lnTo>
                  <a:pt x="78612" y="316992"/>
                </a:lnTo>
                <a:lnTo>
                  <a:pt x="84709" y="319659"/>
                </a:lnTo>
                <a:lnTo>
                  <a:pt x="93599" y="321945"/>
                </a:lnTo>
                <a:lnTo>
                  <a:pt x="93599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388"/>
                </a:lnTo>
                <a:lnTo>
                  <a:pt x="14478" y="316484"/>
                </a:lnTo>
                <a:lnTo>
                  <a:pt x="18034" y="314451"/>
                </a:lnTo>
                <a:lnTo>
                  <a:pt x="20701" y="311785"/>
                </a:lnTo>
                <a:lnTo>
                  <a:pt x="22352" y="308356"/>
                </a:lnTo>
                <a:lnTo>
                  <a:pt x="24130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9" y="290575"/>
                </a:lnTo>
                <a:lnTo>
                  <a:pt x="26416" y="284099"/>
                </a:lnTo>
                <a:lnTo>
                  <a:pt x="26416" y="276351"/>
                </a:lnTo>
                <a:lnTo>
                  <a:pt x="26416" y="61975"/>
                </a:lnTo>
                <a:lnTo>
                  <a:pt x="18161" y="24511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66204" y="308230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048" y="0"/>
                </a:lnTo>
                <a:lnTo>
                  <a:pt x="130048" y="16382"/>
                </a:lnTo>
                <a:lnTo>
                  <a:pt x="123317" y="18161"/>
                </a:lnTo>
                <a:lnTo>
                  <a:pt x="118237" y="20193"/>
                </a:lnTo>
                <a:lnTo>
                  <a:pt x="115062" y="22225"/>
                </a:lnTo>
                <a:lnTo>
                  <a:pt x="111887" y="24256"/>
                </a:lnTo>
                <a:lnTo>
                  <a:pt x="109347" y="26797"/>
                </a:lnTo>
                <a:lnTo>
                  <a:pt x="107696" y="29718"/>
                </a:lnTo>
                <a:lnTo>
                  <a:pt x="106045" y="32766"/>
                </a:lnTo>
                <a:lnTo>
                  <a:pt x="104901" y="36575"/>
                </a:lnTo>
                <a:lnTo>
                  <a:pt x="104267" y="41401"/>
                </a:lnTo>
                <a:lnTo>
                  <a:pt x="103632" y="46227"/>
                </a:lnTo>
                <a:lnTo>
                  <a:pt x="103250" y="53212"/>
                </a:lnTo>
                <a:lnTo>
                  <a:pt x="103250" y="62484"/>
                </a:lnTo>
                <a:lnTo>
                  <a:pt x="103250" y="276098"/>
                </a:lnTo>
                <a:lnTo>
                  <a:pt x="103250" y="281813"/>
                </a:lnTo>
                <a:lnTo>
                  <a:pt x="103377" y="287274"/>
                </a:lnTo>
                <a:lnTo>
                  <a:pt x="103759" y="292226"/>
                </a:lnTo>
                <a:lnTo>
                  <a:pt x="104139" y="297180"/>
                </a:lnTo>
                <a:lnTo>
                  <a:pt x="104775" y="301117"/>
                </a:lnTo>
                <a:lnTo>
                  <a:pt x="105791" y="304292"/>
                </a:lnTo>
                <a:lnTo>
                  <a:pt x="106807" y="307467"/>
                </a:lnTo>
                <a:lnTo>
                  <a:pt x="130048" y="321945"/>
                </a:lnTo>
                <a:lnTo>
                  <a:pt x="130048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4" y="295783"/>
                </a:lnTo>
                <a:lnTo>
                  <a:pt x="26162" y="290575"/>
                </a:lnTo>
                <a:lnTo>
                  <a:pt x="26416" y="283972"/>
                </a:lnTo>
                <a:lnTo>
                  <a:pt x="26416" y="276098"/>
                </a:lnTo>
                <a:lnTo>
                  <a:pt x="26416" y="62230"/>
                </a:lnTo>
                <a:lnTo>
                  <a:pt x="26416" y="54229"/>
                </a:lnTo>
                <a:lnTo>
                  <a:pt x="26288" y="47751"/>
                </a:lnTo>
                <a:lnTo>
                  <a:pt x="25781" y="42672"/>
                </a:lnTo>
                <a:lnTo>
                  <a:pt x="25400" y="37465"/>
                </a:lnTo>
                <a:lnTo>
                  <a:pt x="24384" y="33274"/>
                </a:lnTo>
                <a:lnTo>
                  <a:pt x="22606" y="29845"/>
                </a:lnTo>
                <a:lnTo>
                  <a:pt x="20827" y="26543"/>
                </a:lnTo>
                <a:lnTo>
                  <a:pt x="18287" y="23749"/>
                </a:lnTo>
                <a:lnTo>
                  <a:pt x="14732" y="21844"/>
                </a:lnTo>
                <a:lnTo>
                  <a:pt x="11175" y="19812"/>
                </a:lnTo>
                <a:lnTo>
                  <a:pt x="6223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57746" y="308230"/>
            <a:ext cx="306070" cy="342265"/>
          </a:xfrm>
          <a:custGeom>
            <a:avLst/>
            <a:gdLst/>
            <a:ahLst/>
            <a:cxnLst/>
            <a:rect l="l" t="t" r="r" b="b"/>
            <a:pathLst>
              <a:path w="306070" h="342265">
                <a:moveTo>
                  <a:pt x="0" y="0"/>
                </a:moveTo>
                <a:lnTo>
                  <a:pt x="130048" y="0"/>
                </a:lnTo>
                <a:lnTo>
                  <a:pt x="130048" y="16382"/>
                </a:lnTo>
                <a:lnTo>
                  <a:pt x="123316" y="18161"/>
                </a:lnTo>
                <a:lnTo>
                  <a:pt x="118237" y="20193"/>
                </a:lnTo>
                <a:lnTo>
                  <a:pt x="115062" y="22225"/>
                </a:lnTo>
                <a:lnTo>
                  <a:pt x="111759" y="24256"/>
                </a:lnTo>
                <a:lnTo>
                  <a:pt x="109346" y="26797"/>
                </a:lnTo>
                <a:lnTo>
                  <a:pt x="107695" y="29718"/>
                </a:lnTo>
                <a:lnTo>
                  <a:pt x="106044" y="32766"/>
                </a:lnTo>
                <a:lnTo>
                  <a:pt x="104901" y="36575"/>
                </a:lnTo>
                <a:lnTo>
                  <a:pt x="104266" y="41401"/>
                </a:lnTo>
                <a:lnTo>
                  <a:pt x="103631" y="46227"/>
                </a:lnTo>
                <a:lnTo>
                  <a:pt x="103250" y="53212"/>
                </a:lnTo>
                <a:lnTo>
                  <a:pt x="103250" y="62484"/>
                </a:lnTo>
                <a:lnTo>
                  <a:pt x="103250" y="226060"/>
                </a:lnTo>
                <a:lnTo>
                  <a:pt x="107271" y="269482"/>
                </a:lnTo>
                <a:lnTo>
                  <a:pt x="127470" y="303629"/>
                </a:lnTo>
                <a:lnTo>
                  <a:pt x="162940" y="313182"/>
                </a:lnTo>
                <a:lnTo>
                  <a:pt x="174799" y="312558"/>
                </a:lnTo>
                <a:lnTo>
                  <a:pt x="211232" y="290909"/>
                </a:lnTo>
                <a:lnTo>
                  <a:pt x="221964" y="251999"/>
                </a:lnTo>
                <a:lnTo>
                  <a:pt x="223265" y="220345"/>
                </a:lnTo>
                <a:lnTo>
                  <a:pt x="223265" y="62230"/>
                </a:lnTo>
                <a:lnTo>
                  <a:pt x="215264" y="24511"/>
                </a:lnTo>
                <a:lnTo>
                  <a:pt x="196976" y="16382"/>
                </a:lnTo>
                <a:lnTo>
                  <a:pt x="196976" y="0"/>
                </a:lnTo>
                <a:lnTo>
                  <a:pt x="305942" y="0"/>
                </a:lnTo>
                <a:lnTo>
                  <a:pt x="305942" y="16382"/>
                </a:lnTo>
                <a:lnTo>
                  <a:pt x="299974" y="18034"/>
                </a:lnTo>
                <a:lnTo>
                  <a:pt x="295275" y="19812"/>
                </a:lnTo>
                <a:lnTo>
                  <a:pt x="291845" y="21717"/>
                </a:lnTo>
                <a:lnTo>
                  <a:pt x="288416" y="23622"/>
                </a:lnTo>
                <a:lnTo>
                  <a:pt x="285750" y="26289"/>
                </a:lnTo>
                <a:lnTo>
                  <a:pt x="283971" y="29591"/>
                </a:lnTo>
                <a:lnTo>
                  <a:pt x="282066" y="33020"/>
                </a:lnTo>
                <a:lnTo>
                  <a:pt x="280924" y="37338"/>
                </a:lnTo>
                <a:lnTo>
                  <a:pt x="280415" y="42545"/>
                </a:lnTo>
                <a:lnTo>
                  <a:pt x="279907" y="47751"/>
                </a:lnTo>
                <a:lnTo>
                  <a:pt x="279653" y="54229"/>
                </a:lnTo>
                <a:lnTo>
                  <a:pt x="279653" y="62230"/>
                </a:lnTo>
                <a:lnTo>
                  <a:pt x="279653" y="217043"/>
                </a:lnTo>
                <a:lnTo>
                  <a:pt x="276867" y="257548"/>
                </a:lnTo>
                <a:lnTo>
                  <a:pt x="264217" y="295820"/>
                </a:lnTo>
                <a:lnTo>
                  <a:pt x="233552" y="326136"/>
                </a:lnTo>
                <a:lnTo>
                  <a:pt x="188700" y="340121"/>
                </a:lnTo>
                <a:lnTo>
                  <a:pt x="155320" y="342265"/>
                </a:lnTo>
                <a:lnTo>
                  <a:pt x="138390" y="341810"/>
                </a:lnTo>
                <a:lnTo>
                  <a:pt x="95884" y="334899"/>
                </a:lnTo>
                <a:lnTo>
                  <a:pt x="56261" y="312928"/>
                </a:lnTo>
                <a:lnTo>
                  <a:pt x="33781" y="277113"/>
                </a:lnTo>
                <a:lnTo>
                  <a:pt x="26870" y="238644"/>
                </a:lnTo>
                <a:lnTo>
                  <a:pt x="26415" y="222758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8" y="48133"/>
                </a:lnTo>
                <a:lnTo>
                  <a:pt x="25780" y="42925"/>
                </a:lnTo>
                <a:lnTo>
                  <a:pt x="25400" y="37592"/>
                </a:lnTo>
                <a:lnTo>
                  <a:pt x="24383" y="33274"/>
                </a:lnTo>
                <a:lnTo>
                  <a:pt x="22605" y="29972"/>
                </a:lnTo>
                <a:lnTo>
                  <a:pt x="20827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223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97523" y="308230"/>
            <a:ext cx="241935" cy="338455"/>
          </a:xfrm>
          <a:custGeom>
            <a:avLst/>
            <a:gdLst/>
            <a:ahLst/>
            <a:cxnLst/>
            <a:rect l="l" t="t" r="r" b="b"/>
            <a:pathLst>
              <a:path w="241935" h="338455">
                <a:moveTo>
                  <a:pt x="0" y="0"/>
                </a:moveTo>
                <a:lnTo>
                  <a:pt x="130048" y="0"/>
                </a:lnTo>
                <a:lnTo>
                  <a:pt x="130048" y="16382"/>
                </a:lnTo>
                <a:lnTo>
                  <a:pt x="124078" y="18034"/>
                </a:lnTo>
                <a:lnTo>
                  <a:pt x="119379" y="19812"/>
                </a:lnTo>
                <a:lnTo>
                  <a:pt x="115950" y="21717"/>
                </a:lnTo>
                <a:lnTo>
                  <a:pt x="112394" y="23622"/>
                </a:lnTo>
                <a:lnTo>
                  <a:pt x="109727" y="26162"/>
                </a:lnTo>
                <a:lnTo>
                  <a:pt x="107823" y="29464"/>
                </a:lnTo>
                <a:lnTo>
                  <a:pt x="105917" y="32766"/>
                </a:lnTo>
                <a:lnTo>
                  <a:pt x="104775" y="37084"/>
                </a:lnTo>
                <a:lnTo>
                  <a:pt x="104139" y="42291"/>
                </a:lnTo>
                <a:lnTo>
                  <a:pt x="103504" y="47498"/>
                </a:lnTo>
                <a:lnTo>
                  <a:pt x="103250" y="54101"/>
                </a:lnTo>
                <a:lnTo>
                  <a:pt x="103250" y="61975"/>
                </a:lnTo>
                <a:lnTo>
                  <a:pt x="103250" y="308737"/>
                </a:lnTo>
                <a:lnTo>
                  <a:pt x="151384" y="308737"/>
                </a:lnTo>
                <a:lnTo>
                  <a:pt x="160909" y="308737"/>
                </a:lnTo>
                <a:lnTo>
                  <a:pt x="168655" y="307340"/>
                </a:lnTo>
                <a:lnTo>
                  <a:pt x="174371" y="304292"/>
                </a:lnTo>
                <a:lnTo>
                  <a:pt x="180212" y="301371"/>
                </a:lnTo>
                <a:lnTo>
                  <a:pt x="200278" y="266319"/>
                </a:lnTo>
                <a:lnTo>
                  <a:pt x="207644" y="238125"/>
                </a:lnTo>
                <a:lnTo>
                  <a:pt x="241553" y="238125"/>
                </a:lnTo>
                <a:lnTo>
                  <a:pt x="236092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388"/>
                </a:lnTo>
                <a:lnTo>
                  <a:pt x="14477" y="316484"/>
                </a:lnTo>
                <a:lnTo>
                  <a:pt x="18034" y="314451"/>
                </a:lnTo>
                <a:lnTo>
                  <a:pt x="20574" y="311785"/>
                </a:lnTo>
                <a:lnTo>
                  <a:pt x="22351" y="308356"/>
                </a:lnTo>
                <a:lnTo>
                  <a:pt x="24129" y="305054"/>
                </a:lnTo>
                <a:lnTo>
                  <a:pt x="25273" y="300736"/>
                </a:lnTo>
                <a:lnTo>
                  <a:pt x="25653" y="295529"/>
                </a:lnTo>
                <a:lnTo>
                  <a:pt x="26162" y="290322"/>
                </a:lnTo>
                <a:lnTo>
                  <a:pt x="26415" y="283718"/>
                </a:lnTo>
                <a:lnTo>
                  <a:pt x="26415" y="275844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8" y="48133"/>
                </a:lnTo>
                <a:lnTo>
                  <a:pt x="25780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5" y="29972"/>
                </a:lnTo>
                <a:lnTo>
                  <a:pt x="20827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223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61253" y="308230"/>
            <a:ext cx="300990" cy="338455"/>
          </a:xfrm>
          <a:custGeom>
            <a:avLst/>
            <a:gdLst/>
            <a:ahLst/>
            <a:cxnLst/>
            <a:rect l="l" t="t" r="r" b="b"/>
            <a:pathLst>
              <a:path w="300989" h="338455">
                <a:moveTo>
                  <a:pt x="0" y="0"/>
                </a:moveTo>
                <a:lnTo>
                  <a:pt x="100330" y="0"/>
                </a:lnTo>
                <a:lnTo>
                  <a:pt x="188087" y="152400"/>
                </a:lnTo>
                <a:lnTo>
                  <a:pt x="209296" y="191262"/>
                </a:lnTo>
                <a:lnTo>
                  <a:pt x="227405" y="226569"/>
                </a:lnTo>
                <a:lnTo>
                  <a:pt x="232663" y="237617"/>
                </a:lnTo>
                <a:lnTo>
                  <a:pt x="236600" y="237617"/>
                </a:lnTo>
                <a:lnTo>
                  <a:pt x="235434" y="207325"/>
                </a:lnTo>
                <a:lnTo>
                  <a:pt x="234600" y="175688"/>
                </a:lnTo>
                <a:lnTo>
                  <a:pt x="23410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14122" y="18415"/>
                </a:lnTo>
                <a:lnTo>
                  <a:pt x="207391" y="16382"/>
                </a:lnTo>
                <a:lnTo>
                  <a:pt x="207391" y="0"/>
                </a:lnTo>
                <a:lnTo>
                  <a:pt x="300989" y="0"/>
                </a:lnTo>
                <a:lnTo>
                  <a:pt x="300989" y="16382"/>
                </a:lnTo>
                <a:lnTo>
                  <a:pt x="294386" y="18542"/>
                </a:lnTo>
                <a:lnTo>
                  <a:pt x="289813" y="20320"/>
                </a:lnTo>
                <a:lnTo>
                  <a:pt x="287020" y="21844"/>
                </a:lnTo>
                <a:lnTo>
                  <a:pt x="284352" y="23368"/>
                </a:lnTo>
                <a:lnTo>
                  <a:pt x="281939" y="25273"/>
                </a:lnTo>
                <a:lnTo>
                  <a:pt x="280162" y="27813"/>
                </a:lnTo>
                <a:lnTo>
                  <a:pt x="278257" y="30225"/>
                </a:lnTo>
                <a:lnTo>
                  <a:pt x="276733" y="34036"/>
                </a:lnTo>
                <a:lnTo>
                  <a:pt x="275717" y="38989"/>
                </a:lnTo>
                <a:lnTo>
                  <a:pt x="274827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327" y="338328"/>
                </a:lnTo>
                <a:lnTo>
                  <a:pt x="99822" y="145415"/>
                </a:lnTo>
                <a:lnTo>
                  <a:pt x="89320" y="126936"/>
                </a:lnTo>
                <a:lnTo>
                  <a:pt x="80295" y="110553"/>
                </a:lnTo>
                <a:lnTo>
                  <a:pt x="72747" y="96266"/>
                </a:lnTo>
                <a:lnTo>
                  <a:pt x="66675" y="84074"/>
                </a:lnTo>
                <a:lnTo>
                  <a:pt x="64388" y="84074"/>
                </a:lnTo>
                <a:lnTo>
                  <a:pt x="65482" y="111047"/>
                </a:lnTo>
                <a:lnTo>
                  <a:pt x="66278" y="138795"/>
                </a:lnTo>
                <a:lnTo>
                  <a:pt x="66764" y="167280"/>
                </a:lnTo>
                <a:lnTo>
                  <a:pt x="66929" y="196469"/>
                </a:lnTo>
                <a:lnTo>
                  <a:pt x="66929" y="276351"/>
                </a:lnTo>
                <a:lnTo>
                  <a:pt x="67028" y="284920"/>
                </a:lnTo>
                <a:lnTo>
                  <a:pt x="75437" y="314071"/>
                </a:lnTo>
                <a:lnTo>
                  <a:pt x="78612" y="316992"/>
                </a:lnTo>
                <a:lnTo>
                  <a:pt x="84709" y="319659"/>
                </a:lnTo>
                <a:lnTo>
                  <a:pt x="93599" y="321945"/>
                </a:lnTo>
                <a:lnTo>
                  <a:pt x="93599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388"/>
                </a:lnTo>
                <a:lnTo>
                  <a:pt x="14477" y="316484"/>
                </a:lnTo>
                <a:lnTo>
                  <a:pt x="18034" y="314451"/>
                </a:lnTo>
                <a:lnTo>
                  <a:pt x="20700" y="311785"/>
                </a:lnTo>
                <a:lnTo>
                  <a:pt x="22351" y="308356"/>
                </a:lnTo>
                <a:lnTo>
                  <a:pt x="24130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8" y="290575"/>
                </a:lnTo>
                <a:lnTo>
                  <a:pt x="26416" y="284099"/>
                </a:lnTo>
                <a:lnTo>
                  <a:pt x="26416" y="276351"/>
                </a:lnTo>
                <a:lnTo>
                  <a:pt x="26416" y="61975"/>
                </a:lnTo>
                <a:lnTo>
                  <a:pt x="18161" y="24511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36313" y="308230"/>
            <a:ext cx="300990" cy="338455"/>
          </a:xfrm>
          <a:custGeom>
            <a:avLst/>
            <a:gdLst/>
            <a:ahLst/>
            <a:cxnLst/>
            <a:rect l="l" t="t" r="r" b="b"/>
            <a:pathLst>
              <a:path w="300989" h="338455">
                <a:moveTo>
                  <a:pt x="0" y="0"/>
                </a:moveTo>
                <a:lnTo>
                  <a:pt x="100330" y="0"/>
                </a:lnTo>
                <a:lnTo>
                  <a:pt x="188087" y="152400"/>
                </a:lnTo>
                <a:lnTo>
                  <a:pt x="209295" y="191262"/>
                </a:lnTo>
                <a:lnTo>
                  <a:pt x="227405" y="226569"/>
                </a:lnTo>
                <a:lnTo>
                  <a:pt x="232663" y="237617"/>
                </a:lnTo>
                <a:lnTo>
                  <a:pt x="236600" y="237617"/>
                </a:lnTo>
                <a:lnTo>
                  <a:pt x="235434" y="207325"/>
                </a:lnTo>
                <a:lnTo>
                  <a:pt x="234600" y="175688"/>
                </a:lnTo>
                <a:lnTo>
                  <a:pt x="23410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1869" y="21844"/>
                </a:lnTo>
                <a:lnTo>
                  <a:pt x="218948" y="20193"/>
                </a:lnTo>
                <a:lnTo>
                  <a:pt x="214122" y="18415"/>
                </a:lnTo>
                <a:lnTo>
                  <a:pt x="207391" y="16382"/>
                </a:lnTo>
                <a:lnTo>
                  <a:pt x="207391" y="0"/>
                </a:lnTo>
                <a:lnTo>
                  <a:pt x="300989" y="0"/>
                </a:lnTo>
                <a:lnTo>
                  <a:pt x="300989" y="16382"/>
                </a:lnTo>
                <a:lnTo>
                  <a:pt x="294386" y="18542"/>
                </a:lnTo>
                <a:lnTo>
                  <a:pt x="289813" y="20320"/>
                </a:lnTo>
                <a:lnTo>
                  <a:pt x="287020" y="21844"/>
                </a:lnTo>
                <a:lnTo>
                  <a:pt x="284352" y="23368"/>
                </a:lnTo>
                <a:lnTo>
                  <a:pt x="281939" y="25273"/>
                </a:lnTo>
                <a:lnTo>
                  <a:pt x="280162" y="27813"/>
                </a:lnTo>
                <a:lnTo>
                  <a:pt x="278257" y="30225"/>
                </a:lnTo>
                <a:lnTo>
                  <a:pt x="276733" y="34036"/>
                </a:lnTo>
                <a:lnTo>
                  <a:pt x="275716" y="38989"/>
                </a:lnTo>
                <a:lnTo>
                  <a:pt x="274827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328" y="338328"/>
                </a:lnTo>
                <a:lnTo>
                  <a:pt x="99822" y="145415"/>
                </a:lnTo>
                <a:lnTo>
                  <a:pt x="89320" y="126936"/>
                </a:lnTo>
                <a:lnTo>
                  <a:pt x="80295" y="110553"/>
                </a:lnTo>
                <a:lnTo>
                  <a:pt x="72747" y="96266"/>
                </a:lnTo>
                <a:lnTo>
                  <a:pt x="66675" y="84074"/>
                </a:lnTo>
                <a:lnTo>
                  <a:pt x="64388" y="84074"/>
                </a:lnTo>
                <a:lnTo>
                  <a:pt x="65482" y="111047"/>
                </a:lnTo>
                <a:lnTo>
                  <a:pt x="66278" y="138795"/>
                </a:lnTo>
                <a:lnTo>
                  <a:pt x="66764" y="167280"/>
                </a:lnTo>
                <a:lnTo>
                  <a:pt x="66929" y="196469"/>
                </a:lnTo>
                <a:lnTo>
                  <a:pt x="66929" y="276351"/>
                </a:lnTo>
                <a:lnTo>
                  <a:pt x="67028" y="284920"/>
                </a:lnTo>
                <a:lnTo>
                  <a:pt x="75437" y="314071"/>
                </a:lnTo>
                <a:lnTo>
                  <a:pt x="78612" y="316992"/>
                </a:lnTo>
                <a:lnTo>
                  <a:pt x="84709" y="319659"/>
                </a:lnTo>
                <a:lnTo>
                  <a:pt x="93599" y="321945"/>
                </a:lnTo>
                <a:lnTo>
                  <a:pt x="93599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2" y="318388"/>
                </a:lnTo>
                <a:lnTo>
                  <a:pt x="14478" y="316484"/>
                </a:lnTo>
                <a:lnTo>
                  <a:pt x="18034" y="314451"/>
                </a:lnTo>
                <a:lnTo>
                  <a:pt x="20700" y="311785"/>
                </a:lnTo>
                <a:lnTo>
                  <a:pt x="22351" y="308356"/>
                </a:lnTo>
                <a:lnTo>
                  <a:pt x="24130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8" y="290575"/>
                </a:lnTo>
                <a:lnTo>
                  <a:pt x="26416" y="284099"/>
                </a:lnTo>
                <a:lnTo>
                  <a:pt x="26416" y="276351"/>
                </a:lnTo>
                <a:lnTo>
                  <a:pt x="26416" y="61975"/>
                </a:lnTo>
                <a:lnTo>
                  <a:pt x="18161" y="24511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60292" y="308230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047" y="0"/>
                </a:lnTo>
                <a:lnTo>
                  <a:pt x="130047" y="16382"/>
                </a:lnTo>
                <a:lnTo>
                  <a:pt x="123316" y="18161"/>
                </a:lnTo>
                <a:lnTo>
                  <a:pt x="118236" y="20193"/>
                </a:lnTo>
                <a:lnTo>
                  <a:pt x="115061" y="22225"/>
                </a:lnTo>
                <a:lnTo>
                  <a:pt x="111886" y="24256"/>
                </a:lnTo>
                <a:lnTo>
                  <a:pt x="109346" y="26797"/>
                </a:lnTo>
                <a:lnTo>
                  <a:pt x="103250" y="53212"/>
                </a:lnTo>
                <a:lnTo>
                  <a:pt x="103250" y="62484"/>
                </a:lnTo>
                <a:lnTo>
                  <a:pt x="103250" y="276098"/>
                </a:lnTo>
                <a:lnTo>
                  <a:pt x="103250" y="281813"/>
                </a:lnTo>
                <a:lnTo>
                  <a:pt x="103377" y="287274"/>
                </a:lnTo>
                <a:lnTo>
                  <a:pt x="103758" y="292226"/>
                </a:lnTo>
                <a:lnTo>
                  <a:pt x="104139" y="297180"/>
                </a:lnTo>
                <a:lnTo>
                  <a:pt x="130047" y="321945"/>
                </a:lnTo>
                <a:lnTo>
                  <a:pt x="130047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573" y="312038"/>
                </a:lnTo>
                <a:lnTo>
                  <a:pt x="22351" y="308610"/>
                </a:lnTo>
                <a:lnTo>
                  <a:pt x="24129" y="305308"/>
                </a:lnTo>
                <a:lnTo>
                  <a:pt x="25272" y="300990"/>
                </a:lnTo>
                <a:lnTo>
                  <a:pt x="25653" y="295783"/>
                </a:lnTo>
                <a:lnTo>
                  <a:pt x="26161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230"/>
                </a:lnTo>
                <a:lnTo>
                  <a:pt x="26415" y="54229"/>
                </a:lnTo>
                <a:lnTo>
                  <a:pt x="26288" y="47751"/>
                </a:lnTo>
                <a:lnTo>
                  <a:pt x="25781" y="42672"/>
                </a:lnTo>
                <a:lnTo>
                  <a:pt x="25400" y="37465"/>
                </a:lnTo>
                <a:lnTo>
                  <a:pt x="24383" y="33274"/>
                </a:lnTo>
                <a:lnTo>
                  <a:pt x="22606" y="29845"/>
                </a:lnTo>
                <a:lnTo>
                  <a:pt x="20827" y="26543"/>
                </a:lnTo>
                <a:lnTo>
                  <a:pt x="18287" y="23749"/>
                </a:lnTo>
                <a:lnTo>
                  <a:pt x="14731" y="21844"/>
                </a:lnTo>
                <a:lnTo>
                  <a:pt x="11175" y="19812"/>
                </a:lnTo>
                <a:lnTo>
                  <a:pt x="6222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55467" y="308229"/>
            <a:ext cx="481965" cy="340360"/>
          </a:xfrm>
          <a:custGeom>
            <a:avLst/>
            <a:gdLst/>
            <a:ahLst/>
            <a:cxnLst/>
            <a:rect l="l" t="t" r="r" b="b"/>
            <a:pathLst>
              <a:path w="481964" h="340359">
                <a:moveTo>
                  <a:pt x="0" y="0"/>
                </a:moveTo>
                <a:lnTo>
                  <a:pt x="133350" y="0"/>
                </a:lnTo>
                <a:lnTo>
                  <a:pt x="133350" y="16382"/>
                </a:lnTo>
                <a:lnTo>
                  <a:pt x="124713" y="17399"/>
                </a:lnTo>
                <a:lnTo>
                  <a:pt x="118363" y="19812"/>
                </a:lnTo>
                <a:lnTo>
                  <a:pt x="114172" y="23622"/>
                </a:lnTo>
                <a:lnTo>
                  <a:pt x="110108" y="27304"/>
                </a:lnTo>
                <a:lnTo>
                  <a:pt x="108076" y="32766"/>
                </a:lnTo>
                <a:lnTo>
                  <a:pt x="108076" y="39624"/>
                </a:lnTo>
                <a:lnTo>
                  <a:pt x="108527" y="47120"/>
                </a:lnTo>
                <a:lnTo>
                  <a:pt x="109870" y="56451"/>
                </a:lnTo>
                <a:lnTo>
                  <a:pt x="112095" y="67591"/>
                </a:lnTo>
                <a:lnTo>
                  <a:pt x="115188" y="80518"/>
                </a:lnTo>
                <a:lnTo>
                  <a:pt x="158114" y="252730"/>
                </a:lnTo>
                <a:lnTo>
                  <a:pt x="229234" y="0"/>
                </a:lnTo>
                <a:lnTo>
                  <a:pt x="285241" y="0"/>
                </a:lnTo>
                <a:lnTo>
                  <a:pt x="343153" y="252730"/>
                </a:lnTo>
                <a:lnTo>
                  <a:pt x="395477" y="84962"/>
                </a:lnTo>
                <a:lnTo>
                  <a:pt x="397763" y="77470"/>
                </a:lnTo>
                <a:lnTo>
                  <a:pt x="399795" y="69723"/>
                </a:lnTo>
                <a:lnTo>
                  <a:pt x="401446" y="62103"/>
                </a:lnTo>
                <a:lnTo>
                  <a:pt x="403097" y="54356"/>
                </a:lnTo>
                <a:lnTo>
                  <a:pt x="403859" y="47879"/>
                </a:lnTo>
                <a:lnTo>
                  <a:pt x="403859" y="42418"/>
                </a:lnTo>
                <a:lnTo>
                  <a:pt x="403859" y="33781"/>
                </a:lnTo>
                <a:lnTo>
                  <a:pt x="401827" y="27431"/>
                </a:lnTo>
                <a:lnTo>
                  <a:pt x="397636" y="23495"/>
                </a:lnTo>
                <a:lnTo>
                  <a:pt x="393319" y="19430"/>
                </a:lnTo>
                <a:lnTo>
                  <a:pt x="387095" y="17018"/>
                </a:lnTo>
                <a:lnTo>
                  <a:pt x="378586" y="16382"/>
                </a:lnTo>
                <a:lnTo>
                  <a:pt x="378586" y="0"/>
                </a:lnTo>
                <a:lnTo>
                  <a:pt x="481964" y="0"/>
                </a:lnTo>
                <a:lnTo>
                  <a:pt x="481964" y="16382"/>
                </a:lnTo>
                <a:lnTo>
                  <a:pt x="475869" y="17652"/>
                </a:lnTo>
                <a:lnTo>
                  <a:pt x="470788" y="20066"/>
                </a:lnTo>
                <a:lnTo>
                  <a:pt x="466597" y="23495"/>
                </a:lnTo>
                <a:lnTo>
                  <a:pt x="462406" y="26797"/>
                </a:lnTo>
                <a:lnTo>
                  <a:pt x="458723" y="31623"/>
                </a:lnTo>
                <a:lnTo>
                  <a:pt x="443102" y="68453"/>
                </a:lnTo>
                <a:lnTo>
                  <a:pt x="350138" y="339979"/>
                </a:lnTo>
                <a:lnTo>
                  <a:pt x="291210" y="339979"/>
                </a:lnTo>
                <a:lnTo>
                  <a:pt x="235203" y="107315"/>
                </a:lnTo>
                <a:lnTo>
                  <a:pt x="168782" y="339979"/>
                </a:lnTo>
                <a:lnTo>
                  <a:pt x="106806" y="339979"/>
                </a:lnTo>
                <a:lnTo>
                  <a:pt x="32257" y="62484"/>
                </a:lnTo>
                <a:lnTo>
                  <a:pt x="16636" y="25019"/>
                </a:lnTo>
                <a:lnTo>
                  <a:pt x="13081" y="22351"/>
                </a:lnTo>
                <a:lnTo>
                  <a:pt x="9651" y="19685"/>
                </a:lnTo>
                <a:lnTo>
                  <a:pt x="5333" y="17652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75914" y="308230"/>
            <a:ext cx="308610" cy="338455"/>
          </a:xfrm>
          <a:custGeom>
            <a:avLst/>
            <a:gdLst/>
            <a:ahLst/>
            <a:cxnLst/>
            <a:rect l="l" t="t" r="r" b="b"/>
            <a:pathLst>
              <a:path w="308610" h="338455">
                <a:moveTo>
                  <a:pt x="0" y="0"/>
                </a:moveTo>
                <a:lnTo>
                  <a:pt x="128778" y="0"/>
                </a:lnTo>
                <a:lnTo>
                  <a:pt x="148611" y="404"/>
                </a:lnTo>
                <a:lnTo>
                  <a:pt x="197993" y="6476"/>
                </a:lnTo>
                <a:lnTo>
                  <a:pt x="236104" y="20318"/>
                </a:lnTo>
                <a:lnTo>
                  <a:pt x="274897" y="50603"/>
                </a:lnTo>
                <a:lnTo>
                  <a:pt x="298104" y="92160"/>
                </a:lnTo>
                <a:lnTo>
                  <a:pt x="306609" y="131492"/>
                </a:lnTo>
                <a:lnTo>
                  <a:pt x="308228" y="161798"/>
                </a:lnTo>
                <a:lnTo>
                  <a:pt x="307659" y="180635"/>
                </a:lnTo>
                <a:lnTo>
                  <a:pt x="299211" y="231267"/>
                </a:lnTo>
                <a:lnTo>
                  <a:pt x="280513" y="272289"/>
                </a:lnTo>
                <a:lnTo>
                  <a:pt x="254095" y="301609"/>
                </a:lnTo>
                <a:lnTo>
                  <a:pt x="220370" y="321808"/>
                </a:lnTo>
                <a:lnTo>
                  <a:pt x="178562" y="333756"/>
                </a:lnTo>
                <a:lnTo>
                  <a:pt x="131520" y="338042"/>
                </a:lnTo>
                <a:lnTo>
                  <a:pt x="112394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1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573" y="312038"/>
                </a:lnTo>
                <a:lnTo>
                  <a:pt x="22351" y="308610"/>
                </a:lnTo>
                <a:lnTo>
                  <a:pt x="24129" y="305308"/>
                </a:lnTo>
                <a:lnTo>
                  <a:pt x="25272" y="300990"/>
                </a:lnTo>
                <a:lnTo>
                  <a:pt x="25653" y="295783"/>
                </a:lnTo>
                <a:lnTo>
                  <a:pt x="26162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8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6" y="29972"/>
                </a:lnTo>
                <a:lnTo>
                  <a:pt x="20828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222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34054" y="306450"/>
            <a:ext cx="637540" cy="340360"/>
          </a:xfrm>
          <a:custGeom>
            <a:avLst/>
            <a:gdLst/>
            <a:ahLst/>
            <a:cxnLst/>
            <a:rect l="l" t="t" r="r" b="b"/>
            <a:pathLst>
              <a:path w="637539" h="340359">
                <a:moveTo>
                  <a:pt x="453644" y="0"/>
                </a:moveTo>
                <a:lnTo>
                  <a:pt x="519811" y="0"/>
                </a:lnTo>
                <a:lnTo>
                  <a:pt x="601599" y="277622"/>
                </a:lnTo>
                <a:lnTo>
                  <a:pt x="604242" y="286214"/>
                </a:lnTo>
                <a:lnTo>
                  <a:pt x="624458" y="319786"/>
                </a:lnTo>
                <a:lnTo>
                  <a:pt x="637032" y="323723"/>
                </a:lnTo>
                <a:lnTo>
                  <a:pt x="637032" y="340106"/>
                </a:lnTo>
                <a:lnTo>
                  <a:pt x="500252" y="340106"/>
                </a:lnTo>
                <a:lnTo>
                  <a:pt x="500252" y="323723"/>
                </a:lnTo>
                <a:lnTo>
                  <a:pt x="508888" y="322707"/>
                </a:lnTo>
                <a:lnTo>
                  <a:pt x="515238" y="320294"/>
                </a:lnTo>
                <a:lnTo>
                  <a:pt x="519302" y="316484"/>
                </a:lnTo>
                <a:lnTo>
                  <a:pt x="523494" y="312674"/>
                </a:lnTo>
                <a:lnTo>
                  <a:pt x="525526" y="307339"/>
                </a:lnTo>
                <a:lnTo>
                  <a:pt x="525526" y="300354"/>
                </a:lnTo>
                <a:lnTo>
                  <a:pt x="525526" y="295275"/>
                </a:lnTo>
                <a:lnTo>
                  <a:pt x="525018" y="289560"/>
                </a:lnTo>
                <a:lnTo>
                  <a:pt x="523747" y="283337"/>
                </a:lnTo>
                <a:lnTo>
                  <a:pt x="522605" y="276987"/>
                </a:lnTo>
                <a:lnTo>
                  <a:pt x="520700" y="269113"/>
                </a:lnTo>
                <a:lnTo>
                  <a:pt x="518159" y="259461"/>
                </a:lnTo>
                <a:lnTo>
                  <a:pt x="511428" y="235203"/>
                </a:lnTo>
                <a:lnTo>
                  <a:pt x="405638" y="235203"/>
                </a:lnTo>
                <a:lnTo>
                  <a:pt x="393192" y="271779"/>
                </a:lnTo>
                <a:lnTo>
                  <a:pt x="389508" y="290702"/>
                </a:lnTo>
                <a:lnTo>
                  <a:pt x="389508" y="297688"/>
                </a:lnTo>
                <a:lnTo>
                  <a:pt x="391126" y="308399"/>
                </a:lnTo>
                <a:lnTo>
                  <a:pt x="395970" y="316325"/>
                </a:lnTo>
                <a:lnTo>
                  <a:pt x="404028" y="321440"/>
                </a:lnTo>
                <a:lnTo>
                  <a:pt x="415289" y="323723"/>
                </a:lnTo>
                <a:lnTo>
                  <a:pt x="415289" y="340106"/>
                </a:lnTo>
                <a:lnTo>
                  <a:pt x="312674" y="340106"/>
                </a:lnTo>
                <a:lnTo>
                  <a:pt x="309499" y="340106"/>
                </a:lnTo>
                <a:lnTo>
                  <a:pt x="217296" y="340106"/>
                </a:lnTo>
                <a:lnTo>
                  <a:pt x="209841" y="328931"/>
                </a:lnTo>
                <a:lnTo>
                  <a:pt x="201945" y="315388"/>
                </a:lnTo>
                <a:lnTo>
                  <a:pt x="193597" y="299440"/>
                </a:lnTo>
                <a:lnTo>
                  <a:pt x="184784" y="281050"/>
                </a:lnTo>
                <a:lnTo>
                  <a:pt x="165481" y="238633"/>
                </a:lnTo>
                <a:lnTo>
                  <a:pt x="161266" y="229947"/>
                </a:lnTo>
                <a:lnTo>
                  <a:pt x="137794" y="201040"/>
                </a:lnTo>
                <a:lnTo>
                  <a:pt x="133476" y="199009"/>
                </a:lnTo>
                <a:lnTo>
                  <a:pt x="126745" y="197993"/>
                </a:lnTo>
                <a:lnTo>
                  <a:pt x="117601" y="197993"/>
                </a:lnTo>
                <a:lnTo>
                  <a:pt x="103250" y="197993"/>
                </a:lnTo>
                <a:lnTo>
                  <a:pt x="103250" y="277875"/>
                </a:lnTo>
                <a:lnTo>
                  <a:pt x="103368" y="286444"/>
                </a:lnTo>
                <a:lnTo>
                  <a:pt x="111759" y="315722"/>
                </a:lnTo>
                <a:lnTo>
                  <a:pt x="115062" y="318770"/>
                </a:lnTo>
                <a:lnTo>
                  <a:pt x="121157" y="321437"/>
                </a:lnTo>
                <a:lnTo>
                  <a:pt x="130047" y="323723"/>
                </a:lnTo>
                <a:lnTo>
                  <a:pt x="130047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095" y="322072"/>
                </a:lnTo>
                <a:lnTo>
                  <a:pt x="10921" y="320294"/>
                </a:lnTo>
                <a:lnTo>
                  <a:pt x="14477" y="318388"/>
                </a:lnTo>
                <a:lnTo>
                  <a:pt x="18033" y="316484"/>
                </a:lnTo>
                <a:lnTo>
                  <a:pt x="20574" y="313816"/>
                </a:lnTo>
                <a:lnTo>
                  <a:pt x="22351" y="310388"/>
                </a:lnTo>
                <a:lnTo>
                  <a:pt x="24130" y="307086"/>
                </a:lnTo>
                <a:lnTo>
                  <a:pt x="25272" y="302768"/>
                </a:lnTo>
                <a:lnTo>
                  <a:pt x="25653" y="297561"/>
                </a:lnTo>
                <a:lnTo>
                  <a:pt x="26162" y="292353"/>
                </a:lnTo>
                <a:lnTo>
                  <a:pt x="26415" y="285750"/>
                </a:lnTo>
                <a:lnTo>
                  <a:pt x="26415" y="277875"/>
                </a:lnTo>
                <a:lnTo>
                  <a:pt x="26415" y="64262"/>
                </a:lnTo>
                <a:lnTo>
                  <a:pt x="26415" y="56514"/>
                </a:lnTo>
                <a:lnTo>
                  <a:pt x="26288" y="49911"/>
                </a:lnTo>
                <a:lnTo>
                  <a:pt x="25781" y="44703"/>
                </a:lnTo>
                <a:lnTo>
                  <a:pt x="25400" y="39370"/>
                </a:lnTo>
                <a:lnTo>
                  <a:pt x="24383" y="35051"/>
                </a:lnTo>
                <a:lnTo>
                  <a:pt x="22606" y="31750"/>
                </a:lnTo>
                <a:lnTo>
                  <a:pt x="20827" y="28448"/>
                </a:lnTo>
                <a:lnTo>
                  <a:pt x="18287" y="25780"/>
                </a:lnTo>
                <a:lnTo>
                  <a:pt x="14731" y="23749"/>
                </a:lnTo>
                <a:lnTo>
                  <a:pt x="11175" y="21717"/>
                </a:lnTo>
                <a:lnTo>
                  <a:pt x="6222" y="19812"/>
                </a:lnTo>
                <a:lnTo>
                  <a:pt x="0" y="18160"/>
                </a:lnTo>
                <a:lnTo>
                  <a:pt x="0" y="1777"/>
                </a:lnTo>
                <a:lnTo>
                  <a:pt x="144399" y="1777"/>
                </a:lnTo>
                <a:lnTo>
                  <a:pt x="158497" y="2037"/>
                </a:lnTo>
                <a:lnTo>
                  <a:pt x="204009" y="8199"/>
                </a:lnTo>
                <a:lnTo>
                  <a:pt x="241792" y="26209"/>
                </a:lnTo>
                <a:lnTo>
                  <a:pt x="265430" y="60451"/>
                </a:lnTo>
                <a:lnTo>
                  <a:pt x="270256" y="92963"/>
                </a:lnTo>
                <a:lnTo>
                  <a:pt x="269730" y="104705"/>
                </a:lnTo>
                <a:lnTo>
                  <a:pt x="257101" y="142928"/>
                </a:lnTo>
                <a:lnTo>
                  <a:pt x="221757" y="174688"/>
                </a:lnTo>
                <a:lnTo>
                  <a:pt x="199897" y="185165"/>
                </a:lnTo>
                <a:lnTo>
                  <a:pt x="199897" y="187706"/>
                </a:lnTo>
                <a:lnTo>
                  <a:pt x="236108" y="215886"/>
                </a:lnTo>
                <a:lnTo>
                  <a:pt x="267588" y="276098"/>
                </a:lnTo>
                <a:lnTo>
                  <a:pt x="272752" y="286644"/>
                </a:lnTo>
                <a:lnTo>
                  <a:pt x="299212" y="319532"/>
                </a:lnTo>
                <a:lnTo>
                  <a:pt x="311403" y="323341"/>
                </a:lnTo>
                <a:lnTo>
                  <a:pt x="313944" y="322961"/>
                </a:lnTo>
                <a:lnTo>
                  <a:pt x="344106" y="290909"/>
                </a:lnTo>
                <a:lnTo>
                  <a:pt x="350393" y="275336"/>
                </a:lnTo>
                <a:lnTo>
                  <a:pt x="453644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37931" y="3042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6" y="2285"/>
                </a:lnTo>
                <a:lnTo>
                  <a:pt x="218313" y="10667"/>
                </a:lnTo>
                <a:lnTo>
                  <a:pt x="218313" y="82549"/>
                </a:lnTo>
                <a:lnTo>
                  <a:pt x="184403" y="82549"/>
                </a:lnTo>
                <a:lnTo>
                  <a:pt x="181875" y="73241"/>
                </a:lnTo>
                <a:lnTo>
                  <a:pt x="179038" y="64944"/>
                </a:lnTo>
                <a:lnTo>
                  <a:pt x="154177" y="34416"/>
                </a:lnTo>
                <a:lnTo>
                  <a:pt x="126619" y="28955"/>
                </a:lnTo>
                <a:lnTo>
                  <a:pt x="119759" y="29265"/>
                </a:lnTo>
                <a:lnTo>
                  <a:pt x="83820" y="48640"/>
                </a:lnTo>
                <a:lnTo>
                  <a:pt x="79501" y="55244"/>
                </a:lnTo>
                <a:lnTo>
                  <a:pt x="77343" y="63118"/>
                </a:lnTo>
                <a:lnTo>
                  <a:pt x="77343" y="72389"/>
                </a:lnTo>
                <a:lnTo>
                  <a:pt x="95503" y="112783"/>
                </a:lnTo>
                <a:lnTo>
                  <a:pt x="128014" y="134483"/>
                </a:lnTo>
                <a:lnTo>
                  <a:pt x="139826" y="140715"/>
                </a:lnTo>
                <a:lnTo>
                  <a:pt x="154237" y="148595"/>
                </a:lnTo>
                <a:lnTo>
                  <a:pt x="187705" y="171830"/>
                </a:lnTo>
                <a:lnTo>
                  <a:pt x="213487" y="205104"/>
                </a:lnTo>
                <a:lnTo>
                  <a:pt x="221742" y="246760"/>
                </a:lnTo>
                <a:lnTo>
                  <a:pt x="220860" y="261500"/>
                </a:lnTo>
                <a:lnTo>
                  <a:pt x="207645" y="299719"/>
                </a:lnTo>
                <a:lnTo>
                  <a:pt x="179212" y="327491"/>
                </a:lnTo>
                <a:lnTo>
                  <a:pt x="137461" y="343169"/>
                </a:lnTo>
                <a:lnTo>
                  <a:pt x="104140" y="346201"/>
                </a:lnTo>
                <a:lnTo>
                  <a:pt x="91350" y="346013"/>
                </a:lnTo>
                <a:lnTo>
                  <a:pt x="51435" y="343280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8"/>
                </a:lnTo>
                <a:lnTo>
                  <a:pt x="33909" y="258698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8"/>
                </a:lnTo>
                <a:lnTo>
                  <a:pt x="104298" y="316809"/>
                </a:lnTo>
                <a:lnTo>
                  <a:pt x="142113" y="296290"/>
                </a:lnTo>
                <a:lnTo>
                  <a:pt x="149225" y="268604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6" y="199008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84" y="162101"/>
                </a:lnTo>
                <a:lnTo>
                  <a:pt x="11302" y="128650"/>
                </a:lnTo>
                <a:lnTo>
                  <a:pt x="5207" y="95122"/>
                </a:lnTo>
                <a:lnTo>
                  <a:pt x="6157" y="80454"/>
                </a:lnTo>
                <a:lnTo>
                  <a:pt x="20320" y="43306"/>
                </a:lnTo>
                <a:lnTo>
                  <a:pt x="50609" y="17214"/>
                </a:lnTo>
                <a:lnTo>
                  <a:pt x="94980" y="2762"/>
                </a:lnTo>
                <a:lnTo>
                  <a:pt x="112087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5401" y="3042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1" y="0"/>
                </a:moveTo>
                <a:lnTo>
                  <a:pt x="216757" y="10604"/>
                </a:lnTo>
                <a:lnTo>
                  <a:pt x="263144" y="42544"/>
                </a:lnTo>
                <a:lnTo>
                  <a:pt x="291036" y="95329"/>
                </a:lnTo>
                <a:lnTo>
                  <a:pt x="300354" y="168782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318" y="314342"/>
                </a:lnTo>
                <a:lnTo>
                  <a:pt x="209296" y="336041"/>
                </a:lnTo>
                <a:lnTo>
                  <a:pt x="163022" y="345561"/>
                </a:lnTo>
                <a:lnTo>
                  <a:pt x="145923" y="346201"/>
                </a:lnTo>
                <a:lnTo>
                  <a:pt x="111799" y="343535"/>
                </a:lnTo>
                <a:lnTo>
                  <a:pt x="57126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4"/>
                </a:lnTo>
                <a:lnTo>
                  <a:pt x="1117" y="149082"/>
                </a:lnTo>
                <a:lnTo>
                  <a:pt x="10019" y="101457"/>
                </a:lnTo>
                <a:lnTo>
                  <a:pt x="27666" y="62097"/>
                </a:lnTo>
                <a:lnTo>
                  <a:pt x="5367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02551" y="3042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5"/>
                </a:lnTo>
                <a:lnTo>
                  <a:pt x="218312" y="10667"/>
                </a:lnTo>
                <a:lnTo>
                  <a:pt x="218312" y="82549"/>
                </a:lnTo>
                <a:lnTo>
                  <a:pt x="184403" y="82549"/>
                </a:lnTo>
                <a:lnTo>
                  <a:pt x="181875" y="73241"/>
                </a:lnTo>
                <a:lnTo>
                  <a:pt x="179038" y="64944"/>
                </a:lnTo>
                <a:lnTo>
                  <a:pt x="154177" y="34416"/>
                </a:lnTo>
                <a:lnTo>
                  <a:pt x="126619" y="28955"/>
                </a:lnTo>
                <a:lnTo>
                  <a:pt x="119759" y="29265"/>
                </a:lnTo>
                <a:lnTo>
                  <a:pt x="83820" y="48640"/>
                </a:lnTo>
                <a:lnTo>
                  <a:pt x="79501" y="55244"/>
                </a:lnTo>
                <a:lnTo>
                  <a:pt x="77343" y="63118"/>
                </a:lnTo>
                <a:lnTo>
                  <a:pt x="77343" y="72389"/>
                </a:lnTo>
                <a:lnTo>
                  <a:pt x="95503" y="112783"/>
                </a:lnTo>
                <a:lnTo>
                  <a:pt x="128014" y="134483"/>
                </a:lnTo>
                <a:lnTo>
                  <a:pt x="139826" y="140715"/>
                </a:lnTo>
                <a:lnTo>
                  <a:pt x="154237" y="148595"/>
                </a:lnTo>
                <a:lnTo>
                  <a:pt x="187706" y="171830"/>
                </a:lnTo>
                <a:lnTo>
                  <a:pt x="213487" y="205104"/>
                </a:lnTo>
                <a:lnTo>
                  <a:pt x="221741" y="246760"/>
                </a:lnTo>
                <a:lnTo>
                  <a:pt x="220860" y="261500"/>
                </a:lnTo>
                <a:lnTo>
                  <a:pt x="207645" y="299719"/>
                </a:lnTo>
                <a:lnTo>
                  <a:pt x="179212" y="327491"/>
                </a:lnTo>
                <a:lnTo>
                  <a:pt x="137461" y="343169"/>
                </a:lnTo>
                <a:lnTo>
                  <a:pt x="104139" y="346201"/>
                </a:lnTo>
                <a:lnTo>
                  <a:pt x="91350" y="346013"/>
                </a:lnTo>
                <a:lnTo>
                  <a:pt x="51435" y="343280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8"/>
                </a:lnTo>
                <a:lnTo>
                  <a:pt x="33909" y="258698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8"/>
                </a:lnTo>
                <a:lnTo>
                  <a:pt x="104298" y="316809"/>
                </a:lnTo>
                <a:lnTo>
                  <a:pt x="142112" y="296290"/>
                </a:lnTo>
                <a:lnTo>
                  <a:pt x="149225" y="268604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5" y="199008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84" y="162101"/>
                </a:lnTo>
                <a:lnTo>
                  <a:pt x="11302" y="128650"/>
                </a:lnTo>
                <a:lnTo>
                  <a:pt x="5207" y="95122"/>
                </a:lnTo>
                <a:lnTo>
                  <a:pt x="6157" y="80454"/>
                </a:lnTo>
                <a:lnTo>
                  <a:pt x="20320" y="43306"/>
                </a:lnTo>
                <a:lnTo>
                  <a:pt x="50609" y="17214"/>
                </a:lnTo>
                <a:lnTo>
                  <a:pt x="94980" y="2762"/>
                </a:lnTo>
                <a:lnTo>
                  <a:pt x="112087" y="690"/>
                </a:lnTo>
                <a:lnTo>
                  <a:pt x="13030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08091" y="304291"/>
            <a:ext cx="244475" cy="346710"/>
          </a:xfrm>
          <a:custGeom>
            <a:avLst/>
            <a:gdLst/>
            <a:ahLst/>
            <a:cxnLst/>
            <a:rect l="l" t="t" r="r" b="b"/>
            <a:pathLst>
              <a:path w="244475" h="346709">
                <a:moveTo>
                  <a:pt x="156590" y="0"/>
                </a:moveTo>
                <a:lnTo>
                  <a:pt x="201930" y="2666"/>
                </a:lnTo>
                <a:lnTo>
                  <a:pt x="244348" y="11683"/>
                </a:lnTo>
                <a:lnTo>
                  <a:pt x="244348" y="83438"/>
                </a:lnTo>
                <a:lnTo>
                  <a:pt x="210693" y="83438"/>
                </a:lnTo>
                <a:lnTo>
                  <a:pt x="207236" y="70365"/>
                </a:lnTo>
                <a:lnTo>
                  <a:pt x="202946" y="59150"/>
                </a:lnTo>
                <a:lnTo>
                  <a:pt x="168017" y="29789"/>
                </a:lnTo>
                <a:lnTo>
                  <a:pt x="158114" y="28955"/>
                </a:lnTo>
                <a:lnTo>
                  <a:pt x="139759" y="31311"/>
                </a:lnTo>
                <a:lnTo>
                  <a:pt x="98933" y="66547"/>
                </a:lnTo>
                <a:lnTo>
                  <a:pt x="83851" y="113141"/>
                </a:lnTo>
                <a:lnTo>
                  <a:pt x="78867" y="177926"/>
                </a:lnTo>
                <a:lnTo>
                  <a:pt x="80010" y="210143"/>
                </a:lnTo>
                <a:lnTo>
                  <a:pt x="89153" y="262098"/>
                </a:lnTo>
                <a:lnTo>
                  <a:pt x="107370" y="297295"/>
                </a:lnTo>
                <a:lnTo>
                  <a:pt x="150875" y="317118"/>
                </a:lnTo>
                <a:lnTo>
                  <a:pt x="159517" y="316757"/>
                </a:lnTo>
                <a:lnTo>
                  <a:pt x="194933" y="298576"/>
                </a:lnTo>
                <a:lnTo>
                  <a:pt x="210438" y="258698"/>
                </a:lnTo>
                <a:lnTo>
                  <a:pt x="244348" y="258698"/>
                </a:lnTo>
                <a:lnTo>
                  <a:pt x="244348" y="333755"/>
                </a:lnTo>
                <a:lnTo>
                  <a:pt x="231014" y="336778"/>
                </a:lnTo>
                <a:lnTo>
                  <a:pt x="183205" y="344487"/>
                </a:lnTo>
                <a:lnTo>
                  <a:pt x="147700" y="346201"/>
                </a:lnTo>
                <a:lnTo>
                  <a:pt x="123152" y="345035"/>
                </a:lnTo>
                <a:lnTo>
                  <a:pt x="81103" y="335700"/>
                </a:lnTo>
                <a:lnTo>
                  <a:pt x="35274" y="304276"/>
                </a:lnTo>
                <a:lnTo>
                  <a:pt x="15494" y="271398"/>
                </a:lnTo>
                <a:lnTo>
                  <a:pt x="3889" y="228901"/>
                </a:lnTo>
                <a:lnTo>
                  <a:pt x="0" y="176402"/>
                </a:lnTo>
                <a:lnTo>
                  <a:pt x="1142" y="150403"/>
                </a:lnTo>
                <a:lnTo>
                  <a:pt x="10286" y="103643"/>
                </a:lnTo>
                <a:lnTo>
                  <a:pt x="28430" y="64166"/>
                </a:lnTo>
                <a:lnTo>
                  <a:pt x="55239" y="33496"/>
                </a:lnTo>
                <a:lnTo>
                  <a:pt x="90475" y="12162"/>
                </a:lnTo>
                <a:lnTo>
                  <a:pt x="132853" y="1355"/>
                </a:lnTo>
                <a:lnTo>
                  <a:pt x="1565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10860" y="3042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1" y="0"/>
                </a:moveTo>
                <a:lnTo>
                  <a:pt x="216757" y="10604"/>
                </a:lnTo>
                <a:lnTo>
                  <a:pt x="263143" y="42544"/>
                </a:lnTo>
                <a:lnTo>
                  <a:pt x="291036" y="95329"/>
                </a:lnTo>
                <a:lnTo>
                  <a:pt x="300354" y="168782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318" y="314342"/>
                </a:lnTo>
                <a:lnTo>
                  <a:pt x="209295" y="336041"/>
                </a:lnTo>
                <a:lnTo>
                  <a:pt x="163022" y="345561"/>
                </a:lnTo>
                <a:lnTo>
                  <a:pt x="145923" y="346201"/>
                </a:lnTo>
                <a:lnTo>
                  <a:pt x="111799" y="343535"/>
                </a:lnTo>
                <a:lnTo>
                  <a:pt x="57126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4"/>
                </a:lnTo>
                <a:lnTo>
                  <a:pt x="1117" y="149082"/>
                </a:lnTo>
                <a:lnTo>
                  <a:pt x="10019" y="101457"/>
                </a:lnTo>
                <a:lnTo>
                  <a:pt x="27666" y="62097"/>
                </a:lnTo>
                <a:lnTo>
                  <a:pt x="5367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6635" y="304291"/>
            <a:ext cx="244475" cy="346710"/>
          </a:xfrm>
          <a:custGeom>
            <a:avLst/>
            <a:gdLst/>
            <a:ahLst/>
            <a:cxnLst/>
            <a:rect l="l" t="t" r="r" b="b"/>
            <a:pathLst>
              <a:path w="244475" h="346709">
                <a:moveTo>
                  <a:pt x="156590" y="0"/>
                </a:moveTo>
                <a:lnTo>
                  <a:pt x="201929" y="2666"/>
                </a:lnTo>
                <a:lnTo>
                  <a:pt x="244348" y="11683"/>
                </a:lnTo>
                <a:lnTo>
                  <a:pt x="244348" y="83438"/>
                </a:lnTo>
                <a:lnTo>
                  <a:pt x="210692" y="83438"/>
                </a:lnTo>
                <a:lnTo>
                  <a:pt x="207236" y="70365"/>
                </a:lnTo>
                <a:lnTo>
                  <a:pt x="202946" y="59150"/>
                </a:lnTo>
                <a:lnTo>
                  <a:pt x="168017" y="29789"/>
                </a:lnTo>
                <a:lnTo>
                  <a:pt x="158114" y="28955"/>
                </a:lnTo>
                <a:lnTo>
                  <a:pt x="139759" y="31311"/>
                </a:lnTo>
                <a:lnTo>
                  <a:pt x="98932" y="66547"/>
                </a:lnTo>
                <a:lnTo>
                  <a:pt x="83851" y="113141"/>
                </a:lnTo>
                <a:lnTo>
                  <a:pt x="78866" y="177926"/>
                </a:lnTo>
                <a:lnTo>
                  <a:pt x="80009" y="210143"/>
                </a:lnTo>
                <a:lnTo>
                  <a:pt x="89153" y="262098"/>
                </a:lnTo>
                <a:lnTo>
                  <a:pt x="107370" y="297295"/>
                </a:lnTo>
                <a:lnTo>
                  <a:pt x="150875" y="317118"/>
                </a:lnTo>
                <a:lnTo>
                  <a:pt x="159517" y="316757"/>
                </a:lnTo>
                <a:lnTo>
                  <a:pt x="194933" y="298576"/>
                </a:lnTo>
                <a:lnTo>
                  <a:pt x="210438" y="258698"/>
                </a:lnTo>
                <a:lnTo>
                  <a:pt x="244348" y="258698"/>
                </a:lnTo>
                <a:lnTo>
                  <a:pt x="244348" y="333755"/>
                </a:lnTo>
                <a:lnTo>
                  <a:pt x="231014" y="336778"/>
                </a:lnTo>
                <a:lnTo>
                  <a:pt x="183205" y="344487"/>
                </a:lnTo>
                <a:lnTo>
                  <a:pt x="147700" y="346201"/>
                </a:lnTo>
                <a:lnTo>
                  <a:pt x="123152" y="345035"/>
                </a:lnTo>
                <a:lnTo>
                  <a:pt x="81103" y="335700"/>
                </a:lnTo>
                <a:lnTo>
                  <a:pt x="35274" y="304276"/>
                </a:lnTo>
                <a:lnTo>
                  <a:pt x="15493" y="271398"/>
                </a:lnTo>
                <a:lnTo>
                  <a:pt x="3889" y="228901"/>
                </a:lnTo>
                <a:lnTo>
                  <a:pt x="0" y="176402"/>
                </a:lnTo>
                <a:lnTo>
                  <a:pt x="1142" y="150403"/>
                </a:lnTo>
                <a:lnTo>
                  <a:pt x="10286" y="103643"/>
                </a:lnTo>
                <a:lnTo>
                  <a:pt x="28430" y="64166"/>
                </a:lnTo>
                <a:lnTo>
                  <a:pt x="55239" y="33496"/>
                </a:lnTo>
                <a:lnTo>
                  <a:pt x="90475" y="12162"/>
                </a:lnTo>
                <a:lnTo>
                  <a:pt x="132853" y="1355"/>
                </a:lnTo>
                <a:lnTo>
                  <a:pt x="1565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83150" y="304291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89" h="346709">
                <a:moveTo>
                  <a:pt x="158623" y="0"/>
                </a:moveTo>
                <a:lnTo>
                  <a:pt x="185199" y="811"/>
                </a:lnTo>
                <a:lnTo>
                  <a:pt x="210645" y="3254"/>
                </a:lnTo>
                <a:lnTo>
                  <a:pt x="234971" y="7340"/>
                </a:lnTo>
                <a:lnTo>
                  <a:pt x="258190" y="13080"/>
                </a:lnTo>
                <a:lnTo>
                  <a:pt x="258190" y="83438"/>
                </a:lnTo>
                <a:lnTo>
                  <a:pt x="224282" y="83438"/>
                </a:lnTo>
                <a:lnTo>
                  <a:pt x="221329" y="73652"/>
                </a:lnTo>
                <a:lnTo>
                  <a:pt x="218186" y="65055"/>
                </a:lnTo>
                <a:lnTo>
                  <a:pt x="192404" y="34543"/>
                </a:lnTo>
                <a:lnTo>
                  <a:pt x="162813" y="28955"/>
                </a:lnTo>
                <a:lnTo>
                  <a:pt x="150903" y="29904"/>
                </a:lnTo>
                <a:lnTo>
                  <a:pt x="110577" y="52566"/>
                </a:lnTo>
                <a:lnTo>
                  <a:pt x="89788" y="91820"/>
                </a:lnTo>
                <a:lnTo>
                  <a:pt x="79537" y="150828"/>
                </a:lnTo>
                <a:lnTo>
                  <a:pt x="78866" y="174878"/>
                </a:lnTo>
                <a:lnTo>
                  <a:pt x="79319" y="195861"/>
                </a:lnTo>
                <a:lnTo>
                  <a:pt x="86105" y="250189"/>
                </a:lnTo>
                <a:lnTo>
                  <a:pt x="101429" y="289927"/>
                </a:lnTo>
                <a:lnTo>
                  <a:pt x="134943" y="316023"/>
                </a:lnTo>
                <a:lnTo>
                  <a:pt x="145541" y="317118"/>
                </a:lnTo>
                <a:lnTo>
                  <a:pt x="155705" y="316309"/>
                </a:lnTo>
                <a:lnTo>
                  <a:pt x="185499" y="287305"/>
                </a:lnTo>
                <a:lnTo>
                  <a:pt x="188013" y="244494"/>
                </a:lnTo>
                <a:lnTo>
                  <a:pt x="176275" y="207898"/>
                </a:lnTo>
                <a:lnTo>
                  <a:pt x="161289" y="202183"/>
                </a:lnTo>
                <a:lnTo>
                  <a:pt x="161289" y="185800"/>
                </a:lnTo>
                <a:lnTo>
                  <a:pt x="288163" y="185800"/>
                </a:lnTo>
                <a:lnTo>
                  <a:pt x="288163" y="202183"/>
                </a:lnTo>
                <a:lnTo>
                  <a:pt x="279908" y="204723"/>
                </a:lnTo>
                <a:lnTo>
                  <a:pt x="274320" y="207517"/>
                </a:lnTo>
                <a:lnTo>
                  <a:pt x="271399" y="210565"/>
                </a:lnTo>
                <a:lnTo>
                  <a:pt x="268350" y="213740"/>
                </a:lnTo>
                <a:lnTo>
                  <a:pt x="266319" y="217931"/>
                </a:lnTo>
                <a:lnTo>
                  <a:pt x="265302" y="223138"/>
                </a:lnTo>
                <a:lnTo>
                  <a:pt x="264160" y="228345"/>
                </a:lnTo>
                <a:lnTo>
                  <a:pt x="263651" y="235711"/>
                </a:lnTo>
                <a:lnTo>
                  <a:pt x="263651" y="245109"/>
                </a:lnTo>
                <a:lnTo>
                  <a:pt x="263651" y="338454"/>
                </a:lnTo>
                <a:lnTo>
                  <a:pt x="227964" y="345947"/>
                </a:lnTo>
                <a:lnTo>
                  <a:pt x="211200" y="328040"/>
                </a:lnTo>
                <a:lnTo>
                  <a:pt x="195891" y="335968"/>
                </a:lnTo>
                <a:lnTo>
                  <a:pt x="179498" y="341645"/>
                </a:lnTo>
                <a:lnTo>
                  <a:pt x="162034" y="345060"/>
                </a:lnTo>
                <a:lnTo>
                  <a:pt x="143510" y="346201"/>
                </a:lnTo>
                <a:lnTo>
                  <a:pt x="109622" y="343558"/>
                </a:lnTo>
                <a:lnTo>
                  <a:pt x="55659" y="322413"/>
                </a:lnTo>
                <a:lnTo>
                  <a:pt x="20038" y="280050"/>
                </a:lnTo>
                <a:lnTo>
                  <a:pt x="2234" y="216042"/>
                </a:lnTo>
                <a:lnTo>
                  <a:pt x="0" y="175894"/>
                </a:lnTo>
                <a:lnTo>
                  <a:pt x="787" y="154064"/>
                </a:lnTo>
                <a:lnTo>
                  <a:pt x="7125" y="114405"/>
                </a:lnTo>
                <a:lnTo>
                  <a:pt x="27749" y="65595"/>
                </a:lnTo>
                <a:lnTo>
                  <a:pt x="59328" y="30995"/>
                </a:lnTo>
                <a:lnTo>
                  <a:pt x="98298" y="9778"/>
                </a:lnTo>
                <a:lnTo>
                  <a:pt x="142767" y="617"/>
                </a:lnTo>
                <a:lnTo>
                  <a:pt x="15862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22248" y="1257782"/>
            <a:ext cx="5964169" cy="2213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26640" y="913891"/>
            <a:ext cx="5954953" cy="3462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35498" y="1090422"/>
            <a:ext cx="113791" cy="1412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81857" y="1090422"/>
            <a:ext cx="113792" cy="1412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85584" y="9827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29" y="0"/>
                </a:moveTo>
                <a:lnTo>
                  <a:pt x="0" y="139573"/>
                </a:lnTo>
                <a:lnTo>
                  <a:pt x="89153" y="139573"/>
                </a:lnTo>
                <a:lnTo>
                  <a:pt x="4952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32228" y="9827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4" h="139700">
                <a:moveTo>
                  <a:pt x="49529" y="0"/>
                </a:moveTo>
                <a:lnTo>
                  <a:pt x="0" y="139573"/>
                </a:lnTo>
                <a:lnTo>
                  <a:pt x="89153" y="139573"/>
                </a:lnTo>
                <a:lnTo>
                  <a:pt x="4952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35498" y="942214"/>
            <a:ext cx="109727" cy="1283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57317" y="942214"/>
            <a:ext cx="100076" cy="1474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46423" y="942214"/>
            <a:ext cx="98679" cy="1492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81857" y="942214"/>
            <a:ext cx="109728" cy="1283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64531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6" y="0"/>
                </a:moveTo>
                <a:lnTo>
                  <a:pt x="27306" y="19288"/>
                </a:lnTo>
                <a:lnTo>
                  <a:pt x="9751" y="53842"/>
                </a:lnTo>
                <a:lnTo>
                  <a:pt x="1075" y="106852"/>
                </a:lnTo>
                <a:lnTo>
                  <a:pt x="0" y="140335"/>
                </a:lnTo>
                <a:lnTo>
                  <a:pt x="1119" y="175311"/>
                </a:lnTo>
                <a:lnTo>
                  <a:pt x="10072" y="231024"/>
                </a:lnTo>
                <a:lnTo>
                  <a:pt x="28051" y="267696"/>
                </a:lnTo>
                <a:lnTo>
                  <a:pt x="72771" y="288163"/>
                </a:lnTo>
                <a:lnTo>
                  <a:pt x="81958" y="287520"/>
                </a:lnTo>
                <a:lnTo>
                  <a:pt x="117379" y="265572"/>
                </a:lnTo>
                <a:lnTo>
                  <a:pt x="134048" y="228996"/>
                </a:lnTo>
                <a:lnTo>
                  <a:pt x="141493" y="178927"/>
                </a:lnTo>
                <a:lnTo>
                  <a:pt x="142367" y="149987"/>
                </a:lnTo>
                <a:lnTo>
                  <a:pt x="141888" y="126317"/>
                </a:lnTo>
                <a:lnTo>
                  <a:pt x="138027" y="84978"/>
                </a:lnTo>
                <a:lnTo>
                  <a:pt x="124825" y="38068"/>
                </a:lnTo>
                <a:lnTo>
                  <a:pt x="93138" y="4270"/>
                </a:lnTo>
                <a:lnTo>
                  <a:pt x="708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95168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306" y="19288"/>
                </a:lnTo>
                <a:lnTo>
                  <a:pt x="9751" y="53842"/>
                </a:lnTo>
                <a:lnTo>
                  <a:pt x="1075" y="106852"/>
                </a:lnTo>
                <a:lnTo>
                  <a:pt x="0" y="140335"/>
                </a:lnTo>
                <a:lnTo>
                  <a:pt x="1119" y="175311"/>
                </a:lnTo>
                <a:lnTo>
                  <a:pt x="10072" y="231024"/>
                </a:lnTo>
                <a:lnTo>
                  <a:pt x="28051" y="267696"/>
                </a:lnTo>
                <a:lnTo>
                  <a:pt x="72770" y="288163"/>
                </a:lnTo>
                <a:lnTo>
                  <a:pt x="81958" y="287520"/>
                </a:lnTo>
                <a:lnTo>
                  <a:pt x="117379" y="265572"/>
                </a:lnTo>
                <a:lnTo>
                  <a:pt x="134048" y="228996"/>
                </a:lnTo>
                <a:lnTo>
                  <a:pt x="141493" y="178927"/>
                </a:lnTo>
                <a:lnTo>
                  <a:pt x="142366" y="149987"/>
                </a:lnTo>
                <a:lnTo>
                  <a:pt x="141888" y="126317"/>
                </a:lnTo>
                <a:lnTo>
                  <a:pt x="138027" y="84978"/>
                </a:lnTo>
                <a:lnTo>
                  <a:pt x="124825" y="38068"/>
                </a:lnTo>
                <a:lnTo>
                  <a:pt x="93138" y="4270"/>
                </a:lnTo>
                <a:lnTo>
                  <a:pt x="7086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15045" y="917829"/>
            <a:ext cx="306070" cy="342265"/>
          </a:xfrm>
          <a:custGeom>
            <a:avLst/>
            <a:gdLst/>
            <a:ahLst/>
            <a:cxnLst/>
            <a:rect l="l" t="t" r="r" b="b"/>
            <a:pathLst>
              <a:path w="306070" h="342265">
                <a:moveTo>
                  <a:pt x="0" y="0"/>
                </a:moveTo>
                <a:lnTo>
                  <a:pt x="130048" y="0"/>
                </a:lnTo>
                <a:lnTo>
                  <a:pt x="130048" y="16383"/>
                </a:lnTo>
                <a:lnTo>
                  <a:pt x="123317" y="18161"/>
                </a:lnTo>
                <a:lnTo>
                  <a:pt x="118236" y="20193"/>
                </a:lnTo>
                <a:lnTo>
                  <a:pt x="115061" y="22225"/>
                </a:lnTo>
                <a:lnTo>
                  <a:pt x="111759" y="24257"/>
                </a:lnTo>
                <a:lnTo>
                  <a:pt x="109347" y="26797"/>
                </a:lnTo>
                <a:lnTo>
                  <a:pt x="107696" y="29718"/>
                </a:lnTo>
                <a:lnTo>
                  <a:pt x="106045" y="32766"/>
                </a:lnTo>
                <a:lnTo>
                  <a:pt x="104901" y="36575"/>
                </a:lnTo>
                <a:lnTo>
                  <a:pt x="104267" y="41401"/>
                </a:lnTo>
                <a:lnTo>
                  <a:pt x="103631" y="46228"/>
                </a:lnTo>
                <a:lnTo>
                  <a:pt x="103250" y="53212"/>
                </a:lnTo>
                <a:lnTo>
                  <a:pt x="103250" y="62484"/>
                </a:lnTo>
                <a:lnTo>
                  <a:pt x="103250" y="226060"/>
                </a:lnTo>
                <a:lnTo>
                  <a:pt x="107271" y="269482"/>
                </a:lnTo>
                <a:lnTo>
                  <a:pt x="127470" y="303629"/>
                </a:lnTo>
                <a:lnTo>
                  <a:pt x="162940" y="313182"/>
                </a:lnTo>
                <a:lnTo>
                  <a:pt x="174799" y="312558"/>
                </a:lnTo>
                <a:lnTo>
                  <a:pt x="211232" y="290909"/>
                </a:lnTo>
                <a:lnTo>
                  <a:pt x="221964" y="251999"/>
                </a:lnTo>
                <a:lnTo>
                  <a:pt x="223265" y="220345"/>
                </a:lnTo>
                <a:lnTo>
                  <a:pt x="223265" y="62230"/>
                </a:lnTo>
                <a:lnTo>
                  <a:pt x="215264" y="24511"/>
                </a:lnTo>
                <a:lnTo>
                  <a:pt x="196976" y="16383"/>
                </a:lnTo>
                <a:lnTo>
                  <a:pt x="196976" y="0"/>
                </a:lnTo>
                <a:lnTo>
                  <a:pt x="305943" y="0"/>
                </a:lnTo>
                <a:lnTo>
                  <a:pt x="305943" y="16383"/>
                </a:lnTo>
                <a:lnTo>
                  <a:pt x="299974" y="18034"/>
                </a:lnTo>
                <a:lnTo>
                  <a:pt x="295275" y="19812"/>
                </a:lnTo>
                <a:lnTo>
                  <a:pt x="291846" y="21717"/>
                </a:lnTo>
                <a:lnTo>
                  <a:pt x="288417" y="23622"/>
                </a:lnTo>
                <a:lnTo>
                  <a:pt x="285750" y="26288"/>
                </a:lnTo>
                <a:lnTo>
                  <a:pt x="283972" y="29591"/>
                </a:lnTo>
                <a:lnTo>
                  <a:pt x="282067" y="33020"/>
                </a:lnTo>
                <a:lnTo>
                  <a:pt x="280924" y="37337"/>
                </a:lnTo>
                <a:lnTo>
                  <a:pt x="280415" y="42545"/>
                </a:lnTo>
                <a:lnTo>
                  <a:pt x="279907" y="47751"/>
                </a:lnTo>
                <a:lnTo>
                  <a:pt x="279653" y="54229"/>
                </a:lnTo>
                <a:lnTo>
                  <a:pt x="279653" y="62230"/>
                </a:lnTo>
                <a:lnTo>
                  <a:pt x="279653" y="217043"/>
                </a:lnTo>
                <a:lnTo>
                  <a:pt x="276867" y="257548"/>
                </a:lnTo>
                <a:lnTo>
                  <a:pt x="264217" y="295820"/>
                </a:lnTo>
                <a:lnTo>
                  <a:pt x="233552" y="326136"/>
                </a:lnTo>
                <a:lnTo>
                  <a:pt x="188700" y="340121"/>
                </a:lnTo>
                <a:lnTo>
                  <a:pt x="155321" y="342265"/>
                </a:lnTo>
                <a:lnTo>
                  <a:pt x="138390" y="341810"/>
                </a:lnTo>
                <a:lnTo>
                  <a:pt x="95884" y="334899"/>
                </a:lnTo>
                <a:lnTo>
                  <a:pt x="56260" y="312928"/>
                </a:lnTo>
                <a:lnTo>
                  <a:pt x="33781" y="277113"/>
                </a:lnTo>
                <a:lnTo>
                  <a:pt x="26870" y="238644"/>
                </a:lnTo>
                <a:lnTo>
                  <a:pt x="26415" y="222758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8" y="48133"/>
                </a:lnTo>
                <a:lnTo>
                  <a:pt x="25780" y="42925"/>
                </a:lnTo>
                <a:lnTo>
                  <a:pt x="25400" y="37592"/>
                </a:lnTo>
                <a:lnTo>
                  <a:pt x="24383" y="33274"/>
                </a:lnTo>
                <a:lnTo>
                  <a:pt x="22605" y="29972"/>
                </a:lnTo>
                <a:lnTo>
                  <a:pt x="20827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87894" y="917829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719" y="0"/>
                </a:lnTo>
                <a:lnTo>
                  <a:pt x="291719" y="86995"/>
                </a:lnTo>
                <a:lnTo>
                  <a:pt x="257682" y="86995"/>
                </a:lnTo>
                <a:lnTo>
                  <a:pt x="255496" y="79160"/>
                </a:lnTo>
                <a:lnTo>
                  <a:pt x="253523" y="72421"/>
                </a:lnTo>
                <a:lnTo>
                  <a:pt x="237108" y="39370"/>
                </a:lnTo>
                <a:lnTo>
                  <a:pt x="234695" y="36957"/>
                </a:lnTo>
                <a:lnTo>
                  <a:pt x="232028" y="34925"/>
                </a:lnTo>
                <a:lnTo>
                  <a:pt x="229234" y="33528"/>
                </a:lnTo>
                <a:lnTo>
                  <a:pt x="226440" y="32004"/>
                </a:lnTo>
                <a:lnTo>
                  <a:pt x="222884" y="30861"/>
                </a:lnTo>
                <a:lnTo>
                  <a:pt x="218693" y="30099"/>
                </a:lnTo>
                <a:lnTo>
                  <a:pt x="214502" y="29337"/>
                </a:lnTo>
                <a:lnTo>
                  <a:pt x="209041" y="28956"/>
                </a:lnTo>
                <a:lnTo>
                  <a:pt x="202183" y="28956"/>
                </a:lnTo>
                <a:lnTo>
                  <a:pt x="184403" y="28956"/>
                </a:lnTo>
                <a:lnTo>
                  <a:pt x="184403" y="276098"/>
                </a:lnTo>
                <a:lnTo>
                  <a:pt x="184403" y="284861"/>
                </a:lnTo>
                <a:lnTo>
                  <a:pt x="184657" y="291465"/>
                </a:lnTo>
                <a:lnTo>
                  <a:pt x="185165" y="296037"/>
                </a:lnTo>
                <a:lnTo>
                  <a:pt x="185546" y="300609"/>
                </a:lnTo>
                <a:lnTo>
                  <a:pt x="186562" y="304292"/>
                </a:lnTo>
                <a:lnTo>
                  <a:pt x="187832" y="307086"/>
                </a:lnTo>
                <a:lnTo>
                  <a:pt x="189102" y="309880"/>
                </a:lnTo>
                <a:lnTo>
                  <a:pt x="190753" y="312166"/>
                </a:lnTo>
                <a:lnTo>
                  <a:pt x="192658" y="313817"/>
                </a:lnTo>
                <a:lnTo>
                  <a:pt x="194563" y="315595"/>
                </a:lnTo>
                <a:lnTo>
                  <a:pt x="214375" y="321945"/>
                </a:lnTo>
                <a:lnTo>
                  <a:pt x="214375" y="338328"/>
                </a:lnTo>
                <a:lnTo>
                  <a:pt x="77596" y="338328"/>
                </a:lnTo>
                <a:lnTo>
                  <a:pt x="77596" y="321945"/>
                </a:lnTo>
                <a:lnTo>
                  <a:pt x="84454" y="320801"/>
                </a:lnTo>
                <a:lnTo>
                  <a:pt x="90042" y="319278"/>
                </a:lnTo>
                <a:lnTo>
                  <a:pt x="93979" y="317373"/>
                </a:lnTo>
                <a:lnTo>
                  <a:pt x="98043" y="315468"/>
                </a:lnTo>
                <a:lnTo>
                  <a:pt x="101091" y="312800"/>
                </a:lnTo>
                <a:lnTo>
                  <a:pt x="103123" y="309245"/>
                </a:lnTo>
                <a:lnTo>
                  <a:pt x="105028" y="305816"/>
                </a:lnTo>
                <a:lnTo>
                  <a:pt x="106298" y="301371"/>
                </a:lnTo>
                <a:lnTo>
                  <a:pt x="106806" y="296037"/>
                </a:lnTo>
                <a:lnTo>
                  <a:pt x="107314" y="290703"/>
                </a:lnTo>
                <a:lnTo>
                  <a:pt x="107568" y="283972"/>
                </a:lnTo>
                <a:lnTo>
                  <a:pt x="107568" y="276098"/>
                </a:lnTo>
                <a:lnTo>
                  <a:pt x="107568" y="28956"/>
                </a:lnTo>
                <a:lnTo>
                  <a:pt x="87502" y="28956"/>
                </a:lnTo>
                <a:lnTo>
                  <a:pt x="77596" y="28956"/>
                </a:lnTo>
                <a:lnTo>
                  <a:pt x="69976" y="30225"/>
                </a:lnTo>
                <a:lnTo>
                  <a:pt x="64642" y="32512"/>
                </a:lnTo>
                <a:lnTo>
                  <a:pt x="59435" y="34798"/>
                </a:lnTo>
                <a:lnTo>
                  <a:pt x="54863" y="38481"/>
                </a:lnTo>
                <a:lnTo>
                  <a:pt x="50926" y="43434"/>
                </a:lnTo>
                <a:lnTo>
                  <a:pt x="46989" y="48387"/>
                </a:lnTo>
                <a:lnTo>
                  <a:pt x="43687" y="54991"/>
                </a:lnTo>
                <a:lnTo>
                  <a:pt x="40893" y="63373"/>
                </a:lnTo>
                <a:lnTo>
                  <a:pt x="38100" y="71628"/>
                </a:lnTo>
                <a:lnTo>
                  <a:pt x="35813" y="79501"/>
                </a:lnTo>
                <a:lnTo>
                  <a:pt x="33908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30109" y="917829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718" y="0"/>
                </a:lnTo>
                <a:lnTo>
                  <a:pt x="291718" y="86995"/>
                </a:lnTo>
                <a:lnTo>
                  <a:pt x="257682" y="86995"/>
                </a:lnTo>
                <a:lnTo>
                  <a:pt x="255496" y="79160"/>
                </a:lnTo>
                <a:lnTo>
                  <a:pt x="253523" y="72421"/>
                </a:lnTo>
                <a:lnTo>
                  <a:pt x="234695" y="36957"/>
                </a:lnTo>
                <a:lnTo>
                  <a:pt x="229235" y="33528"/>
                </a:lnTo>
                <a:lnTo>
                  <a:pt x="226440" y="32004"/>
                </a:lnTo>
                <a:lnTo>
                  <a:pt x="222885" y="30861"/>
                </a:lnTo>
                <a:lnTo>
                  <a:pt x="218693" y="30099"/>
                </a:lnTo>
                <a:lnTo>
                  <a:pt x="214502" y="29337"/>
                </a:lnTo>
                <a:lnTo>
                  <a:pt x="209041" y="28956"/>
                </a:lnTo>
                <a:lnTo>
                  <a:pt x="202184" y="28956"/>
                </a:lnTo>
                <a:lnTo>
                  <a:pt x="184403" y="28956"/>
                </a:lnTo>
                <a:lnTo>
                  <a:pt x="184403" y="276098"/>
                </a:lnTo>
                <a:lnTo>
                  <a:pt x="184403" y="284861"/>
                </a:lnTo>
                <a:lnTo>
                  <a:pt x="184657" y="291465"/>
                </a:lnTo>
                <a:lnTo>
                  <a:pt x="185165" y="296037"/>
                </a:lnTo>
                <a:lnTo>
                  <a:pt x="185547" y="300609"/>
                </a:lnTo>
                <a:lnTo>
                  <a:pt x="186562" y="304292"/>
                </a:lnTo>
                <a:lnTo>
                  <a:pt x="187832" y="307086"/>
                </a:lnTo>
                <a:lnTo>
                  <a:pt x="189102" y="309880"/>
                </a:lnTo>
                <a:lnTo>
                  <a:pt x="190753" y="312166"/>
                </a:lnTo>
                <a:lnTo>
                  <a:pt x="192659" y="313817"/>
                </a:lnTo>
                <a:lnTo>
                  <a:pt x="194563" y="315595"/>
                </a:lnTo>
                <a:lnTo>
                  <a:pt x="214375" y="321945"/>
                </a:lnTo>
                <a:lnTo>
                  <a:pt x="214375" y="338328"/>
                </a:lnTo>
                <a:lnTo>
                  <a:pt x="77597" y="338328"/>
                </a:lnTo>
                <a:lnTo>
                  <a:pt x="77597" y="321945"/>
                </a:lnTo>
                <a:lnTo>
                  <a:pt x="84454" y="320801"/>
                </a:lnTo>
                <a:lnTo>
                  <a:pt x="90042" y="319278"/>
                </a:lnTo>
                <a:lnTo>
                  <a:pt x="93979" y="317373"/>
                </a:lnTo>
                <a:lnTo>
                  <a:pt x="98043" y="315468"/>
                </a:lnTo>
                <a:lnTo>
                  <a:pt x="101091" y="312800"/>
                </a:lnTo>
                <a:lnTo>
                  <a:pt x="103124" y="309245"/>
                </a:lnTo>
                <a:lnTo>
                  <a:pt x="105028" y="305816"/>
                </a:lnTo>
                <a:lnTo>
                  <a:pt x="106299" y="301371"/>
                </a:lnTo>
                <a:lnTo>
                  <a:pt x="106806" y="296037"/>
                </a:lnTo>
                <a:lnTo>
                  <a:pt x="107314" y="290703"/>
                </a:lnTo>
                <a:lnTo>
                  <a:pt x="107568" y="283972"/>
                </a:lnTo>
                <a:lnTo>
                  <a:pt x="107568" y="276098"/>
                </a:lnTo>
                <a:lnTo>
                  <a:pt x="107568" y="28956"/>
                </a:lnTo>
                <a:lnTo>
                  <a:pt x="87502" y="28956"/>
                </a:lnTo>
                <a:lnTo>
                  <a:pt x="77597" y="28956"/>
                </a:lnTo>
                <a:lnTo>
                  <a:pt x="69976" y="30225"/>
                </a:lnTo>
                <a:lnTo>
                  <a:pt x="64642" y="32512"/>
                </a:lnTo>
                <a:lnTo>
                  <a:pt x="59436" y="34798"/>
                </a:lnTo>
                <a:lnTo>
                  <a:pt x="54863" y="38481"/>
                </a:lnTo>
                <a:lnTo>
                  <a:pt x="50926" y="43434"/>
                </a:lnTo>
                <a:lnTo>
                  <a:pt x="46989" y="48387"/>
                </a:lnTo>
                <a:lnTo>
                  <a:pt x="43687" y="54991"/>
                </a:lnTo>
                <a:lnTo>
                  <a:pt x="40893" y="63373"/>
                </a:lnTo>
                <a:lnTo>
                  <a:pt x="38100" y="71628"/>
                </a:lnTo>
                <a:lnTo>
                  <a:pt x="35813" y="79501"/>
                </a:lnTo>
                <a:lnTo>
                  <a:pt x="33909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38265" y="917829"/>
            <a:ext cx="382270" cy="338455"/>
          </a:xfrm>
          <a:custGeom>
            <a:avLst/>
            <a:gdLst/>
            <a:ahLst/>
            <a:cxnLst/>
            <a:rect l="l" t="t" r="r" b="b"/>
            <a:pathLst>
              <a:path w="382270" h="338455">
                <a:moveTo>
                  <a:pt x="0" y="0"/>
                </a:moveTo>
                <a:lnTo>
                  <a:pt x="123062" y="0"/>
                </a:lnTo>
                <a:lnTo>
                  <a:pt x="191770" y="203454"/>
                </a:lnTo>
                <a:lnTo>
                  <a:pt x="266064" y="0"/>
                </a:lnTo>
                <a:lnTo>
                  <a:pt x="382270" y="0"/>
                </a:lnTo>
                <a:lnTo>
                  <a:pt x="382270" y="16383"/>
                </a:lnTo>
                <a:lnTo>
                  <a:pt x="373507" y="18796"/>
                </a:lnTo>
                <a:lnTo>
                  <a:pt x="367664" y="21590"/>
                </a:lnTo>
                <a:lnTo>
                  <a:pt x="356108" y="61975"/>
                </a:lnTo>
                <a:lnTo>
                  <a:pt x="356108" y="276351"/>
                </a:lnTo>
                <a:lnTo>
                  <a:pt x="356108" y="286385"/>
                </a:lnTo>
                <a:lnTo>
                  <a:pt x="356488" y="294386"/>
                </a:lnTo>
                <a:lnTo>
                  <a:pt x="357505" y="300228"/>
                </a:lnTo>
                <a:lnTo>
                  <a:pt x="358521" y="306070"/>
                </a:lnTo>
                <a:lnTo>
                  <a:pt x="360552" y="310515"/>
                </a:lnTo>
                <a:lnTo>
                  <a:pt x="363600" y="313563"/>
                </a:lnTo>
                <a:lnTo>
                  <a:pt x="366649" y="316611"/>
                </a:lnTo>
                <a:lnTo>
                  <a:pt x="372872" y="319405"/>
                </a:lnTo>
                <a:lnTo>
                  <a:pt x="382270" y="321945"/>
                </a:lnTo>
                <a:lnTo>
                  <a:pt x="382270" y="338328"/>
                </a:lnTo>
                <a:lnTo>
                  <a:pt x="255143" y="338328"/>
                </a:lnTo>
                <a:lnTo>
                  <a:pt x="255143" y="321945"/>
                </a:lnTo>
                <a:lnTo>
                  <a:pt x="262509" y="319913"/>
                </a:lnTo>
                <a:lnTo>
                  <a:pt x="267462" y="318135"/>
                </a:lnTo>
                <a:lnTo>
                  <a:pt x="270256" y="316738"/>
                </a:lnTo>
                <a:lnTo>
                  <a:pt x="273176" y="315213"/>
                </a:lnTo>
                <a:lnTo>
                  <a:pt x="275336" y="313309"/>
                </a:lnTo>
                <a:lnTo>
                  <a:pt x="276860" y="310896"/>
                </a:lnTo>
                <a:lnTo>
                  <a:pt x="278384" y="308483"/>
                </a:lnTo>
                <a:lnTo>
                  <a:pt x="279654" y="304800"/>
                </a:lnTo>
                <a:lnTo>
                  <a:pt x="280288" y="299974"/>
                </a:lnTo>
                <a:lnTo>
                  <a:pt x="281050" y="295148"/>
                </a:lnTo>
                <a:lnTo>
                  <a:pt x="281432" y="287020"/>
                </a:lnTo>
                <a:lnTo>
                  <a:pt x="281432" y="275844"/>
                </a:lnTo>
                <a:lnTo>
                  <a:pt x="281432" y="154432"/>
                </a:lnTo>
                <a:lnTo>
                  <a:pt x="282194" y="107061"/>
                </a:lnTo>
                <a:lnTo>
                  <a:pt x="283718" y="68453"/>
                </a:lnTo>
                <a:lnTo>
                  <a:pt x="278511" y="68453"/>
                </a:lnTo>
                <a:lnTo>
                  <a:pt x="276479" y="75057"/>
                </a:lnTo>
                <a:lnTo>
                  <a:pt x="274447" y="81534"/>
                </a:lnTo>
                <a:lnTo>
                  <a:pt x="272161" y="87884"/>
                </a:lnTo>
                <a:lnTo>
                  <a:pt x="270162" y="93577"/>
                </a:lnTo>
                <a:lnTo>
                  <a:pt x="267414" y="101139"/>
                </a:lnTo>
                <a:lnTo>
                  <a:pt x="263927" y="110583"/>
                </a:lnTo>
                <a:lnTo>
                  <a:pt x="259714" y="121920"/>
                </a:lnTo>
                <a:lnTo>
                  <a:pt x="193294" y="300863"/>
                </a:lnTo>
                <a:lnTo>
                  <a:pt x="149606" y="300863"/>
                </a:lnTo>
                <a:lnTo>
                  <a:pt x="79756" y="99822"/>
                </a:lnTo>
                <a:lnTo>
                  <a:pt x="76727" y="91344"/>
                </a:lnTo>
                <a:lnTo>
                  <a:pt x="73913" y="82867"/>
                </a:lnTo>
                <a:lnTo>
                  <a:pt x="71290" y="74390"/>
                </a:lnTo>
                <a:lnTo>
                  <a:pt x="68834" y="65912"/>
                </a:lnTo>
                <a:lnTo>
                  <a:pt x="64388" y="65912"/>
                </a:lnTo>
                <a:lnTo>
                  <a:pt x="65482" y="87300"/>
                </a:lnTo>
                <a:lnTo>
                  <a:pt x="66278" y="110521"/>
                </a:lnTo>
                <a:lnTo>
                  <a:pt x="66764" y="135600"/>
                </a:lnTo>
                <a:lnTo>
                  <a:pt x="66929" y="162560"/>
                </a:lnTo>
                <a:lnTo>
                  <a:pt x="66929" y="276606"/>
                </a:lnTo>
                <a:lnTo>
                  <a:pt x="67026" y="285059"/>
                </a:lnTo>
                <a:lnTo>
                  <a:pt x="75564" y="313944"/>
                </a:lnTo>
                <a:lnTo>
                  <a:pt x="78994" y="317119"/>
                </a:lnTo>
                <a:lnTo>
                  <a:pt x="85089" y="319786"/>
                </a:lnTo>
                <a:lnTo>
                  <a:pt x="93599" y="321945"/>
                </a:lnTo>
                <a:lnTo>
                  <a:pt x="93599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388"/>
                </a:lnTo>
                <a:lnTo>
                  <a:pt x="14477" y="316484"/>
                </a:lnTo>
                <a:lnTo>
                  <a:pt x="18034" y="314451"/>
                </a:lnTo>
                <a:lnTo>
                  <a:pt x="20700" y="311785"/>
                </a:lnTo>
                <a:lnTo>
                  <a:pt x="22479" y="308483"/>
                </a:lnTo>
                <a:lnTo>
                  <a:pt x="24384" y="305181"/>
                </a:lnTo>
                <a:lnTo>
                  <a:pt x="25400" y="300990"/>
                </a:lnTo>
                <a:lnTo>
                  <a:pt x="25908" y="295910"/>
                </a:lnTo>
                <a:lnTo>
                  <a:pt x="26288" y="290830"/>
                </a:lnTo>
                <a:lnTo>
                  <a:pt x="26415" y="284225"/>
                </a:lnTo>
                <a:lnTo>
                  <a:pt x="26415" y="276351"/>
                </a:lnTo>
                <a:lnTo>
                  <a:pt x="26415" y="61975"/>
                </a:lnTo>
                <a:lnTo>
                  <a:pt x="15367" y="2184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46420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744" y="0"/>
                </a:lnTo>
                <a:lnTo>
                  <a:pt x="245744" y="78867"/>
                </a:lnTo>
                <a:lnTo>
                  <a:pt x="211835" y="78867"/>
                </a:lnTo>
                <a:lnTo>
                  <a:pt x="207887" y="68010"/>
                </a:lnTo>
                <a:lnTo>
                  <a:pt x="204247" y="59070"/>
                </a:lnTo>
                <a:lnTo>
                  <a:pt x="173624" y="30178"/>
                </a:lnTo>
                <a:lnTo>
                  <a:pt x="157352" y="28956"/>
                </a:lnTo>
                <a:lnTo>
                  <a:pt x="103250" y="28956"/>
                </a:lnTo>
                <a:lnTo>
                  <a:pt x="103250" y="147955"/>
                </a:lnTo>
                <a:lnTo>
                  <a:pt x="136016" y="147955"/>
                </a:lnTo>
                <a:lnTo>
                  <a:pt x="143255" y="147955"/>
                </a:lnTo>
                <a:lnTo>
                  <a:pt x="163321" y="134620"/>
                </a:lnTo>
                <a:lnTo>
                  <a:pt x="166115" y="129794"/>
                </a:lnTo>
                <a:lnTo>
                  <a:pt x="168655" y="122300"/>
                </a:lnTo>
                <a:lnTo>
                  <a:pt x="171195" y="112268"/>
                </a:lnTo>
                <a:lnTo>
                  <a:pt x="199135" y="112268"/>
                </a:lnTo>
                <a:lnTo>
                  <a:pt x="199135" y="212851"/>
                </a:lnTo>
                <a:lnTo>
                  <a:pt x="171195" y="212851"/>
                </a:lnTo>
                <a:lnTo>
                  <a:pt x="168909" y="203326"/>
                </a:lnTo>
                <a:lnTo>
                  <a:pt x="166242" y="195961"/>
                </a:lnTo>
                <a:lnTo>
                  <a:pt x="163448" y="191008"/>
                </a:lnTo>
                <a:lnTo>
                  <a:pt x="160654" y="185928"/>
                </a:lnTo>
                <a:lnTo>
                  <a:pt x="157352" y="182372"/>
                </a:lnTo>
                <a:lnTo>
                  <a:pt x="153415" y="180212"/>
                </a:lnTo>
                <a:lnTo>
                  <a:pt x="149605" y="178054"/>
                </a:lnTo>
                <a:lnTo>
                  <a:pt x="143763" y="176911"/>
                </a:lnTo>
                <a:lnTo>
                  <a:pt x="136016" y="176911"/>
                </a:lnTo>
                <a:lnTo>
                  <a:pt x="103250" y="176911"/>
                </a:lnTo>
                <a:lnTo>
                  <a:pt x="103250" y="309245"/>
                </a:lnTo>
                <a:lnTo>
                  <a:pt x="157098" y="309245"/>
                </a:lnTo>
                <a:lnTo>
                  <a:pt x="162813" y="309245"/>
                </a:lnTo>
                <a:lnTo>
                  <a:pt x="167766" y="308863"/>
                </a:lnTo>
                <a:lnTo>
                  <a:pt x="171703" y="308101"/>
                </a:lnTo>
                <a:lnTo>
                  <a:pt x="175640" y="307467"/>
                </a:lnTo>
                <a:lnTo>
                  <a:pt x="179196" y="306070"/>
                </a:lnTo>
                <a:lnTo>
                  <a:pt x="199008" y="286766"/>
                </a:lnTo>
                <a:lnTo>
                  <a:pt x="201294" y="283083"/>
                </a:lnTo>
                <a:lnTo>
                  <a:pt x="214248" y="247776"/>
                </a:lnTo>
                <a:lnTo>
                  <a:pt x="248284" y="247776"/>
                </a:lnTo>
                <a:lnTo>
                  <a:pt x="24358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573" y="312038"/>
                </a:lnTo>
                <a:lnTo>
                  <a:pt x="22351" y="308610"/>
                </a:lnTo>
                <a:lnTo>
                  <a:pt x="24129" y="305308"/>
                </a:lnTo>
                <a:lnTo>
                  <a:pt x="25272" y="300990"/>
                </a:lnTo>
                <a:lnTo>
                  <a:pt x="25653" y="295783"/>
                </a:lnTo>
                <a:lnTo>
                  <a:pt x="26161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8" y="48133"/>
                </a:lnTo>
                <a:lnTo>
                  <a:pt x="25780" y="42925"/>
                </a:lnTo>
                <a:lnTo>
                  <a:pt x="25400" y="37592"/>
                </a:lnTo>
                <a:lnTo>
                  <a:pt x="24383" y="33274"/>
                </a:lnTo>
                <a:lnTo>
                  <a:pt x="22605" y="29972"/>
                </a:lnTo>
                <a:lnTo>
                  <a:pt x="20827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222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67528" y="917829"/>
            <a:ext cx="241935" cy="338455"/>
          </a:xfrm>
          <a:custGeom>
            <a:avLst/>
            <a:gdLst/>
            <a:ahLst/>
            <a:cxnLst/>
            <a:rect l="l" t="t" r="r" b="b"/>
            <a:pathLst>
              <a:path w="241935" h="338455">
                <a:moveTo>
                  <a:pt x="0" y="0"/>
                </a:moveTo>
                <a:lnTo>
                  <a:pt x="130048" y="0"/>
                </a:lnTo>
                <a:lnTo>
                  <a:pt x="130048" y="16383"/>
                </a:lnTo>
                <a:lnTo>
                  <a:pt x="124078" y="18034"/>
                </a:lnTo>
                <a:lnTo>
                  <a:pt x="119380" y="19812"/>
                </a:lnTo>
                <a:lnTo>
                  <a:pt x="115950" y="21717"/>
                </a:lnTo>
                <a:lnTo>
                  <a:pt x="112395" y="23622"/>
                </a:lnTo>
                <a:lnTo>
                  <a:pt x="109727" y="26162"/>
                </a:lnTo>
                <a:lnTo>
                  <a:pt x="103250" y="54101"/>
                </a:lnTo>
                <a:lnTo>
                  <a:pt x="103250" y="61975"/>
                </a:lnTo>
                <a:lnTo>
                  <a:pt x="103250" y="308737"/>
                </a:lnTo>
                <a:lnTo>
                  <a:pt x="151384" y="308737"/>
                </a:lnTo>
                <a:lnTo>
                  <a:pt x="160909" y="308737"/>
                </a:lnTo>
                <a:lnTo>
                  <a:pt x="168656" y="307340"/>
                </a:lnTo>
                <a:lnTo>
                  <a:pt x="174371" y="304292"/>
                </a:lnTo>
                <a:lnTo>
                  <a:pt x="180212" y="301371"/>
                </a:lnTo>
                <a:lnTo>
                  <a:pt x="185165" y="296799"/>
                </a:lnTo>
                <a:lnTo>
                  <a:pt x="202447" y="258913"/>
                </a:lnTo>
                <a:lnTo>
                  <a:pt x="207645" y="238125"/>
                </a:lnTo>
                <a:lnTo>
                  <a:pt x="241553" y="238125"/>
                </a:lnTo>
                <a:lnTo>
                  <a:pt x="236093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388"/>
                </a:lnTo>
                <a:lnTo>
                  <a:pt x="14477" y="316484"/>
                </a:lnTo>
                <a:lnTo>
                  <a:pt x="18034" y="314451"/>
                </a:lnTo>
                <a:lnTo>
                  <a:pt x="20574" y="311785"/>
                </a:lnTo>
                <a:lnTo>
                  <a:pt x="22351" y="308356"/>
                </a:lnTo>
                <a:lnTo>
                  <a:pt x="24130" y="305054"/>
                </a:lnTo>
                <a:lnTo>
                  <a:pt x="25273" y="300736"/>
                </a:lnTo>
                <a:lnTo>
                  <a:pt x="25653" y="295529"/>
                </a:lnTo>
                <a:lnTo>
                  <a:pt x="26162" y="290322"/>
                </a:lnTo>
                <a:lnTo>
                  <a:pt x="26415" y="283718"/>
                </a:lnTo>
                <a:lnTo>
                  <a:pt x="26415" y="275844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8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36819" y="917829"/>
            <a:ext cx="284480" cy="338455"/>
          </a:xfrm>
          <a:custGeom>
            <a:avLst/>
            <a:gdLst/>
            <a:ahLst/>
            <a:cxnLst/>
            <a:rect l="l" t="t" r="r" b="b"/>
            <a:pathLst>
              <a:path w="284479" h="338455">
                <a:moveTo>
                  <a:pt x="0" y="0"/>
                </a:moveTo>
                <a:lnTo>
                  <a:pt x="162305" y="0"/>
                </a:lnTo>
                <a:lnTo>
                  <a:pt x="175498" y="168"/>
                </a:lnTo>
                <a:lnTo>
                  <a:pt x="218884" y="4958"/>
                </a:lnTo>
                <a:lnTo>
                  <a:pt x="255246" y="20145"/>
                </a:lnTo>
                <a:lnTo>
                  <a:pt x="278495" y="55451"/>
                </a:lnTo>
                <a:lnTo>
                  <a:pt x="280669" y="74803"/>
                </a:lnTo>
                <a:lnTo>
                  <a:pt x="276457" y="101066"/>
                </a:lnTo>
                <a:lnTo>
                  <a:pt x="263826" y="123840"/>
                </a:lnTo>
                <a:lnTo>
                  <a:pt x="242790" y="143115"/>
                </a:lnTo>
                <a:lnTo>
                  <a:pt x="213359" y="158876"/>
                </a:lnTo>
                <a:lnTo>
                  <a:pt x="213359" y="161036"/>
                </a:lnTo>
                <a:lnTo>
                  <a:pt x="256043" y="182967"/>
                </a:lnTo>
                <a:lnTo>
                  <a:pt x="279907" y="215439"/>
                </a:lnTo>
                <a:lnTo>
                  <a:pt x="284479" y="242316"/>
                </a:lnTo>
                <a:lnTo>
                  <a:pt x="283956" y="254313"/>
                </a:lnTo>
                <a:lnTo>
                  <a:pt x="271434" y="294235"/>
                </a:lnTo>
                <a:lnTo>
                  <a:pt x="241968" y="321097"/>
                </a:lnTo>
                <a:lnTo>
                  <a:pt x="198711" y="335220"/>
                </a:lnTo>
                <a:lnTo>
                  <a:pt x="15252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573" y="312038"/>
                </a:lnTo>
                <a:lnTo>
                  <a:pt x="22351" y="308610"/>
                </a:lnTo>
                <a:lnTo>
                  <a:pt x="24129" y="305308"/>
                </a:lnTo>
                <a:lnTo>
                  <a:pt x="25272" y="300990"/>
                </a:lnTo>
                <a:lnTo>
                  <a:pt x="25653" y="295783"/>
                </a:lnTo>
                <a:lnTo>
                  <a:pt x="26161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8" y="48133"/>
                </a:lnTo>
                <a:lnTo>
                  <a:pt x="25780" y="42925"/>
                </a:lnTo>
                <a:lnTo>
                  <a:pt x="25400" y="37592"/>
                </a:lnTo>
                <a:lnTo>
                  <a:pt x="24383" y="33274"/>
                </a:lnTo>
                <a:lnTo>
                  <a:pt x="22605" y="29972"/>
                </a:lnTo>
                <a:lnTo>
                  <a:pt x="20827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222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58640" y="917829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4" h="338455">
                <a:moveTo>
                  <a:pt x="0" y="0"/>
                </a:moveTo>
                <a:lnTo>
                  <a:pt x="144399" y="0"/>
                </a:lnTo>
                <a:lnTo>
                  <a:pt x="158497" y="259"/>
                </a:lnTo>
                <a:lnTo>
                  <a:pt x="204009" y="6421"/>
                </a:lnTo>
                <a:lnTo>
                  <a:pt x="241792" y="24431"/>
                </a:lnTo>
                <a:lnTo>
                  <a:pt x="265430" y="58674"/>
                </a:lnTo>
                <a:lnTo>
                  <a:pt x="270256" y="91186"/>
                </a:lnTo>
                <a:lnTo>
                  <a:pt x="269730" y="102927"/>
                </a:lnTo>
                <a:lnTo>
                  <a:pt x="257101" y="141150"/>
                </a:lnTo>
                <a:lnTo>
                  <a:pt x="221757" y="172910"/>
                </a:lnTo>
                <a:lnTo>
                  <a:pt x="199898" y="183387"/>
                </a:lnTo>
                <a:lnTo>
                  <a:pt x="199898" y="185928"/>
                </a:lnTo>
                <a:lnTo>
                  <a:pt x="236108" y="214108"/>
                </a:lnTo>
                <a:lnTo>
                  <a:pt x="267588" y="274320"/>
                </a:lnTo>
                <a:lnTo>
                  <a:pt x="272752" y="284866"/>
                </a:lnTo>
                <a:lnTo>
                  <a:pt x="299529" y="317261"/>
                </a:lnTo>
                <a:lnTo>
                  <a:pt x="312674" y="321945"/>
                </a:lnTo>
                <a:lnTo>
                  <a:pt x="312674" y="338328"/>
                </a:lnTo>
                <a:lnTo>
                  <a:pt x="217297" y="338328"/>
                </a:lnTo>
                <a:lnTo>
                  <a:pt x="209841" y="327153"/>
                </a:lnTo>
                <a:lnTo>
                  <a:pt x="201945" y="313610"/>
                </a:lnTo>
                <a:lnTo>
                  <a:pt x="193597" y="297662"/>
                </a:lnTo>
                <a:lnTo>
                  <a:pt x="184785" y="279273"/>
                </a:lnTo>
                <a:lnTo>
                  <a:pt x="165481" y="236855"/>
                </a:lnTo>
                <a:lnTo>
                  <a:pt x="161266" y="228169"/>
                </a:lnTo>
                <a:lnTo>
                  <a:pt x="137795" y="199262"/>
                </a:lnTo>
                <a:lnTo>
                  <a:pt x="133476" y="197231"/>
                </a:lnTo>
                <a:lnTo>
                  <a:pt x="126746" y="196215"/>
                </a:lnTo>
                <a:lnTo>
                  <a:pt x="117601" y="196215"/>
                </a:lnTo>
                <a:lnTo>
                  <a:pt x="103250" y="196215"/>
                </a:lnTo>
                <a:lnTo>
                  <a:pt x="103250" y="276098"/>
                </a:lnTo>
                <a:lnTo>
                  <a:pt x="103368" y="284666"/>
                </a:lnTo>
                <a:lnTo>
                  <a:pt x="111760" y="313944"/>
                </a:lnTo>
                <a:lnTo>
                  <a:pt x="115062" y="316992"/>
                </a:lnTo>
                <a:lnTo>
                  <a:pt x="121158" y="319659"/>
                </a:lnTo>
                <a:lnTo>
                  <a:pt x="130048" y="321945"/>
                </a:lnTo>
                <a:lnTo>
                  <a:pt x="130048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3" y="295783"/>
                </a:lnTo>
                <a:lnTo>
                  <a:pt x="26162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8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47742" y="917829"/>
            <a:ext cx="269240" cy="338455"/>
          </a:xfrm>
          <a:custGeom>
            <a:avLst/>
            <a:gdLst/>
            <a:ahLst/>
            <a:cxnLst/>
            <a:rect l="l" t="t" r="r" b="b"/>
            <a:pathLst>
              <a:path w="269239" h="338455">
                <a:moveTo>
                  <a:pt x="0" y="0"/>
                </a:moveTo>
                <a:lnTo>
                  <a:pt x="143890" y="0"/>
                </a:lnTo>
                <a:lnTo>
                  <a:pt x="173273" y="1404"/>
                </a:lnTo>
                <a:lnTo>
                  <a:pt x="220275" y="12644"/>
                </a:lnTo>
                <a:lnTo>
                  <a:pt x="251539" y="35165"/>
                </a:lnTo>
                <a:lnTo>
                  <a:pt x="269112" y="91440"/>
                </a:lnTo>
                <a:lnTo>
                  <a:pt x="268186" y="107372"/>
                </a:lnTo>
                <a:lnTo>
                  <a:pt x="254381" y="148717"/>
                </a:lnTo>
                <a:lnTo>
                  <a:pt x="225109" y="178524"/>
                </a:lnTo>
                <a:lnTo>
                  <a:pt x="180832" y="194865"/>
                </a:lnTo>
                <a:lnTo>
                  <a:pt x="142620" y="197993"/>
                </a:lnTo>
                <a:lnTo>
                  <a:pt x="131165" y="197941"/>
                </a:lnTo>
                <a:lnTo>
                  <a:pt x="120792" y="197770"/>
                </a:lnTo>
                <a:lnTo>
                  <a:pt x="111492" y="197457"/>
                </a:lnTo>
                <a:lnTo>
                  <a:pt x="103250" y="196976"/>
                </a:lnTo>
                <a:lnTo>
                  <a:pt x="103250" y="276351"/>
                </a:lnTo>
                <a:lnTo>
                  <a:pt x="103250" y="287274"/>
                </a:lnTo>
                <a:lnTo>
                  <a:pt x="103631" y="294894"/>
                </a:lnTo>
                <a:lnTo>
                  <a:pt x="104520" y="299466"/>
                </a:lnTo>
                <a:lnTo>
                  <a:pt x="105282" y="304038"/>
                </a:lnTo>
                <a:lnTo>
                  <a:pt x="106680" y="307721"/>
                </a:lnTo>
                <a:lnTo>
                  <a:pt x="108584" y="310388"/>
                </a:lnTo>
                <a:lnTo>
                  <a:pt x="110489" y="313055"/>
                </a:lnTo>
                <a:lnTo>
                  <a:pt x="133223" y="321945"/>
                </a:lnTo>
                <a:lnTo>
                  <a:pt x="133223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4" y="295783"/>
                </a:lnTo>
                <a:lnTo>
                  <a:pt x="26162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8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3" y="33274"/>
                </a:lnTo>
                <a:lnTo>
                  <a:pt x="22606" y="29972"/>
                </a:lnTo>
                <a:lnTo>
                  <a:pt x="20827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02861" y="917829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719" y="0"/>
                </a:lnTo>
                <a:lnTo>
                  <a:pt x="291719" y="86995"/>
                </a:lnTo>
                <a:lnTo>
                  <a:pt x="257682" y="86995"/>
                </a:lnTo>
                <a:lnTo>
                  <a:pt x="255496" y="79160"/>
                </a:lnTo>
                <a:lnTo>
                  <a:pt x="253523" y="72421"/>
                </a:lnTo>
                <a:lnTo>
                  <a:pt x="237108" y="39370"/>
                </a:lnTo>
                <a:lnTo>
                  <a:pt x="234695" y="36957"/>
                </a:lnTo>
                <a:lnTo>
                  <a:pt x="232029" y="34925"/>
                </a:lnTo>
                <a:lnTo>
                  <a:pt x="229235" y="33528"/>
                </a:lnTo>
                <a:lnTo>
                  <a:pt x="226440" y="32004"/>
                </a:lnTo>
                <a:lnTo>
                  <a:pt x="222885" y="30861"/>
                </a:lnTo>
                <a:lnTo>
                  <a:pt x="218694" y="30099"/>
                </a:lnTo>
                <a:lnTo>
                  <a:pt x="214502" y="29337"/>
                </a:lnTo>
                <a:lnTo>
                  <a:pt x="209042" y="28956"/>
                </a:lnTo>
                <a:lnTo>
                  <a:pt x="202183" y="28956"/>
                </a:lnTo>
                <a:lnTo>
                  <a:pt x="184404" y="28956"/>
                </a:lnTo>
                <a:lnTo>
                  <a:pt x="184404" y="276098"/>
                </a:lnTo>
                <a:lnTo>
                  <a:pt x="184404" y="284861"/>
                </a:lnTo>
                <a:lnTo>
                  <a:pt x="184657" y="291465"/>
                </a:lnTo>
                <a:lnTo>
                  <a:pt x="185165" y="296037"/>
                </a:lnTo>
                <a:lnTo>
                  <a:pt x="185546" y="300609"/>
                </a:lnTo>
                <a:lnTo>
                  <a:pt x="186562" y="304292"/>
                </a:lnTo>
                <a:lnTo>
                  <a:pt x="187832" y="307086"/>
                </a:lnTo>
                <a:lnTo>
                  <a:pt x="189102" y="309880"/>
                </a:lnTo>
                <a:lnTo>
                  <a:pt x="190754" y="312166"/>
                </a:lnTo>
                <a:lnTo>
                  <a:pt x="192658" y="313817"/>
                </a:lnTo>
                <a:lnTo>
                  <a:pt x="194563" y="315595"/>
                </a:lnTo>
                <a:lnTo>
                  <a:pt x="197231" y="317119"/>
                </a:lnTo>
                <a:lnTo>
                  <a:pt x="200532" y="318516"/>
                </a:lnTo>
                <a:lnTo>
                  <a:pt x="203962" y="319913"/>
                </a:lnTo>
                <a:lnTo>
                  <a:pt x="208533" y="321056"/>
                </a:lnTo>
                <a:lnTo>
                  <a:pt x="214375" y="321945"/>
                </a:lnTo>
                <a:lnTo>
                  <a:pt x="214375" y="338328"/>
                </a:lnTo>
                <a:lnTo>
                  <a:pt x="77596" y="338328"/>
                </a:lnTo>
                <a:lnTo>
                  <a:pt x="77596" y="321945"/>
                </a:lnTo>
                <a:lnTo>
                  <a:pt x="84455" y="320801"/>
                </a:lnTo>
                <a:lnTo>
                  <a:pt x="90043" y="319278"/>
                </a:lnTo>
                <a:lnTo>
                  <a:pt x="93980" y="317373"/>
                </a:lnTo>
                <a:lnTo>
                  <a:pt x="98043" y="315468"/>
                </a:lnTo>
                <a:lnTo>
                  <a:pt x="101092" y="312800"/>
                </a:lnTo>
                <a:lnTo>
                  <a:pt x="103124" y="309245"/>
                </a:lnTo>
                <a:lnTo>
                  <a:pt x="105029" y="305816"/>
                </a:lnTo>
                <a:lnTo>
                  <a:pt x="106299" y="301371"/>
                </a:lnTo>
                <a:lnTo>
                  <a:pt x="106806" y="296037"/>
                </a:lnTo>
                <a:lnTo>
                  <a:pt x="107314" y="290703"/>
                </a:lnTo>
                <a:lnTo>
                  <a:pt x="107568" y="283972"/>
                </a:lnTo>
                <a:lnTo>
                  <a:pt x="107568" y="276098"/>
                </a:lnTo>
                <a:lnTo>
                  <a:pt x="107568" y="28956"/>
                </a:lnTo>
                <a:lnTo>
                  <a:pt x="87502" y="28956"/>
                </a:lnTo>
                <a:lnTo>
                  <a:pt x="77596" y="28956"/>
                </a:lnTo>
                <a:lnTo>
                  <a:pt x="69976" y="30225"/>
                </a:lnTo>
                <a:lnTo>
                  <a:pt x="64643" y="32512"/>
                </a:lnTo>
                <a:lnTo>
                  <a:pt x="59436" y="34798"/>
                </a:lnTo>
                <a:lnTo>
                  <a:pt x="54863" y="38481"/>
                </a:lnTo>
                <a:lnTo>
                  <a:pt x="50926" y="43434"/>
                </a:lnTo>
                <a:lnTo>
                  <a:pt x="46989" y="48387"/>
                </a:lnTo>
                <a:lnTo>
                  <a:pt x="43687" y="54991"/>
                </a:lnTo>
                <a:lnTo>
                  <a:pt x="40893" y="63373"/>
                </a:lnTo>
                <a:lnTo>
                  <a:pt x="38100" y="71628"/>
                </a:lnTo>
                <a:lnTo>
                  <a:pt x="35813" y="79501"/>
                </a:lnTo>
                <a:lnTo>
                  <a:pt x="33908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62501" y="917829"/>
            <a:ext cx="306070" cy="342265"/>
          </a:xfrm>
          <a:custGeom>
            <a:avLst/>
            <a:gdLst/>
            <a:ahLst/>
            <a:cxnLst/>
            <a:rect l="l" t="t" r="r" b="b"/>
            <a:pathLst>
              <a:path w="306069" h="342265">
                <a:moveTo>
                  <a:pt x="0" y="0"/>
                </a:moveTo>
                <a:lnTo>
                  <a:pt x="130048" y="0"/>
                </a:lnTo>
                <a:lnTo>
                  <a:pt x="130048" y="16383"/>
                </a:lnTo>
                <a:lnTo>
                  <a:pt x="123317" y="18161"/>
                </a:lnTo>
                <a:lnTo>
                  <a:pt x="118237" y="20193"/>
                </a:lnTo>
                <a:lnTo>
                  <a:pt x="115062" y="22225"/>
                </a:lnTo>
                <a:lnTo>
                  <a:pt x="111760" y="24257"/>
                </a:lnTo>
                <a:lnTo>
                  <a:pt x="109347" y="26797"/>
                </a:lnTo>
                <a:lnTo>
                  <a:pt x="103250" y="53212"/>
                </a:lnTo>
                <a:lnTo>
                  <a:pt x="103250" y="62484"/>
                </a:lnTo>
                <a:lnTo>
                  <a:pt x="103250" y="226060"/>
                </a:lnTo>
                <a:lnTo>
                  <a:pt x="107271" y="269482"/>
                </a:lnTo>
                <a:lnTo>
                  <a:pt x="127470" y="303629"/>
                </a:lnTo>
                <a:lnTo>
                  <a:pt x="162941" y="313182"/>
                </a:lnTo>
                <a:lnTo>
                  <a:pt x="174799" y="312558"/>
                </a:lnTo>
                <a:lnTo>
                  <a:pt x="211232" y="290909"/>
                </a:lnTo>
                <a:lnTo>
                  <a:pt x="221964" y="251999"/>
                </a:lnTo>
                <a:lnTo>
                  <a:pt x="223266" y="220345"/>
                </a:lnTo>
                <a:lnTo>
                  <a:pt x="223266" y="62230"/>
                </a:lnTo>
                <a:lnTo>
                  <a:pt x="215265" y="24511"/>
                </a:lnTo>
                <a:lnTo>
                  <a:pt x="196977" y="16383"/>
                </a:lnTo>
                <a:lnTo>
                  <a:pt x="196977" y="0"/>
                </a:lnTo>
                <a:lnTo>
                  <a:pt x="305943" y="0"/>
                </a:lnTo>
                <a:lnTo>
                  <a:pt x="305943" y="16383"/>
                </a:lnTo>
                <a:lnTo>
                  <a:pt x="299974" y="18034"/>
                </a:lnTo>
                <a:lnTo>
                  <a:pt x="295275" y="19812"/>
                </a:lnTo>
                <a:lnTo>
                  <a:pt x="291846" y="21717"/>
                </a:lnTo>
                <a:lnTo>
                  <a:pt x="288417" y="23622"/>
                </a:lnTo>
                <a:lnTo>
                  <a:pt x="285750" y="26288"/>
                </a:lnTo>
                <a:lnTo>
                  <a:pt x="283972" y="29591"/>
                </a:lnTo>
                <a:lnTo>
                  <a:pt x="282067" y="33020"/>
                </a:lnTo>
                <a:lnTo>
                  <a:pt x="280924" y="37337"/>
                </a:lnTo>
                <a:lnTo>
                  <a:pt x="280416" y="42545"/>
                </a:lnTo>
                <a:lnTo>
                  <a:pt x="279908" y="47751"/>
                </a:lnTo>
                <a:lnTo>
                  <a:pt x="279654" y="54229"/>
                </a:lnTo>
                <a:lnTo>
                  <a:pt x="279654" y="62230"/>
                </a:lnTo>
                <a:lnTo>
                  <a:pt x="279654" y="217043"/>
                </a:lnTo>
                <a:lnTo>
                  <a:pt x="279344" y="231830"/>
                </a:lnTo>
                <a:lnTo>
                  <a:pt x="271889" y="278433"/>
                </a:lnTo>
                <a:lnTo>
                  <a:pt x="247729" y="316087"/>
                </a:lnTo>
                <a:lnTo>
                  <a:pt x="208085" y="336315"/>
                </a:lnTo>
                <a:lnTo>
                  <a:pt x="167034" y="342026"/>
                </a:lnTo>
                <a:lnTo>
                  <a:pt x="155321" y="342265"/>
                </a:lnTo>
                <a:lnTo>
                  <a:pt x="138390" y="341810"/>
                </a:lnTo>
                <a:lnTo>
                  <a:pt x="95885" y="334899"/>
                </a:lnTo>
                <a:lnTo>
                  <a:pt x="56261" y="312928"/>
                </a:lnTo>
                <a:lnTo>
                  <a:pt x="33781" y="277113"/>
                </a:lnTo>
                <a:lnTo>
                  <a:pt x="26870" y="238644"/>
                </a:lnTo>
                <a:lnTo>
                  <a:pt x="26416" y="222758"/>
                </a:lnTo>
                <a:lnTo>
                  <a:pt x="26416" y="62484"/>
                </a:lnTo>
                <a:lnTo>
                  <a:pt x="26416" y="54737"/>
                </a:lnTo>
                <a:lnTo>
                  <a:pt x="26289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6" y="29972"/>
                </a:lnTo>
                <a:lnTo>
                  <a:pt x="20828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83178" y="917829"/>
            <a:ext cx="284480" cy="338455"/>
          </a:xfrm>
          <a:custGeom>
            <a:avLst/>
            <a:gdLst/>
            <a:ahLst/>
            <a:cxnLst/>
            <a:rect l="l" t="t" r="r" b="b"/>
            <a:pathLst>
              <a:path w="284480" h="338455">
                <a:moveTo>
                  <a:pt x="0" y="0"/>
                </a:moveTo>
                <a:lnTo>
                  <a:pt x="162306" y="0"/>
                </a:lnTo>
                <a:lnTo>
                  <a:pt x="175498" y="168"/>
                </a:lnTo>
                <a:lnTo>
                  <a:pt x="218884" y="4958"/>
                </a:lnTo>
                <a:lnTo>
                  <a:pt x="255246" y="20145"/>
                </a:lnTo>
                <a:lnTo>
                  <a:pt x="278495" y="55451"/>
                </a:lnTo>
                <a:lnTo>
                  <a:pt x="280670" y="74803"/>
                </a:lnTo>
                <a:lnTo>
                  <a:pt x="276457" y="101066"/>
                </a:lnTo>
                <a:lnTo>
                  <a:pt x="263826" y="123840"/>
                </a:lnTo>
                <a:lnTo>
                  <a:pt x="242790" y="143115"/>
                </a:lnTo>
                <a:lnTo>
                  <a:pt x="213359" y="158876"/>
                </a:lnTo>
                <a:lnTo>
                  <a:pt x="213359" y="161036"/>
                </a:lnTo>
                <a:lnTo>
                  <a:pt x="256043" y="182967"/>
                </a:lnTo>
                <a:lnTo>
                  <a:pt x="279907" y="215439"/>
                </a:lnTo>
                <a:lnTo>
                  <a:pt x="284479" y="242316"/>
                </a:lnTo>
                <a:lnTo>
                  <a:pt x="283956" y="254313"/>
                </a:lnTo>
                <a:lnTo>
                  <a:pt x="271434" y="294235"/>
                </a:lnTo>
                <a:lnTo>
                  <a:pt x="241968" y="321097"/>
                </a:lnTo>
                <a:lnTo>
                  <a:pt x="198711" y="335220"/>
                </a:lnTo>
                <a:lnTo>
                  <a:pt x="152527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1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2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4" y="295783"/>
                </a:lnTo>
                <a:lnTo>
                  <a:pt x="26162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9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6" y="29972"/>
                </a:lnTo>
                <a:lnTo>
                  <a:pt x="20828" y="26670"/>
                </a:lnTo>
                <a:lnTo>
                  <a:pt x="18287" y="24003"/>
                </a:lnTo>
                <a:lnTo>
                  <a:pt x="14732" y="21971"/>
                </a:lnTo>
                <a:lnTo>
                  <a:pt x="11176" y="19938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80046" y="9160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59">
                <a:moveTo>
                  <a:pt x="144144" y="0"/>
                </a:moveTo>
                <a:lnTo>
                  <a:pt x="210312" y="0"/>
                </a:lnTo>
                <a:lnTo>
                  <a:pt x="292100" y="277622"/>
                </a:lnTo>
                <a:lnTo>
                  <a:pt x="294743" y="286214"/>
                </a:lnTo>
                <a:lnTo>
                  <a:pt x="314959" y="319786"/>
                </a:lnTo>
                <a:lnTo>
                  <a:pt x="327532" y="323723"/>
                </a:lnTo>
                <a:lnTo>
                  <a:pt x="327532" y="340106"/>
                </a:lnTo>
                <a:lnTo>
                  <a:pt x="190753" y="340106"/>
                </a:lnTo>
                <a:lnTo>
                  <a:pt x="190753" y="323723"/>
                </a:lnTo>
                <a:lnTo>
                  <a:pt x="199389" y="322707"/>
                </a:lnTo>
                <a:lnTo>
                  <a:pt x="205739" y="320294"/>
                </a:lnTo>
                <a:lnTo>
                  <a:pt x="209803" y="316484"/>
                </a:lnTo>
                <a:lnTo>
                  <a:pt x="213994" y="312674"/>
                </a:lnTo>
                <a:lnTo>
                  <a:pt x="216026" y="307339"/>
                </a:lnTo>
                <a:lnTo>
                  <a:pt x="216026" y="300354"/>
                </a:lnTo>
                <a:lnTo>
                  <a:pt x="216026" y="295275"/>
                </a:lnTo>
                <a:lnTo>
                  <a:pt x="215518" y="289560"/>
                </a:lnTo>
                <a:lnTo>
                  <a:pt x="214249" y="283337"/>
                </a:lnTo>
                <a:lnTo>
                  <a:pt x="213105" y="276987"/>
                </a:lnTo>
                <a:lnTo>
                  <a:pt x="211200" y="269113"/>
                </a:lnTo>
                <a:lnTo>
                  <a:pt x="208661" y="259461"/>
                </a:lnTo>
                <a:lnTo>
                  <a:pt x="201929" y="235203"/>
                </a:lnTo>
                <a:lnTo>
                  <a:pt x="96138" y="235203"/>
                </a:lnTo>
                <a:lnTo>
                  <a:pt x="83692" y="271779"/>
                </a:lnTo>
                <a:lnTo>
                  <a:pt x="80009" y="290702"/>
                </a:lnTo>
                <a:lnTo>
                  <a:pt x="80009" y="297688"/>
                </a:lnTo>
                <a:lnTo>
                  <a:pt x="81627" y="308399"/>
                </a:lnTo>
                <a:lnTo>
                  <a:pt x="86471" y="316325"/>
                </a:lnTo>
                <a:lnTo>
                  <a:pt x="94529" y="321440"/>
                </a:lnTo>
                <a:lnTo>
                  <a:pt x="105790" y="323723"/>
                </a:lnTo>
                <a:lnTo>
                  <a:pt x="105790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095" y="323088"/>
                </a:lnTo>
                <a:lnTo>
                  <a:pt x="11429" y="320928"/>
                </a:lnTo>
                <a:lnTo>
                  <a:pt x="16001" y="317246"/>
                </a:lnTo>
                <a:lnTo>
                  <a:pt x="20700" y="313563"/>
                </a:lnTo>
                <a:lnTo>
                  <a:pt x="24891" y="308610"/>
                </a:lnTo>
                <a:lnTo>
                  <a:pt x="40893" y="275336"/>
                </a:lnTo>
                <a:lnTo>
                  <a:pt x="14414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26639" y="9160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59" h="340359">
                <a:moveTo>
                  <a:pt x="144195" y="0"/>
                </a:moveTo>
                <a:lnTo>
                  <a:pt x="210362" y="0"/>
                </a:lnTo>
                <a:lnTo>
                  <a:pt x="292150" y="277622"/>
                </a:lnTo>
                <a:lnTo>
                  <a:pt x="294793" y="286214"/>
                </a:lnTo>
                <a:lnTo>
                  <a:pt x="315010" y="319786"/>
                </a:lnTo>
                <a:lnTo>
                  <a:pt x="327583" y="323723"/>
                </a:lnTo>
                <a:lnTo>
                  <a:pt x="327583" y="340106"/>
                </a:lnTo>
                <a:lnTo>
                  <a:pt x="190804" y="340106"/>
                </a:lnTo>
                <a:lnTo>
                  <a:pt x="190804" y="323723"/>
                </a:lnTo>
                <a:lnTo>
                  <a:pt x="199440" y="322707"/>
                </a:lnTo>
                <a:lnTo>
                  <a:pt x="205790" y="320294"/>
                </a:lnTo>
                <a:lnTo>
                  <a:pt x="209854" y="316484"/>
                </a:lnTo>
                <a:lnTo>
                  <a:pt x="214045" y="312674"/>
                </a:lnTo>
                <a:lnTo>
                  <a:pt x="216077" y="307339"/>
                </a:lnTo>
                <a:lnTo>
                  <a:pt x="216077" y="300354"/>
                </a:lnTo>
                <a:lnTo>
                  <a:pt x="216077" y="295275"/>
                </a:lnTo>
                <a:lnTo>
                  <a:pt x="215569" y="289560"/>
                </a:lnTo>
                <a:lnTo>
                  <a:pt x="214299" y="283337"/>
                </a:lnTo>
                <a:lnTo>
                  <a:pt x="213156" y="276987"/>
                </a:lnTo>
                <a:lnTo>
                  <a:pt x="211251" y="269113"/>
                </a:lnTo>
                <a:lnTo>
                  <a:pt x="208711" y="259461"/>
                </a:lnTo>
                <a:lnTo>
                  <a:pt x="201980" y="235203"/>
                </a:lnTo>
                <a:lnTo>
                  <a:pt x="96189" y="235203"/>
                </a:lnTo>
                <a:lnTo>
                  <a:pt x="83743" y="271779"/>
                </a:lnTo>
                <a:lnTo>
                  <a:pt x="80060" y="290702"/>
                </a:lnTo>
                <a:lnTo>
                  <a:pt x="80060" y="297688"/>
                </a:lnTo>
                <a:lnTo>
                  <a:pt x="81678" y="308399"/>
                </a:lnTo>
                <a:lnTo>
                  <a:pt x="86521" y="316325"/>
                </a:lnTo>
                <a:lnTo>
                  <a:pt x="94580" y="321440"/>
                </a:lnTo>
                <a:lnTo>
                  <a:pt x="105841" y="323723"/>
                </a:lnTo>
                <a:lnTo>
                  <a:pt x="105841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121" y="323088"/>
                </a:lnTo>
                <a:lnTo>
                  <a:pt x="11480" y="320928"/>
                </a:lnTo>
                <a:lnTo>
                  <a:pt x="37719" y="283652"/>
                </a:lnTo>
                <a:lnTo>
                  <a:pt x="40893" y="275336"/>
                </a:lnTo>
                <a:lnTo>
                  <a:pt x="14419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59851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6" y="2286"/>
                </a:lnTo>
                <a:lnTo>
                  <a:pt x="218313" y="10668"/>
                </a:lnTo>
                <a:lnTo>
                  <a:pt x="218313" y="82550"/>
                </a:lnTo>
                <a:lnTo>
                  <a:pt x="184403" y="82550"/>
                </a:lnTo>
                <a:lnTo>
                  <a:pt x="181875" y="73241"/>
                </a:lnTo>
                <a:lnTo>
                  <a:pt x="179038" y="64944"/>
                </a:lnTo>
                <a:lnTo>
                  <a:pt x="154177" y="34417"/>
                </a:lnTo>
                <a:lnTo>
                  <a:pt x="126619" y="28956"/>
                </a:lnTo>
                <a:lnTo>
                  <a:pt x="119759" y="29265"/>
                </a:lnTo>
                <a:lnTo>
                  <a:pt x="83820" y="48641"/>
                </a:lnTo>
                <a:lnTo>
                  <a:pt x="79501" y="55245"/>
                </a:lnTo>
                <a:lnTo>
                  <a:pt x="77343" y="63119"/>
                </a:lnTo>
                <a:lnTo>
                  <a:pt x="77343" y="72390"/>
                </a:lnTo>
                <a:lnTo>
                  <a:pt x="95503" y="112783"/>
                </a:lnTo>
                <a:lnTo>
                  <a:pt x="128014" y="134483"/>
                </a:lnTo>
                <a:lnTo>
                  <a:pt x="139826" y="140716"/>
                </a:lnTo>
                <a:lnTo>
                  <a:pt x="154237" y="148595"/>
                </a:lnTo>
                <a:lnTo>
                  <a:pt x="187705" y="171831"/>
                </a:lnTo>
                <a:lnTo>
                  <a:pt x="213487" y="205105"/>
                </a:lnTo>
                <a:lnTo>
                  <a:pt x="221742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461" y="343169"/>
                </a:lnTo>
                <a:lnTo>
                  <a:pt x="104140" y="346202"/>
                </a:lnTo>
                <a:lnTo>
                  <a:pt x="91350" y="346013"/>
                </a:lnTo>
                <a:lnTo>
                  <a:pt x="51434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8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9"/>
                </a:lnTo>
                <a:lnTo>
                  <a:pt x="104298" y="316809"/>
                </a:lnTo>
                <a:lnTo>
                  <a:pt x="142113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6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84" y="162101"/>
                </a:lnTo>
                <a:lnTo>
                  <a:pt x="11302" y="128650"/>
                </a:lnTo>
                <a:lnTo>
                  <a:pt x="5206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609" y="17214"/>
                </a:lnTo>
                <a:lnTo>
                  <a:pt x="94980" y="2762"/>
                </a:lnTo>
                <a:lnTo>
                  <a:pt x="112087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80046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3" y="82550"/>
                </a:lnTo>
                <a:lnTo>
                  <a:pt x="181875" y="73241"/>
                </a:lnTo>
                <a:lnTo>
                  <a:pt x="179038" y="64944"/>
                </a:lnTo>
                <a:lnTo>
                  <a:pt x="154177" y="34417"/>
                </a:lnTo>
                <a:lnTo>
                  <a:pt x="126618" y="28956"/>
                </a:lnTo>
                <a:lnTo>
                  <a:pt x="119759" y="29265"/>
                </a:lnTo>
                <a:lnTo>
                  <a:pt x="83819" y="48641"/>
                </a:lnTo>
                <a:lnTo>
                  <a:pt x="79501" y="55245"/>
                </a:lnTo>
                <a:lnTo>
                  <a:pt x="77342" y="63119"/>
                </a:lnTo>
                <a:lnTo>
                  <a:pt x="77342" y="72390"/>
                </a:lnTo>
                <a:lnTo>
                  <a:pt x="95503" y="112783"/>
                </a:lnTo>
                <a:lnTo>
                  <a:pt x="128014" y="134483"/>
                </a:lnTo>
                <a:lnTo>
                  <a:pt x="139826" y="140716"/>
                </a:lnTo>
                <a:lnTo>
                  <a:pt x="154237" y="148595"/>
                </a:lnTo>
                <a:lnTo>
                  <a:pt x="187705" y="171831"/>
                </a:lnTo>
                <a:lnTo>
                  <a:pt x="213487" y="205105"/>
                </a:lnTo>
                <a:lnTo>
                  <a:pt x="221741" y="246761"/>
                </a:lnTo>
                <a:lnTo>
                  <a:pt x="220860" y="261500"/>
                </a:lnTo>
                <a:lnTo>
                  <a:pt x="207644" y="299720"/>
                </a:lnTo>
                <a:lnTo>
                  <a:pt x="179212" y="327491"/>
                </a:lnTo>
                <a:lnTo>
                  <a:pt x="137461" y="343169"/>
                </a:lnTo>
                <a:lnTo>
                  <a:pt x="104139" y="346202"/>
                </a:lnTo>
                <a:lnTo>
                  <a:pt x="91350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8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9"/>
                </a:lnTo>
                <a:lnTo>
                  <a:pt x="104298" y="316809"/>
                </a:lnTo>
                <a:lnTo>
                  <a:pt x="142112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5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84" y="162101"/>
                </a:lnTo>
                <a:lnTo>
                  <a:pt x="11302" y="128650"/>
                </a:lnTo>
                <a:lnTo>
                  <a:pt x="5206" y="95123"/>
                </a:lnTo>
                <a:lnTo>
                  <a:pt x="6157" y="80454"/>
                </a:lnTo>
                <a:lnTo>
                  <a:pt x="20319" y="43307"/>
                </a:lnTo>
                <a:lnTo>
                  <a:pt x="50609" y="17214"/>
                </a:lnTo>
                <a:lnTo>
                  <a:pt x="94980" y="2762"/>
                </a:lnTo>
                <a:lnTo>
                  <a:pt x="112087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185665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1" y="0"/>
                </a:moveTo>
                <a:lnTo>
                  <a:pt x="216757" y="10604"/>
                </a:lnTo>
                <a:lnTo>
                  <a:pt x="263144" y="42545"/>
                </a:lnTo>
                <a:lnTo>
                  <a:pt x="291036" y="95329"/>
                </a:lnTo>
                <a:lnTo>
                  <a:pt x="300355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318" y="314342"/>
                </a:lnTo>
                <a:lnTo>
                  <a:pt x="209296" y="336042"/>
                </a:lnTo>
                <a:lnTo>
                  <a:pt x="163022" y="345561"/>
                </a:lnTo>
                <a:lnTo>
                  <a:pt x="145923" y="346202"/>
                </a:lnTo>
                <a:lnTo>
                  <a:pt x="111799" y="343535"/>
                </a:lnTo>
                <a:lnTo>
                  <a:pt x="57126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117" y="149082"/>
                </a:lnTo>
                <a:lnTo>
                  <a:pt x="10019" y="101457"/>
                </a:lnTo>
                <a:lnTo>
                  <a:pt x="27666" y="62097"/>
                </a:lnTo>
                <a:lnTo>
                  <a:pt x="5367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16301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5" h="346709">
                <a:moveTo>
                  <a:pt x="151892" y="0"/>
                </a:moveTo>
                <a:lnTo>
                  <a:pt x="216757" y="10604"/>
                </a:lnTo>
                <a:lnTo>
                  <a:pt x="263144" y="42545"/>
                </a:lnTo>
                <a:lnTo>
                  <a:pt x="291036" y="95329"/>
                </a:lnTo>
                <a:lnTo>
                  <a:pt x="300355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318" y="314342"/>
                </a:lnTo>
                <a:lnTo>
                  <a:pt x="209295" y="336042"/>
                </a:lnTo>
                <a:lnTo>
                  <a:pt x="163022" y="345561"/>
                </a:lnTo>
                <a:lnTo>
                  <a:pt x="145923" y="346202"/>
                </a:lnTo>
                <a:lnTo>
                  <a:pt x="111799" y="343535"/>
                </a:lnTo>
                <a:lnTo>
                  <a:pt x="57126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117" y="149082"/>
                </a:lnTo>
                <a:lnTo>
                  <a:pt x="10019" y="101457"/>
                </a:lnTo>
                <a:lnTo>
                  <a:pt x="27666" y="62097"/>
                </a:lnTo>
                <a:lnTo>
                  <a:pt x="5367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26336" y="1565147"/>
            <a:ext cx="8103108" cy="4983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285797" y="2707336"/>
            <a:ext cx="7320915" cy="257238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 algn="ctr">
              <a:lnSpc>
                <a:spcPct val="87900"/>
              </a:lnSpc>
              <a:spcBef>
                <a:spcPts val="635"/>
              </a:spcBef>
            </a:pPr>
            <a:r>
              <a:rPr sz="3700" b="1" spc="-5" dirty="0">
                <a:solidFill>
                  <a:srgbClr val="FFFFFF"/>
                </a:solidFill>
                <a:latin typeface="Cambria"/>
                <a:cs typeface="Cambria"/>
              </a:rPr>
              <a:t>It nurse </a:t>
            </a:r>
            <a:r>
              <a:rPr sz="3700" b="1" spc="-10" dirty="0">
                <a:solidFill>
                  <a:srgbClr val="FFFFFF"/>
                </a:solidFill>
                <a:latin typeface="Cambria"/>
                <a:cs typeface="Cambria"/>
              </a:rPr>
              <a:t>uses </a:t>
            </a:r>
            <a:r>
              <a:rPr sz="3700" b="1" spc="-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3700" b="1" spc="-10" dirty="0">
                <a:solidFill>
                  <a:srgbClr val="FFFFFF"/>
                </a:solidFill>
                <a:latin typeface="Cambria"/>
                <a:cs typeface="Cambria"/>
              </a:rPr>
              <a:t>judgments about  goal </a:t>
            </a:r>
            <a:r>
              <a:rPr sz="3700" b="1" spc="-20" dirty="0">
                <a:solidFill>
                  <a:srgbClr val="FFFFFF"/>
                </a:solidFill>
                <a:latin typeface="Cambria"/>
                <a:cs typeface="Cambria"/>
              </a:rPr>
              <a:t>achievement </a:t>
            </a:r>
            <a:r>
              <a:rPr sz="3700" b="1" spc="-30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3700" b="1" spc="-10" dirty="0">
                <a:solidFill>
                  <a:srgbClr val="FFFFFF"/>
                </a:solidFill>
                <a:latin typeface="Cambria"/>
                <a:cs typeface="Cambria"/>
              </a:rPr>
              <a:t>determine  whether the </a:t>
            </a:r>
            <a:r>
              <a:rPr sz="3700" b="1" spc="-15" dirty="0">
                <a:solidFill>
                  <a:srgbClr val="FFFFFF"/>
                </a:solidFill>
                <a:latin typeface="Cambria"/>
                <a:cs typeface="Cambria"/>
              </a:rPr>
              <a:t>care </a:t>
            </a:r>
            <a:r>
              <a:rPr sz="3700" b="1" spc="-5" dirty="0">
                <a:solidFill>
                  <a:srgbClr val="FFFFFF"/>
                </a:solidFill>
                <a:latin typeface="Cambria"/>
                <a:cs typeface="Cambria"/>
              </a:rPr>
              <a:t>plan </a:t>
            </a:r>
            <a:r>
              <a:rPr sz="3700" b="1" spc="-30" dirty="0">
                <a:solidFill>
                  <a:srgbClr val="FFFFFF"/>
                </a:solidFill>
                <a:latin typeface="Cambria"/>
                <a:cs typeface="Cambria"/>
              </a:rPr>
              <a:t>was  </a:t>
            </a:r>
            <a:r>
              <a:rPr sz="3700" b="1" spc="-35" dirty="0">
                <a:solidFill>
                  <a:srgbClr val="FFFFFF"/>
                </a:solidFill>
                <a:latin typeface="Cambria"/>
                <a:cs typeface="Cambria"/>
              </a:rPr>
              <a:t>effective </a:t>
            </a:r>
            <a:r>
              <a:rPr sz="3700" b="1" spc="-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3700" b="1" spc="-20" dirty="0">
                <a:solidFill>
                  <a:srgbClr val="FFFFFF"/>
                </a:solidFill>
                <a:latin typeface="Cambria"/>
                <a:cs typeface="Cambria"/>
              </a:rPr>
              <a:t>resolving, </a:t>
            </a:r>
            <a:r>
              <a:rPr sz="3700" b="1" spc="-15" dirty="0">
                <a:solidFill>
                  <a:srgbClr val="FFFFFF"/>
                </a:solidFill>
                <a:latin typeface="Cambria"/>
                <a:cs typeface="Cambria"/>
              </a:rPr>
              <a:t>reducing </a:t>
            </a:r>
            <a:r>
              <a:rPr sz="3700" b="1" spc="-10" dirty="0">
                <a:solidFill>
                  <a:srgbClr val="FFFFFF"/>
                </a:solidFill>
                <a:latin typeface="Cambria"/>
                <a:cs typeface="Cambria"/>
              </a:rPr>
              <a:t>or  </a:t>
            </a:r>
            <a:r>
              <a:rPr sz="3700" b="1" spc="-30" dirty="0">
                <a:solidFill>
                  <a:srgbClr val="FFFFFF"/>
                </a:solidFill>
                <a:latin typeface="Cambria"/>
                <a:cs typeface="Cambria"/>
              </a:rPr>
              <a:t>preventing </a:t>
            </a:r>
            <a:r>
              <a:rPr sz="3700" b="1" spc="-5" dirty="0">
                <a:solidFill>
                  <a:srgbClr val="FFFFFF"/>
                </a:solidFill>
                <a:latin typeface="Cambria"/>
                <a:cs typeface="Cambria"/>
              </a:rPr>
              <a:t>client</a:t>
            </a:r>
            <a:r>
              <a:rPr sz="3700" b="1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700" b="1" spc="-15" dirty="0">
                <a:solidFill>
                  <a:srgbClr val="FFFFFF"/>
                </a:solidFill>
                <a:latin typeface="Cambria"/>
                <a:cs typeface="Cambria"/>
              </a:rPr>
              <a:t>problems</a:t>
            </a:r>
            <a:endParaRPr sz="37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3086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7343" y="648182"/>
            <a:ext cx="6753985" cy="221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51570" y="304292"/>
            <a:ext cx="6736422" cy="346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05679" y="3731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30" y="0"/>
                </a:moveTo>
                <a:lnTo>
                  <a:pt x="0" y="139573"/>
                </a:lnTo>
                <a:lnTo>
                  <a:pt x="89154" y="139573"/>
                </a:lnTo>
                <a:lnTo>
                  <a:pt x="4953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58559" y="337185"/>
            <a:ext cx="125095" cy="280035"/>
          </a:xfrm>
          <a:custGeom>
            <a:avLst/>
            <a:gdLst/>
            <a:ahLst/>
            <a:cxnLst/>
            <a:rect l="l" t="t" r="r" b="b"/>
            <a:pathLst>
              <a:path w="125095" h="280034">
                <a:moveTo>
                  <a:pt x="22097" y="0"/>
                </a:moveTo>
                <a:lnTo>
                  <a:pt x="11811" y="0"/>
                </a:lnTo>
                <a:lnTo>
                  <a:pt x="4444" y="254"/>
                </a:lnTo>
                <a:lnTo>
                  <a:pt x="0" y="508"/>
                </a:lnTo>
                <a:lnTo>
                  <a:pt x="0" y="279273"/>
                </a:lnTo>
                <a:lnTo>
                  <a:pt x="2920" y="279781"/>
                </a:lnTo>
                <a:lnTo>
                  <a:pt x="10540" y="280035"/>
                </a:lnTo>
                <a:lnTo>
                  <a:pt x="22605" y="280035"/>
                </a:lnTo>
                <a:lnTo>
                  <a:pt x="68325" y="272161"/>
                </a:lnTo>
                <a:lnTo>
                  <a:pt x="99470" y="246584"/>
                </a:lnTo>
                <a:lnTo>
                  <a:pt x="116204" y="211455"/>
                </a:lnTo>
                <a:lnTo>
                  <a:pt x="124545" y="159430"/>
                </a:lnTo>
                <a:lnTo>
                  <a:pt x="125094" y="138811"/>
                </a:lnTo>
                <a:lnTo>
                  <a:pt x="124309" y="116284"/>
                </a:lnTo>
                <a:lnTo>
                  <a:pt x="118022" y="77231"/>
                </a:lnTo>
                <a:lnTo>
                  <a:pt x="97266" y="33639"/>
                </a:lnTo>
                <a:lnTo>
                  <a:pt x="64889" y="8358"/>
                </a:lnTo>
                <a:lnTo>
                  <a:pt x="2209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4306" y="337185"/>
            <a:ext cx="125095" cy="280035"/>
          </a:xfrm>
          <a:custGeom>
            <a:avLst/>
            <a:gdLst/>
            <a:ahLst/>
            <a:cxnLst/>
            <a:rect l="l" t="t" r="r" b="b"/>
            <a:pathLst>
              <a:path w="125095" h="280034">
                <a:moveTo>
                  <a:pt x="22098" y="0"/>
                </a:moveTo>
                <a:lnTo>
                  <a:pt x="11811" y="0"/>
                </a:lnTo>
                <a:lnTo>
                  <a:pt x="4445" y="254"/>
                </a:lnTo>
                <a:lnTo>
                  <a:pt x="0" y="508"/>
                </a:lnTo>
                <a:lnTo>
                  <a:pt x="0" y="279273"/>
                </a:lnTo>
                <a:lnTo>
                  <a:pt x="2921" y="279781"/>
                </a:lnTo>
                <a:lnTo>
                  <a:pt x="10541" y="280035"/>
                </a:lnTo>
                <a:lnTo>
                  <a:pt x="22606" y="280035"/>
                </a:lnTo>
                <a:lnTo>
                  <a:pt x="68326" y="272161"/>
                </a:lnTo>
                <a:lnTo>
                  <a:pt x="99470" y="246584"/>
                </a:lnTo>
                <a:lnTo>
                  <a:pt x="116205" y="211455"/>
                </a:lnTo>
                <a:lnTo>
                  <a:pt x="124545" y="159430"/>
                </a:lnTo>
                <a:lnTo>
                  <a:pt x="125095" y="138811"/>
                </a:lnTo>
                <a:lnTo>
                  <a:pt x="124309" y="116284"/>
                </a:lnTo>
                <a:lnTo>
                  <a:pt x="118022" y="77231"/>
                </a:lnTo>
                <a:lnTo>
                  <a:pt x="97266" y="33639"/>
                </a:lnTo>
                <a:lnTo>
                  <a:pt x="64889" y="8358"/>
                </a:lnTo>
                <a:lnTo>
                  <a:pt x="2209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82892" y="3332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6" y="0"/>
                </a:moveTo>
                <a:lnTo>
                  <a:pt x="27432" y="19288"/>
                </a:lnTo>
                <a:lnTo>
                  <a:pt x="9858" y="53842"/>
                </a:lnTo>
                <a:lnTo>
                  <a:pt x="1095" y="106852"/>
                </a:lnTo>
                <a:lnTo>
                  <a:pt x="0" y="140335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0"/>
                </a:lnTo>
                <a:lnTo>
                  <a:pt x="117490" y="265572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7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52867" y="308230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6" y="0"/>
                </a:lnTo>
                <a:lnTo>
                  <a:pt x="188086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0" y="237617"/>
                </a:lnTo>
                <a:lnTo>
                  <a:pt x="236727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3" y="108331"/>
                </a:lnTo>
                <a:lnTo>
                  <a:pt x="233933" y="62230"/>
                </a:lnTo>
                <a:lnTo>
                  <a:pt x="233933" y="51435"/>
                </a:lnTo>
                <a:lnTo>
                  <a:pt x="228853" y="28067"/>
                </a:lnTo>
                <a:lnTo>
                  <a:pt x="227202" y="25526"/>
                </a:lnTo>
                <a:lnTo>
                  <a:pt x="207517" y="16382"/>
                </a:lnTo>
                <a:lnTo>
                  <a:pt x="207517" y="0"/>
                </a:lnTo>
                <a:lnTo>
                  <a:pt x="301116" y="0"/>
                </a:lnTo>
                <a:lnTo>
                  <a:pt x="301116" y="16382"/>
                </a:lnTo>
                <a:lnTo>
                  <a:pt x="294512" y="18542"/>
                </a:lnTo>
                <a:lnTo>
                  <a:pt x="289813" y="20320"/>
                </a:lnTo>
                <a:lnTo>
                  <a:pt x="287147" y="21844"/>
                </a:lnTo>
                <a:lnTo>
                  <a:pt x="284352" y="23368"/>
                </a:lnTo>
                <a:lnTo>
                  <a:pt x="282066" y="25273"/>
                </a:lnTo>
                <a:lnTo>
                  <a:pt x="280161" y="27813"/>
                </a:lnTo>
                <a:lnTo>
                  <a:pt x="278256" y="30225"/>
                </a:lnTo>
                <a:lnTo>
                  <a:pt x="276859" y="34036"/>
                </a:lnTo>
                <a:lnTo>
                  <a:pt x="275843" y="38989"/>
                </a:lnTo>
                <a:lnTo>
                  <a:pt x="274827" y="44069"/>
                </a:lnTo>
                <a:lnTo>
                  <a:pt x="274319" y="51816"/>
                </a:lnTo>
                <a:lnTo>
                  <a:pt x="274319" y="62230"/>
                </a:lnTo>
                <a:lnTo>
                  <a:pt x="274319" y="338328"/>
                </a:lnTo>
                <a:lnTo>
                  <a:pt x="211454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5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48" y="284920"/>
                </a:lnTo>
                <a:lnTo>
                  <a:pt x="75564" y="314071"/>
                </a:lnTo>
                <a:lnTo>
                  <a:pt x="78739" y="316992"/>
                </a:lnTo>
                <a:lnTo>
                  <a:pt x="84835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4" y="316484"/>
                </a:lnTo>
                <a:lnTo>
                  <a:pt x="18160" y="314451"/>
                </a:lnTo>
                <a:lnTo>
                  <a:pt x="20700" y="311785"/>
                </a:lnTo>
                <a:lnTo>
                  <a:pt x="22478" y="308356"/>
                </a:lnTo>
                <a:lnTo>
                  <a:pt x="24256" y="305054"/>
                </a:lnTo>
                <a:lnTo>
                  <a:pt x="25273" y="300736"/>
                </a:lnTo>
                <a:lnTo>
                  <a:pt x="25780" y="295656"/>
                </a:lnTo>
                <a:lnTo>
                  <a:pt x="26288" y="290575"/>
                </a:lnTo>
                <a:lnTo>
                  <a:pt x="26542" y="284099"/>
                </a:lnTo>
                <a:lnTo>
                  <a:pt x="26542" y="276351"/>
                </a:lnTo>
                <a:lnTo>
                  <a:pt x="26542" y="61975"/>
                </a:lnTo>
                <a:lnTo>
                  <a:pt x="18287" y="24511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76844" y="308230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2"/>
                </a:lnTo>
                <a:lnTo>
                  <a:pt x="123316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6" y="24256"/>
                </a:lnTo>
                <a:lnTo>
                  <a:pt x="109474" y="26797"/>
                </a:lnTo>
                <a:lnTo>
                  <a:pt x="107823" y="29718"/>
                </a:lnTo>
                <a:lnTo>
                  <a:pt x="106172" y="32766"/>
                </a:lnTo>
                <a:lnTo>
                  <a:pt x="105028" y="36575"/>
                </a:lnTo>
                <a:lnTo>
                  <a:pt x="104394" y="41401"/>
                </a:lnTo>
                <a:lnTo>
                  <a:pt x="103758" y="46227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4" y="287274"/>
                </a:lnTo>
                <a:lnTo>
                  <a:pt x="103885" y="292226"/>
                </a:lnTo>
                <a:lnTo>
                  <a:pt x="104139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230"/>
                </a:lnTo>
                <a:lnTo>
                  <a:pt x="26542" y="54229"/>
                </a:lnTo>
                <a:lnTo>
                  <a:pt x="26288" y="47751"/>
                </a:lnTo>
                <a:lnTo>
                  <a:pt x="25907" y="42672"/>
                </a:lnTo>
                <a:lnTo>
                  <a:pt x="25526" y="37465"/>
                </a:lnTo>
                <a:lnTo>
                  <a:pt x="24383" y="33274"/>
                </a:lnTo>
                <a:lnTo>
                  <a:pt x="22732" y="29845"/>
                </a:lnTo>
                <a:lnTo>
                  <a:pt x="20954" y="26543"/>
                </a:lnTo>
                <a:lnTo>
                  <a:pt x="18287" y="23749"/>
                </a:lnTo>
                <a:lnTo>
                  <a:pt x="14731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50962" y="308230"/>
            <a:ext cx="305435" cy="338455"/>
          </a:xfrm>
          <a:custGeom>
            <a:avLst/>
            <a:gdLst/>
            <a:ahLst/>
            <a:cxnLst/>
            <a:rect l="l" t="t" r="r" b="b"/>
            <a:pathLst>
              <a:path w="305434" h="338455">
                <a:moveTo>
                  <a:pt x="0" y="0"/>
                </a:moveTo>
                <a:lnTo>
                  <a:pt x="132080" y="0"/>
                </a:lnTo>
                <a:lnTo>
                  <a:pt x="132080" y="16382"/>
                </a:lnTo>
                <a:lnTo>
                  <a:pt x="123745" y="18480"/>
                </a:lnTo>
                <a:lnTo>
                  <a:pt x="117792" y="22304"/>
                </a:lnTo>
                <a:lnTo>
                  <a:pt x="114220" y="27866"/>
                </a:lnTo>
                <a:lnTo>
                  <a:pt x="113030" y="35178"/>
                </a:lnTo>
                <a:lnTo>
                  <a:pt x="113030" y="39497"/>
                </a:lnTo>
                <a:lnTo>
                  <a:pt x="168020" y="167512"/>
                </a:lnTo>
                <a:lnTo>
                  <a:pt x="213360" y="76581"/>
                </a:lnTo>
                <a:lnTo>
                  <a:pt x="217805" y="67563"/>
                </a:lnTo>
                <a:lnTo>
                  <a:pt x="220980" y="59944"/>
                </a:lnTo>
                <a:lnTo>
                  <a:pt x="222631" y="53975"/>
                </a:lnTo>
                <a:lnTo>
                  <a:pt x="224409" y="47879"/>
                </a:lnTo>
                <a:lnTo>
                  <a:pt x="225297" y="41910"/>
                </a:lnTo>
                <a:lnTo>
                  <a:pt x="225297" y="35941"/>
                </a:lnTo>
                <a:lnTo>
                  <a:pt x="225297" y="29972"/>
                </a:lnTo>
                <a:lnTo>
                  <a:pt x="205993" y="16382"/>
                </a:lnTo>
                <a:lnTo>
                  <a:pt x="205993" y="0"/>
                </a:lnTo>
                <a:lnTo>
                  <a:pt x="305308" y="0"/>
                </a:lnTo>
                <a:lnTo>
                  <a:pt x="305308" y="16382"/>
                </a:lnTo>
                <a:lnTo>
                  <a:pt x="300863" y="17399"/>
                </a:lnTo>
                <a:lnTo>
                  <a:pt x="297180" y="18669"/>
                </a:lnTo>
                <a:lnTo>
                  <a:pt x="294259" y="20447"/>
                </a:lnTo>
                <a:lnTo>
                  <a:pt x="291338" y="22225"/>
                </a:lnTo>
                <a:lnTo>
                  <a:pt x="288163" y="24892"/>
                </a:lnTo>
                <a:lnTo>
                  <a:pt x="284734" y="28701"/>
                </a:lnTo>
                <a:lnTo>
                  <a:pt x="281305" y="32385"/>
                </a:lnTo>
                <a:lnTo>
                  <a:pt x="277113" y="37973"/>
                </a:lnTo>
                <a:lnTo>
                  <a:pt x="255778" y="74422"/>
                </a:lnTo>
                <a:lnTo>
                  <a:pt x="184658" y="208153"/>
                </a:lnTo>
                <a:lnTo>
                  <a:pt x="184658" y="276098"/>
                </a:lnTo>
                <a:lnTo>
                  <a:pt x="184658" y="284861"/>
                </a:lnTo>
                <a:lnTo>
                  <a:pt x="192912" y="313817"/>
                </a:lnTo>
                <a:lnTo>
                  <a:pt x="194817" y="315595"/>
                </a:lnTo>
                <a:lnTo>
                  <a:pt x="197485" y="317119"/>
                </a:lnTo>
                <a:lnTo>
                  <a:pt x="200913" y="318516"/>
                </a:lnTo>
                <a:lnTo>
                  <a:pt x="204215" y="319913"/>
                </a:lnTo>
                <a:lnTo>
                  <a:pt x="208787" y="321056"/>
                </a:lnTo>
                <a:lnTo>
                  <a:pt x="214630" y="321945"/>
                </a:lnTo>
                <a:lnTo>
                  <a:pt x="214630" y="338328"/>
                </a:lnTo>
                <a:lnTo>
                  <a:pt x="77851" y="338328"/>
                </a:lnTo>
                <a:lnTo>
                  <a:pt x="77851" y="321945"/>
                </a:lnTo>
                <a:lnTo>
                  <a:pt x="84582" y="320801"/>
                </a:lnTo>
                <a:lnTo>
                  <a:pt x="90042" y="319278"/>
                </a:lnTo>
                <a:lnTo>
                  <a:pt x="106934" y="296291"/>
                </a:lnTo>
                <a:lnTo>
                  <a:pt x="107568" y="290957"/>
                </a:lnTo>
                <a:lnTo>
                  <a:pt x="107822" y="284099"/>
                </a:lnTo>
                <a:lnTo>
                  <a:pt x="107822" y="276098"/>
                </a:lnTo>
                <a:lnTo>
                  <a:pt x="107822" y="208153"/>
                </a:lnTo>
                <a:lnTo>
                  <a:pt x="40639" y="66421"/>
                </a:lnTo>
                <a:lnTo>
                  <a:pt x="19938" y="28067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90104" y="308230"/>
            <a:ext cx="240029" cy="338455"/>
          </a:xfrm>
          <a:custGeom>
            <a:avLst/>
            <a:gdLst/>
            <a:ahLst/>
            <a:cxnLst/>
            <a:rect l="l" t="t" r="r" b="b"/>
            <a:pathLst>
              <a:path w="240029" h="338455">
                <a:moveTo>
                  <a:pt x="0" y="0"/>
                </a:moveTo>
                <a:lnTo>
                  <a:pt x="239649" y="0"/>
                </a:lnTo>
                <a:lnTo>
                  <a:pt x="239649" y="78867"/>
                </a:lnTo>
                <a:lnTo>
                  <a:pt x="205740" y="78867"/>
                </a:lnTo>
                <a:lnTo>
                  <a:pt x="201791" y="68010"/>
                </a:lnTo>
                <a:lnTo>
                  <a:pt x="198151" y="59070"/>
                </a:lnTo>
                <a:lnTo>
                  <a:pt x="167528" y="30178"/>
                </a:lnTo>
                <a:lnTo>
                  <a:pt x="151257" y="28955"/>
                </a:lnTo>
                <a:lnTo>
                  <a:pt x="103378" y="28955"/>
                </a:lnTo>
                <a:lnTo>
                  <a:pt x="103378" y="155194"/>
                </a:lnTo>
                <a:lnTo>
                  <a:pt x="135128" y="155194"/>
                </a:lnTo>
                <a:lnTo>
                  <a:pt x="142875" y="155194"/>
                </a:lnTo>
                <a:lnTo>
                  <a:pt x="148844" y="153924"/>
                </a:lnTo>
                <a:lnTo>
                  <a:pt x="153035" y="151511"/>
                </a:lnTo>
                <a:lnTo>
                  <a:pt x="157225" y="149098"/>
                </a:lnTo>
                <a:lnTo>
                  <a:pt x="160782" y="145161"/>
                </a:lnTo>
                <a:lnTo>
                  <a:pt x="163449" y="139573"/>
                </a:lnTo>
                <a:lnTo>
                  <a:pt x="166243" y="133858"/>
                </a:lnTo>
                <a:lnTo>
                  <a:pt x="168401" y="125984"/>
                </a:lnTo>
                <a:lnTo>
                  <a:pt x="170307" y="115697"/>
                </a:lnTo>
                <a:lnTo>
                  <a:pt x="198247" y="115697"/>
                </a:lnTo>
                <a:lnTo>
                  <a:pt x="198247" y="223774"/>
                </a:lnTo>
                <a:lnTo>
                  <a:pt x="170307" y="223774"/>
                </a:lnTo>
                <a:lnTo>
                  <a:pt x="168275" y="213360"/>
                </a:lnTo>
                <a:lnTo>
                  <a:pt x="165862" y="205359"/>
                </a:lnTo>
                <a:lnTo>
                  <a:pt x="163068" y="199644"/>
                </a:lnTo>
                <a:lnTo>
                  <a:pt x="160274" y="193929"/>
                </a:lnTo>
                <a:lnTo>
                  <a:pt x="156845" y="189865"/>
                </a:lnTo>
                <a:lnTo>
                  <a:pt x="152654" y="187579"/>
                </a:lnTo>
                <a:lnTo>
                  <a:pt x="148590" y="185293"/>
                </a:lnTo>
                <a:lnTo>
                  <a:pt x="142748" y="184150"/>
                </a:lnTo>
                <a:lnTo>
                  <a:pt x="135128" y="184150"/>
                </a:lnTo>
                <a:lnTo>
                  <a:pt x="103378" y="184150"/>
                </a:lnTo>
                <a:lnTo>
                  <a:pt x="103378" y="276098"/>
                </a:lnTo>
                <a:lnTo>
                  <a:pt x="103378" y="284861"/>
                </a:lnTo>
                <a:lnTo>
                  <a:pt x="103632" y="291465"/>
                </a:lnTo>
                <a:lnTo>
                  <a:pt x="104140" y="296037"/>
                </a:lnTo>
                <a:lnTo>
                  <a:pt x="104648" y="300609"/>
                </a:lnTo>
                <a:lnTo>
                  <a:pt x="105537" y="304292"/>
                </a:lnTo>
                <a:lnTo>
                  <a:pt x="106807" y="307086"/>
                </a:lnTo>
                <a:lnTo>
                  <a:pt x="108204" y="309880"/>
                </a:lnTo>
                <a:lnTo>
                  <a:pt x="109728" y="312166"/>
                </a:lnTo>
                <a:lnTo>
                  <a:pt x="111633" y="313817"/>
                </a:lnTo>
                <a:lnTo>
                  <a:pt x="113537" y="315595"/>
                </a:lnTo>
                <a:lnTo>
                  <a:pt x="116205" y="317119"/>
                </a:lnTo>
                <a:lnTo>
                  <a:pt x="119634" y="318516"/>
                </a:lnTo>
                <a:lnTo>
                  <a:pt x="122936" y="319913"/>
                </a:lnTo>
                <a:lnTo>
                  <a:pt x="127635" y="321056"/>
                </a:lnTo>
                <a:lnTo>
                  <a:pt x="133350" y="321945"/>
                </a:lnTo>
                <a:lnTo>
                  <a:pt x="133350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421"/>
                </a:lnTo>
                <a:lnTo>
                  <a:pt x="10922" y="318643"/>
                </a:lnTo>
                <a:lnTo>
                  <a:pt x="14478" y="316738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656"/>
                </a:lnTo>
                <a:lnTo>
                  <a:pt x="26288" y="290322"/>
                </a:lnTo>
                <a:lnTo>
                  <a:pt x="26543" y="283718"/>
                </a:lnTo>
                <a:lnTo>
                  <a:pt x="26543" y="275844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3" y="29972"/>
                </a:lnTo>
                <a:lnTo>
                  <a:pt x="20955" y="26670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13321" y="308230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2"/>
                </a:lnTo>
                <a:lnTo>
                  <a:pt x="123316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7" y="24256"/>
                </a:lnTo>
                <a:lnTo>
                  <a:pt x="109474" y="26797"/>
                </a:lnTo>
                <a:lnTo>
                  <a:pt x="107822" y="29718"/>
                </a:lnTo>
                <a:lnTo>
                  <a:pt x="106171" y="32766"/>
                </a:lnTo>
                <a:lnTo>
                  <a:pt x="105028" y="36575"/>
                </a:lnTo>
                <a:lnTo>
                  <a:pt x="104393" y="41401"/>
                </a:lnTo>
                <a:lnTo>
                  <a:pt x="103758" y="46227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4" y="287274"/>
                </a:lnTo>
                <a:lnTo>
                  <a:pt x="103885" y="292226"/>
                </a:lnTo>
                <a:lnTo>
                  <a:pt x="104139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2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230"/>
                </a:lnTo>
                <a:lnTo>
                  <a:pt x="26542" y="54229"/>
                </a:lnTo>
                <a:lnTo>
                  <a:pt x="26288" y="47751"/>
                </a:lnTo>
                <a:lnTo>
                  <a:pt x="25907" y="42672"/>
                </a:lnTo>
                <a:lnTo>
                  <a:pt x="25526" y="37465"/>
                </a:lnTo>
                <a:lnTo>
                  <a:pt x="24383" y="33274"/>
                </a:lnTo>
                <a:lnTo>
                  <a:pt x="22732" y="29845"/>
                </a:lnTo>
                <a:lnTo>
                  <a:pt x="20954" y="26543"/>
                </a:lnTo>
                <a:lnTo>
                  <a:pt x="18287" y="23749"/>
                </a:lnTo>
                <a:lnTo>
                  <a:pt x="14731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55179" y="308230"/>
            <a:ext cx="308610" cy="338455"/>
          </a:xfrm>
          <a:custGeom>
            <a:avLst/>
            <a:gdLst/>
            <a:ahLst/>
            <a:cxnLst/>
            <a:rect l="l" t="t" r="r" b="b"/>
            <a:pathLst>
              <a:path w="308610" h="338455">
                <a:moveTo>
                  <a:pt x="0" y="0"/>
                </a:moveTo>
                <a:lnTo>
                  <a:pt x="128905" y="0"/>
                </a:lnTo>
                <a:lnTo>
                  <a:pt x="148736" y="404"/>
                </a:lnTo>
                <a:lnTo>
                  <a:pt x="197993" y="6476"/>
                </a:lnTo>
                <a:lnTo>
                  <a:pt x="236176" y="20318"/>
                </a:lnTo>
                <a:lnTo>
                  <a:pt x="275024" y="50603"/>
                </a:lnTo>
                <a:lnTo>
                  <a:pt x="298213" y="92160"/>
                </a:lnTo>
                <a:lnTo>
                  <a:pt x="306736" y="131492"/>
                </a:lnTo>
                <a:lnTo>
                  <a:pt x="308356" y="161798"/>
                </a:lnTo>
                <a:lnTo>
                  <a:pt x="307784" y="180635"/>
                </a:lnTo>
                <a:lnTo>
                  <a:pt x="299212" y="231267"/>
                </a:lnTo>
                <a:lnTo>
                  <a:pt x="280638" y="272289"/>
                </a:lnTo>
                <a:lnTo>
                  <a:pt x="254158" y="301609"/>
                </a:lnTo>
                <a:lnTo>
                  <a:pt x="220444" y="321808"/>
                </a:lnTo>
                <a:lnTo>
                  <a:pt x="178689" y="333756"/>
                </a:lnTo>
                <a:lnTo>
                  <a:pt x="131647" y="338042"/>
                </a:lnTo>
                <a:lnTo>
                  <a:pt x="112522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9" y="48133"/>
                </a:lnTo>
                <a:lnTo>
                  <a:pt x="25908" y="42925"/>
                </a:lnTo>
                <a:lnTo>
                  <a:pt x="25527" y="37592"/>
                </a:lnTo>
                <a:lnTo>
                  <a:pt x="24511" y="33274"/>
                </a:lnTo>
                <a:lnTo>
                  <a:pt x="22733" y="29972"/>
                </a:lnTo>
                <a:lnTo>
                  <a:pt x="20955" y="26670"/>
                </a:lnTo>
                <a:lnTo>
                  <a:pt x="18287" y="24002"/>
                </a:lnTo>
                <a:lnTo>
                  <a:pt x="14732" y="21971"/>
                </a:lnTo>
                <a:lnTo>
                  <a:pt x="11175" y="19939"/>
                </a:lnTo>
                <a:lnTo>
                  <a:pt x="6350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71083" y="308230"/>
            <a:ext cx="382905" cy="338455"/>
          </a:xfrm>
          <a:custGeom>
            <a:avLst/>
            <a:gdLst/>
            <a:ahLst/>
            <a:cxnLst/>
            <a:rect l="l" t="t" r="r" b="b"/>
            <a:pathLst>
              <a:path w="382904" h="338455">
                <a:moveTo>
                  <a:pt x="0" y="0"/>
                </a:moveTo>
                <a:lnTo>
                  <a:pt x="123189" y="0"/>
                </a:lnTo>
                <a:lnTo>
                  <a:pt x="191896" y="203454"/>
                </a:lnTo>
                <a:lnTo>
                  <a:pt x="266191" y="0"/>
                </a:lnTo>
                <a:lnTo>
                  <a:pt x="382396" y="0"/>
                </a:lnTo>
                <a:lnTo>
                  <a:pt x="382396" y="16382"/>
                </a:lnTo>
                <a:lnTo>
                  <a:pt x="373633" y="18796"/>
                </a:lnTo>
                <a:lnTo>
                  <a:pt x="367664" y="21590"/>
                </a:lnTo>
                <a:lnTo>
                  <a:pt x="356107" y="61975"/>
                </a:lnTo>
                <a:lnTo>
                  <a:pt x="356107" y="276351"/>
                </a:lnTo>
                <a:lnTo>
                  <a:pt x="356107" y="286385"/>
                </a:lnTo>
                <a:lnTo>
                  <a:pt x="363727" y="313563"/>
                </a:lnTo>
                <a:lnTo>
                  <a:pt x="366775" y="316611"/>
                </a:lnTo>
                <a:lnTo>
                  <a:pt x="372998" y="319405"/>
                </a:lnTo>
                <a:lnTo>
                  <a:pt x="382396" y="321945"/>
                </a:lnTo>
                <a:lnTo>
                  <a:pt x="382396" y="338328"/>
                </a:lnTo>
                <a:lnTo>
                  <a:pt x="255269" y="338328"/>
                </a:lnTo>
                <a:lnTo>
                  <a:pt x="255269" y="321945"/>
                </a:lnTo>
                <a:lnTo>
                  <a:pt x="262508" y="319913"/>
                </a:lnTo>
                <a:lnTo>
                  <a:pt x="267588" y="318135"/>
                </a:lnTo>
                <a:lnTo>
                  <a:pt x="280415" y="299974"/>
                </a:lnTo>
                <a:lnTo>
                  <a:pt x="281177" y="295148"/>
                </a:lnTo>
                <a:lnTo>
                  <a:pt x="281558" y="287020"/>
                </a:lnTo>
                <a:lnTo>
                  <a:pt x="281558" y="275844"/>
                </a:lnTo>
                <a:lnTo>
                  <a:pt x="281558" y="154432"/>
                </a:lnTo>
                <a:lnTo>
                  <a:pt x="282320" y="107061"/>
                </a:lnTo>
                <a:lnTo>
                  <a:pt x="283844" y="68453"/>
                </a:lnTo>
                <a:lnTo>
                  <a:pt x="278638" y="68453"/>
                </a:lnTo>
                <a:lnTo>
                  <a:pt x="263929" y="110583"/>
                </a:lnTo>
                <a:lnTo>
                  <a:pt x="259714" y="121920"/>
                </a:lnTo>
                <a:lnTo>
                  <a:pt x="193293" y="300863"/>
                </a:lnTo>
                <a:lnTo>
                  <a:pt x="149732" y="300863"/>
                </a:lnTo>
                <a:lnTo>
                  <a:pt x="79882" y="99822"/>
                </a:lnTo>
                <a:lnTo>
                  <a:pt x="76854" y="91344"/>
                </a:lnTo>
                <a:lnTo>
                  <a:pt x="74040" y="82867"/>
                </a:lnTo>
                <a:lnTo>
                  <a:pt x="71417" y="74390"/>
                </a:lnTo>
                <a:lnTo>
                  <a:pt x="68960" y="65912"/>
                </a:lnTo>
                <a:lnTo>
                  <a:pt x="64515" y="65912"/>
                </a:lnTo>
                <a:lnTo>
                  <a:pt x="65589" y="87300"/>
                </a:lnTo>
                <a:lnTo>
                  <a:pt x="66341" y="110521"/>
                </a:lnTo>
                <a:lnTo>
                  <a:pt x="66784" y="135600"/>
                </a:lnTo>
                <a:lnTo>
                  <a:pt x="66928" y="162560"/>
                </a:lnTo>
                <a:lnTo>
                  <a:pt x="66928" y="276606"/>
                </a:lnTo>
                <a:lnTo>
                  <a:pt x="67046" y="285059"/>
                </a:lnTo>
                <a:lnTo>
                  <a:pt x="75691" y="313944"/>
                </a:lnTo>
                <a:lnTo>
                  <a:pt x="79120" y="317119"/>
                </a:lnTo>
                <a:lnTo>
                  <a:pt x="85089" y="319786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2" y="320294"/>
                </a:lnTo>
                <a:lnTo>
                  <a:pt x="11048" y="318388"/>
                </a:lnTo>
                <a:lnTo>
                  <a:pt x="14604" y="316484"/>
                </a:lnTo>
                <a:lnTo>
                  <a:pt x="18160" y="314451"/>
                </a:lnTo>
                <a:lnTo>
                  <a:pt x="20827" y="311785"/>
                </a:lnTo>
                <a:lnTo>
                  <a:pt x="22605" y="308483"/>
                </a:lnTo>
                <a:lnTo>
                  <a:pt x="24383" y="305181"/>
                </a:lnTo>
                <a:lnTo>
                  <a:pt x="25526" y="300990"/>
                </a:lnTo>
                <a:lnTo>
                  <a:pt x="25907" y="295910"/>
                </a:lnTo>
                <a:lnTo>
                  <a:pt x="26415" y="290830"/>
                </a:lnTo>
                <a:lnTo>
                  <a:pt x="26542" y="284225"/>
                </a:lnTo>
                <a:lnTo>
                  <a:pt x="26542" y="276351"/>
                </a:lnTo>
                <a:lnTo>
                  <a:pt x="26542" y="61975"/>
                </a:lnTo>
                <a:lnTo>
                  <a:pt x="15493" y="2184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00928" y="308230"/>
            <a:ext cx="308610" cy="338455"/>
          </a:xfrm>
          <a:custGeom>
            <a:avLst/>
            <a:gdLst/>
            <a:ahLst/>
            <a:cxnLst/>
            <a:rect l="l" t="t" r="r" b="b"/>
            <a:pathLst>
              <a:path w="308610" h="338455">
                <a:moveTo>
                  <a:pt x="0" y="0"/>
                </a:moveTo>
                <a:lnTo>
                  <a:pt x="128905" y="0"/>
                </a:lnTo>
                <a:lnTo>
                  <a:pt x="148736" y="404"/>
                </a:lnTo>
                <a:lnTo>
                  <a:pt x="197993" y="6476"/>
                </a:lnTo>
                <a:lnTo>
                  <a:pt x="236176" y="20318"/>
                </a:lnTo>
                <a:lnTo>
                  <a:pt x="275024" y="50603"/>
                </a:lnTo>
                <a:lnTo>
                  <a:pt x="298213" y="92160"/>
                </a:lnTo>
                <a:lnTo>
                  <a:pt x="306736" y="131492"/>
                </a:lnTo>
                <a:lnTo>
                  <a:pt x="308356" y="161798"/>
                </a:lnTo>
                <a:lnTo>
                  <a:pt x="307784" y="180635"/>
                </a:lnTo>
                <a:lnTo>
                  <a:pt x="299212" y="231267"/>
                </a:lnTo>
                <a:lnTo>
                  <a:pt x="280638" y="272289"/>
                </a:lnTo>
                <a:lnTo>
                  <a:pt x="254158" y="301609"/>
                </a:lnTo>
                <a:lnTo>
                  <a:pt x="220444" y="321808"/>
                </a:lnTo>
                <a:lnTo>
                  <a:pt x="178688" y="333756"/>
                </a:lnTo>
                <a:lnTo>
                  <a:pt x="131647" y="338042"/>
                </a:lnTo>
                <a:lnTo>
                  <a:pt x="112522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3" y="29972"/>
                </a:lnTo>
                <a:lnTo>
                  <a:pt x="20955" y="26670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55742" y="308230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7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1" y="237617"/>
                </a:lnTo>
                <a:lnTo>
                  <a:pt x="236728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8854" y="28067"/>
                </a:lnTo>
                <a:lnTo>
                  <a:pt x="227203" y="25526"/>
                </a:lnTo>
                <a:lnTo>
                  <a:pt x="207518" y="16382"/>
                </a:lnTo>
                <a:lnTo>
                  <a:pt x="207518" y="0"/>
                </a:lnTo>
                <a:lnTo>
                  <a:pt x="301117" y="0"/>
                </a:lnTo>
                <a:lnTo>
                  <a:pt x="301117" y="16382"/>
                </a:lnTo>
                <a:lnTo>
                  <a:pt x="294513" y="18542"/>
                </a:lnTo>
                <a:lnTo>
                  <a:pt x="289813" y="20320"/>
                </a:lnTo>
                <a:lnTo>
                  <a:pt x="287147" y="21844"/>
                </a:lnTo>
                <a:lnTo>
                  <a:pt x="284353" y="23368"/>
                </a:lnTo>
                <a:lnTo>
                  <a:pt x="282067" y="25273"/>
                </a:lnTo>
                <a:lnTo>
                  <a:pt x="280162" y="27813"/>
                </a:lnTo>
                <a:lnTo>
                  <a:pt x="278257" y="30225"/>
                </a:lnTo>
                <a:lnTo>
                  <a:pt x="276860" y="34036"/>
                </a:lnTo>
                <a:lnTo>
                  <a:pt x="275844" y="38989"/>
                </a:lnTo>
                <a:lnTo>
                  <a:pt x="274828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455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6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9" y="196469"/>
                </a:lnTo>
                <a:lnTo>
                  <a:pt x="66929" y="276351"/>
                </a:lnTo>
                <a:lnTo>
                  <a:pt x="67048" y="284920"/>
                </a:lnTo>
                <a:lnTo>
                  <a:pt x="75565" y="314071"/>
                </a:lnTo>
                <a:lnTo>
                  <a:pt x="78740" y="316992"/>
                </a:lnTo>
                <a:lnTo>
                  <a:pt x="84836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5" y="316484"/>
                </a:lnTo>
                <a:lnTo>
                  <a:pt x="18161" y="314451"/>
                </a:lnTo>
                <a:lnTo>
                  <a:pt x="20700" y="311785"/>
                </a:lnTo>
                <a:lnTo>
                  <a:pt x="22479" y="308356"/>
                </a:lnTo>
                <a:lnTo>
                  <a:pt x="24257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8" y="290575"/>
                </a:lnTo>
                <a:lnTo>
                  <a:pt x="26543" y="284099"/>
                </a:lnTo>
                <a:lnTo>
                  <a:pt x="26543" y="276351"/>
                </a:lnTo>
                <a:lnTo>
                  <a:pt x="26543" y="61975"/>
                </a:lnTo>
                <a:lnTo>
                  <a:pt x="18287" y="24511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46998" y="303657"/>
            <a:ext cx="2392768" cy="349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00015" y="3064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59">
                <a:moveTo>
                  <a:pt x="144272" y="0"/>
                </a:moveTo>
                <a:lnTo>
                  <a:pt x="210438" y="0"/>
                </a:lnTo>
                <a:lnTo>
                  <a:pt x="292226" y="277622"/>
                </a:lnTo>
                <a:lnTo>
                  <a:pt x="294816" y="286214"/>
                </a:lnTo>
                <a:lnTo>
                  <a:pt x="311023" y="316611"/>
                </a:lnTo>
                <a:lnTo>
                  <a:pt x="314960" y="319786"/>
                </a:lnTo>
                <a:lnTo>
                  <a:pt x="320548" y="322199"/>
                </a:lnTo>
                <a:lnTo>
                  <a:pt x="327660" y="323723"/>
                </a:lnTo>
                <a:lnTo>
                  <a:pt x="327660" y="340106"/>
                </a:lnTo>
                <a:lnTo>
                  <a:pt x="190881" y="340106"/>
                </a:lnTo>
                <a:lnTo>
                  <a:pt x="190881" y="323723"/>
                </a:lnTo>
                <a:lnTo>
                  <a:pt x="199389" y="322707"/>
                </a:lnTo>
                <a:lnTo>
                  <a:pt x="205867" y="320294"/>
                </a:lnTo>
                <a:lnTo>
                  <a:pt x="209931" y="316484"/>
                </a:lnTo>
                <a:lnTo>
                  <a:pt x="214122" y="312674"/>
                </a:lnTo>
                <a:lnTo>
                  <a:pt x="216154" y="307339"/>
                </a:lnTo>
                <a:lnTo>
                  <a:pt x="216154" y="300354"/>
                </a:lnTo>
                <a:lnTo>
                  <a:pt x="216154" y="295275"/>
                </a:lnTo>
                <a:lnTo>
                  <a:pt x="215519" y="289560"/>
                </a:lnTo>
                <a:lnTo>
                  <a:pt x="214375" y="283337"/>
                </a:lnTo>
                <a:lnTo>
                  <a:pt x="213233" y="276987"/>
                </a:lnTo>
                <a:lnTo>
                  <a:pt x="211327" y="269113"/>
                </a:lnTo>
                <a:lnTo>
                  <a:pt x="208661" y="259461"/>
                </a:lnTo>
                <a:lnTo>
                  <a:pt x="202057" y="235203"/>
                </a:lnTo>
                <a:lnTo>
                  <a:pt x="96138" y="235203"/>
                </a:lnTo>
                <a:lnTo>
                  <a:pt x="88011" y="258825"/>
                </a:lnTo>
                <a:lnTo>
                  <a:pt x="85725" y="265429"/>
                </a:lnTo>
                <a:lnTo>
                  <a:pt x="83820" y="271779"/>
                </a:lnTo>
                <a:lnTo>
                  <a:pt x="82296" y="278002"/>
                </a:lnTo>
                <a:lnTo>
                  <a:pt x="80772" y="284225"/>
                </a:lnTo>
                <a:lnTo>
                  <a:pt x="80137" y="290702"/>
                </a:lnTo>
                <a:lnTo>
                  <a:pt x="80137" y="297688"/>
                </a:lnTo>
                <a:lnTo>
                  <a:pt x="81736" y="308399"/>
                </a:lnTo>
                <a:lnTo>
                  <a:pt x="86550" y="316325"/>
                </a:lnTo>
                <a:lnTo>
                  <a:pt x="94603" y="321440"/>
                </a:lnTo>
                <a:lnTo>
                  <a:pt x="105918" y="323723"/>
                </a:lnTo>
                <a:lnTo>
                  <a:pt x="105918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223" y="323088"/>
                </a:lnTo>
                <a:lnTo>
                  <a:pt x="11557" y="320928"/>
                </a:lnTo>
                <a:lnTo>
                  <a:pt x="16129" y="317246"/>
                </a:lnTo>
                <a:lnTo>
                  <a:pt x="20827" y="313563"/>
                </a:lnTo>
                <a:lnTo>
                  <a:pt x="25019" y="308610"/>
                </a:lnTo>
                <a:lnTo>
                  <a:pt x="40894" y="275336"/>
                </a:lnTo>
                <a:lnTo>
                  <a:pt x="14427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99830" y="304291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90" h="346709">
                <a:moveTo>
                  <a:pt x="158623" y="0"/>
                </a:moveTo>
                <a:lnTo>
                  <a:pt x="185199" y="811"/>
                </a:lnTo>
                <a:lnTo>
                  <a:pt x="210645" y="3254"/>
                </a:lnTo>
                <a:lnTo>
                  <a:pt x="234971" y="7340"/>
                </a:lnTo>
                <a:lnTo>
                  <a:pt x="258191" y="13080"/>
                </a:lnTo>
                <a:lnTo>
                  <a:pt x="258191" y="83438"/>
                </a:lnTo>
                <a:lnTo>
                  <a:pt x="224281" y="83438"/>
                </a:lnTo>
                <a:lnTo>
                  <a:pt x="221327" y="73652"/>
                </a:lnTo>
                <a:lnTo>
                  <a:pt x="218170" y="65055"/>
                </a:lnTo>
                <a:lnTo>
                  <a:pt x="192404" y="34543"/>
                </a:lnTo>
                <a:lnTo>
                  <a:pt x="162814" y="28955"/>
                </a:lnTo>
                <a:lnTo>
                  <a:pt x="150883" y="29904"/>
                </a:lnTo>
                <a:lnTo>
                  <a:pt x="110521" y="52566"/>
                </a:lnTo>
                <a:lnTo>
                  <a:pt x="89662" y="91820"/>
                </a:lnTo>
                <a:lnTo>
                  <a:pt x="79428" y="150828"/>
                </a:lnTo>
                <a:lnTo>
                  <a:pt x="78740" y="174878"/>
                </a:lnTo>
                <a:lnTo>
                  <a:pt x="79212" y="195861"/>
                </a:lnTo>
                <a:lnTo>
                  <a:pt x="86105" y="250189"/>
                </a:lnTo>
                <a:lnTo>
                  <a:pt x="101411" y="289927"/>
                </a:lnTo>
                <a:lnTo>
                  <a:pt x="134872" y="316023"/>
                </a:lnTo>
                <a:lnTo>
                  <a:pt x="145415" y="317118"/>
                </a:lnTo>
                <a:lnTo>
                  <a:pt x="155634" y="316309"/>
                </a:lnTo>
                <a:lnTo>
                  <a:pt x="185499" y="287305"/>
                </a:lnTo>
                <a:lnTo>
                  <a:pt x="188013" y="244494"/>
                </a:lnTo>
                <a:lnTo>
                  <a:pt x="183006" y="214375"/>
                </a:lnTo>
                <a:lnTo>
                  <a:pt x="181228" y="211708"/>
                </a:lnTo>
                <a:lnTo>
                  <a:pt x="178943" y="209549"/>
                </a:lnTo>
                <a:lnTo>
                  <a:pt x="176149" y="207898"/>
                </a:lnTo>
                <a:lnTo>
                  <a:pt x="173354" y="206247"/>
                </a:lnTo>
                <a:lnTo>
                  <a:pt x="168401" y="204342"/>
                </a:lnTo>
                <a:lnTo>
                  <a:pt x="161290" y="202183"/>
                </a:lnTo>
                <a:lnTo>
                  <a:pt x="161290" y="185800"/>
                </a:lnTo>
                <a:lnTo>
                  <a:pt x="288163" y="185800"/>
                </a:lnTo>
                <a:lnTo>
                  <a:pt x="288163" y="202183"/>
                </a:lnTo>
                <a:lnTo>
                  <a:pt x="279908" y="204723"/>
                </a:lnTo>
                <a:lnTo>
                  <a:pt x="274320" y="207517"/>
                </a:lnTo>
                <a:lnTo>
                  <a:pt x="271399" y="210565"/>
                </a:lnTo>
                <a:lnTo>
                  <a:pt x="268350" y="213740"/>
                </a:lnTo>
                <a:lnTo>
                  <a:pt x="266319" y="217931"/>
                </a:lnTo>
                <a:lnTo>
                  <a:pt x="265302" y="223138"/>
                </a:lnTo>
                <a:lnTo>
                  <a:pt x="264160" y="228345"/>
                </a:lnTo>
                <a:lnTo>
                  <a:pt x="263651" y="235711"/>
                </a:lnTo>
                <a:lnTo>
                  <a:pt x="263651" y="245109"/>
                </a:lnTo>
                <a:lnTo>
                  <a:pt x="263651" y="338454"/>
                </a:lnTo>
                <a:lnTo>
                  <a:pt x="227965" y="345947"/>
                </a:lnTo>
                <a:lnTo>
                  <a:pt x="211074" y="328040"/>
                </a:lnTo>
                <a:lnTo>
                  <a:pt x="195837" y="335968"/>
                </a:lnTo>
                <a:lnTo>
                  <a:pt x="179482" y="341645"/>
                </a:lnTo>
                <a:lnTo>
                  <a:pt x="162032" y="345060"/>
                </a:lnTo>
                <a:lnTo>
                  <a:pt x="143510" y="346201"/>
                </a:lnTo>
                <a:lnTo>
                  <a:pt x="109622" y="343558"/>
                </a:lnTo>
                <a:lnTo>
                  <a:pt x="55659" y="322413"/>
                </a:lnTo>
                <a:lnTo>
                  <a:pt x="19984" y="280050"/>
                </a:lnTo>
                <a:lnTo>
                  <a:pt x="2216" y="216042"/>
                </a:lnTo>
                <a:lnTo>
                  <a:pt x="0" y="175894"/>
                </a:lnTo>
                <a:lnTo>
                  <a:pt x="785" y="154064"/>
                </a:lnTo>
                <a:lnTo>
                  <a:pt x="7072" y="114405"/>
                </a:lnTo>
                <a:lnTo>
                  <a:pt x="27733" y="65595"/>
                </a:lnTo>
                <a:lnTo>
                  <a:pt x="59275" y="30995"/>
                </a:lnTo>
                <a:lnTo>
                  <a:pt x="98298" y="9778"/>
                </a:lnTo>
                <a:lnTo>
                  <a:pt x="142767" y="617"/>
                </a:lnTo>
                <a:lnTo>
                  <a:pt x="15862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04153" y="3042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2" y="0"/>
                </a:moveTo>
                <a:lnTo>
                  <a:pt x="216757" y="10604"/>
                </a:lnTo>
                <a:lnTo>
                  <a:pt x="263144" y="42544"/>
                </a:lnTo>
                <a:lnTo>
                  <a:pt x="291036" y="95329"/>
                </a:lnTo>
                <a:lnTo>
                  <a:pt x="300355" y="168782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6" y="336041"/>
                </a:lnTo>
                <a:lnTo>
                  <a:pt x="162968" y="345561"/>
                </a:lnTo>
                <a:lnTo>
                  <a:pt x="145923" y="346201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4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82565" y="304291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89" h="346709">
                <a:moveTo>
                  <a:pt x="158623" y="0"/>
                </a:moveTo>
                <a:lnTo>
                  <a:pt x="185199" y="811"/>
                </a:lnTo>
                <a:lnTo>
                  <a:pt x="210645" y="3254"/>
                </a:lnTo>
                <a:lnTo>
                  <a:pt x="234971" y="7340"/>
                </a:lnTo>
                <a:lnTo>
                  <a:pt x="258191" y="13080"/>
                </a:lnTo>
                <a:lnTo>
                  <a:pt x="258191" y="83438"/>
                </a:lnTo>
                <a:lnTo>
                  <a:pt x="224282" y="83438"/>
                </a:lnTo>
                <a:lnTo>
                  <a:pt x="221327" y="73652"/>
                </a:lnTo>
                <a:lnTo>
                  <a:pt x="218170" y="65055"/>
                </a:lnTo>
                <a:lnTo>
                  <a:pt x="192405" y="34543"/>
                </a:lnTo>
                <a:lnTo>
                  <a:pt x="162813" y="28955"/>
                </a:lnTo>
                <a:lnTo>
                  <a:pt x="150883" y="29904"/>
                </a:lnTo>
                <a:lnTo>
                  <a:pt x="110521" y="52566"/>
                </a:lnTo>
                <a:lnTo>
                  <a:pt x="89662" y="91820"/>
                </a:lnTo>
                <a:lnTo>
                  <a:pt x="79428" y="150828"/>
                </a:lnTo>
                <a:lnTo>
                  <a:pt x="78739" y="174878"/>
                </a:lnTo>
                <a:lnTo>
                  <a:pt x="79212" y="195861"/>
                </a:lnTo>
                <a:lnTo>
                  <a:pt x="86106" y="250189"/>
                </a:lnTo>
                <a:lnTo>
                  <a:pt x="101411" y="289927"/>
                </a:lnTo>
                <a:lnTo>
                  <a:pt x="134872" y="316023"/>
                </a:lnTo>
                <a:lnTo>
                  <a:pt x="145414" y="317118"/>
                </a:lnTo>
                <a:lnTo>
                  <a:pt x="155634" y="316309"/>
                </a:lnTo>
                <a:lnTo>
                  <a:pt x="185499" y="287305"/>
                </a:lnTo>
                <a:lnTo>
                  <a:pt x="188013" y="244494"/>
                </a:lnTo>
                <a:lnTo>
                  <a:pt x="176149" y="207898"/>
                </a:lnTo>
                <a:lnTo>
                  <a:pt x="173355" y="206247"/>
                </a:lnTo>
                <a:lnTo>
                  <a:pt x="168401" y="204342"/>
                </a:lnTo>
                <a:lnTo>
                  <a:pt x="161289" y="202183"/>
                </a:lnTo>
                <a:lnTo>
                  <a:pt x="161289" y="185800"/>
                </a:lnTo>
                <a:lnTo>
                  <a:pt x="288163" y="185800"/>
                </a:lnTo>
                <a:lnTo>
                  <a:pt x="288163" y="202183"/>
                </a:lnTo>
                <a:lnTo>
                  <a:pt x="279908" y="204723"/>
                </a:lnTo>
                <a:lnTo>
                  <a:pt x="274320" y="207517"/>
                </a:lnTo>
                <a:lnTo>
                  <a:pt x="271399" y="210565"/>
                </a:lnTo>
                <a:lnTo>
                  <a:pt x="268350" y="213740"/>
                </a:lnTo>
                <a:lnTo>
                  <a:pt x="266319" y="217931"/>
                </a:lnTo>
                <a:lnTo>
                  <a:pt x="265303" y="223138"/>
                </a:lnTo>
                <a:lnTo>
                  <a:pt x="264160" y="228345"/>
                </a:lnTo>
                <a:lnTo>
                  <a:pt x="263651" y="235711"/>
                </a:lnTo>
                <a:lnTo>
                  <a:pt x="263651" y="245109"/>
                </a:lnTo>
                <a:lnTo>
                  <a:pt x="263651" y="338454"/>
                </a:lnTo>
                <a:lnTo>
                  <a:pt x="227964" y="345947"/>
                </a:lnTo>
                <a:lnTo>
                  <a:pt x="211074" y="328040"/>
                </a:lnTo>
                <a:lnTo>
                  <a:pt x="195837" y="335968"/>
                </a:lnTo>
                <a:lnTo>
                  <a:pt x="179482" y="341645"/>
                </a:lnTo>
                <a:lnTo>
                  <a:pt x="162032" y="345060"/>
                </a:lnTo>
                <a:lnTo>
                  <a:pt x="143510" y="346201"/>
                </a:lnTo>
                <a:lnTo>
                  <a:pt x="109622" y="343558"/>
                </a:lnTo>
                <a:lnTo>
                  <a:pt x="55659" y="322413"/>
                </a:lnTo>
                <a:lnTo>
                  <a:pt x="19984" y="280050"/>
                </a:lnTo>
                <a:lnTo>
                  <a:pt x="2216" y="216042"/>
                </a:lnTo>
                <a:lnTo>
                  <a:pt x="0" y="175894"/>
                </a:lnTo>
                <a:lnTo>
                  <a:pt x="785" y="154064"/>
                </a:lnTo>
                <a:lnTo>
                  <a:pt x="7072" y="114405"/>
                </a:lnTo>
                <a:lnTo>
                  <a:pt x="27733" y="65595"/>
                </a:lnTo>
                <a:lnTo>
                  <a:pt x="59275" y="30995"/>
                </a:lnTo>
                <a:lnTo>
                  <a:pt x="98298" y="9778"/>
                </a:lnTo>
                <a:lnTo>
                  <a:pt x="142767" y="617"/>
                </a:lnTo>
                <a:lnTo>
                  <a:pt x="15862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19842" y="1257782"/>
            <a:ext cx="5842935" cy="2213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48000" y="913891"/>
            <a:ext cx="5929782" cy="3462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26604" y="9827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4" h="139700">
                <a:moveTo>
                  <a:pt x="49529" y="0"/>
                </a:moveTo>
                <a:lnTo>
                  <a:pt x="0" y="139573"/>
                </a:lnTo>
                <a:lnTo>
                  <a:pt x="89153" y="139573"/>
                </a:lnTo>
                <a:lnTo>
                  <a:pt x="4952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65443" y="9827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30" y="0"/>
                </a:moveTo>
                <a:lnTo>
                  <a:pt x="0" y="139573"/>
                </a:lnTo>
                <a:lnTo>
                  <a:pt x="89154" y="139573"/>
                </a:lnTo>
                <a:lnTo>
                  <a:pt x="4953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55739" y="942214"/>
            <a:ext cx="98551" cy="149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15074" y="942214"/>
            <a:ext cx="100075" cy="1474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38801" y="942214"/>
            <a:ext cx="100076" cy="1474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76667" y="917829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6" y="0"/>
                </a:lnTo>
                <a:lnTo>
                  <a:pt x="188086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0" y="237617"/>
                </a:lnTo>
                <a:lnTo>
                  <a:pt x="236727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3" y="108331"/>
                </a:lnTo>
                <a:lnTo>
                  <a:pt x="233933" y="62230"/>
                </a:lnTo>
                <a:lnTo>
                  <a:pt x="233933" y="51435"/>
                </a:lnTo>
                <a:lnTo>
                  <a:pt x="228853" y="28067"/>
                </a:lnTo>
                <a:lnTo>
                  <a:pt x="227202" y="25526"/>
                </a:lnTo>
                <a:lnTo>
                  <a:pt x="207517" y="16383"/>
                </a:lnTo>
                <a:lnTo>
                  <a:pt x="207517" y="0"/>
                </a:lnTo>
                <a:lnTo>
                  <a:pt x="301116" y="0"/>
                </a:lnTo>
                <a:lnTo>
                  <a:pt x="301116" y="16383"/>
                </a:lnTo>
                <a:lnTo>
                  <a:pt x="294512" y="18542"/>
                </a:lnTo>
                <a:lnTo>
                  <a:pt x="289813" y="20320"/>
                </a:lnTo>
                <a:lnTo>
                  <a:pt x="287147" y="21844"/>
                </a:lnTo>
                <a:lnTo>
                  <a:pt x="284352" y="23368"/>
                </a:lnTo>
                <a:lnTo>
                  <a:pt x="282066" y="25273"/>
                </a:lnTo>
                <a:lnTo>
                  <a:pt x="280161" y="27812"/>
                </a:lnTo>
                <a:lnTo>
                  <a:pt x="278256" y="30225"/>
                </a:lnTo>
                <a:lnTo>
                  <a:pt x="276859" y="34036"/>
                </a:lnTo>
                <a:lnTo>
                  <a:pt x="275843" y="38988"/>
                </a:lnTo>
                <a:lnTo>
                  <a:pt x="274827" y="44069"/>
                </a:lnTo>
                <a:lnTo>
                  <a:pt x="274319" y="51816"/>
                </a:lnTo>
                <a:lnTo>
                  <a:pt x="274319" y="62230"/>
                </a:lnTo>
                <a:lnTo>
                  <a:pt x="274319" y="338328"/>
                </a:lnTo>
                <a:lnTo>
                  <a:pt x="211454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5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48" y="284920"/>
                </a:lnTo>
                <a:lnTo>
                  <a:pt x="75564" y="314071"/>
                </a:lnTo>
                <a:lnTo>
                  <a:pt x="78739" y="316992"/>
                </a:lnTo>
                <a:lnTo>
                  <a:pt x="84835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4" y="316484"/>
                </a:lnTo>
                <a:lnTo>
                  <a:pt x="18160" y="314451"/>
                </a:lnTo>
                <a:lnTo>
                  <a:pt x="20700" y="311785"/>
                </a:lnTo>
                <a:lnTo>
                  <a:pt x="22478" y="308356"/>
                </a:lnTo>
                <a:lnTo>
                  <a:pt x="24256" y="305054"/>
                </a:lnTo>
                <a:lnTo>
                  <a:pt x="25273" y="300736"/>
                </a:lnTo>
                <a:lnTo>
                  <a:pt x="25780" y="295656"/>
                </a:lnTo>
                <a:lnTo>
                  <a:pt x="26288" y="290575"/>
                </a:lnTo>
                <a:lnTo>
                  <a:pt x="26542" y="284099"/>
                </a:lnTo>
                <a:lnTo>
                  <a:pt x="26542" y="276351"/>
                </a:lnTo>
                <a:lnTo>
                  <a:pt x="26542" y="61975"/>
                </a:lnTo>
                <a:lnTo>
                  <a:pt x="18287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67829" y="917829"/>
            <a:ext cx="241935" cy="338455"/>
          </a:xfrm>
          <a:custGeom>
            <a:avLst/>
            <a:gdLst/>
            <a:ahLst/>
            <a:cxnLst/>
            <a:rect l="l" t="t" r="r" b="b"/>
            <a:pathLst>
              <a:path w="24193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4206" y="18034"/>
                </a:lnTo>
                <a:lnTo>
                  <a:pt x="119507" y="19812"/>
                </a:lnTo>
                <a:lnTo>
                  <a:pt x="104267" y="42291"/>
                </a:lnTo>
                <a:lnTo>
                  <a:pt x="103632" y="47498"/>
                </a:lnTo>
                <a:lnTo>
                  <a:pt x="103377" y="54101"/>
                </a:lnTo>
                <a:lnTo>
                  <a:pt x="103377" y="61975"/>
                </a:lnTo>
                <a:lnTo>
                  <a:pt x="103377" y="308737"/>
                </a:lnTo>
                <a:lnTo>
                  <a:pt x="151384" y="308737"/>
                </a:lnTo>
                <a:lnTo>
                  <a:pt x="161036" y="308737"/>
                </a:lnTo>
                <a:lnTo>
                  <a:pt x="168656" y="307340"/>
                </a:lnTo>
                <a:lnTo>
                  <a:pt x="174498" y="304292"/>
                </a:lnTo>
                <a:lnTo>
                  <a:pt x="180212" y="301371"/>
                </a:lnTo>
                <a:lnTo>
                  <a:pt x="185293" y="296799"/>
                </a:lnTo>
                <a:lnTo>
                  <a:pt x="202572" y="258913"/>
                </a:lnTo>
                <a:lnTo>
                  <a:pt x="207645" y="238125"/>
                </a:lnTo>
                <a:lnTo>
                  <a:pt x="241681" y="238125"/>
                </a:lnTo>
                <a:lnTo>
                  <a:pt x="236220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388"/>
                </a:lnTo>
                <a:lnTo>
                  <a:pt x="14477" y="316484"/>
                </a:lnTo>
                <a:lnTo>
                  <a:pt x="18034" y="314451"/>
                </a:lnTo>
                <a:lnTo>
                  <a:pt x="20700" y="311785"/>
                </a:lnTo>
                <a:lnTo>
                  <a:pt x="22479" y="308356"/>
                </a:lnTo>
                <a:lnTo>
                  <a:pt x="24257" y="305054"/>
                </a:lnTo>
                <a:lnTo>
                  <a:pt x="25273" y="300736"/>
                </a:lnTo>
                <a:lnTo>
                  <a:pt x="25781" y="295529"/>
                </a:lnTo>
                <a:lnTo>
                  <a:pt x="26288" y="290322"/>
                </a:lnTo>
                <a:lnTo>
                  <a:pt x="26543" y="283718"/>
                </a:lnTo>
                <a:lnTo>
                  <a:pt x="26543" y="275844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3" y="29972"/>
                </a:lnTo>
                <a:lnTo>
                  <a:pt x="20955" y="26670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56932" y="917829"/>
            <a:ext cx="269240" cy="338455"/>
          </a:xfrm>
          <a:custGeom>
            <a:avLst/>
            <a:gdLst/>
            <a:ahLst/>
            <a:cxnLst/>
            <a:rect l="l" t="t" r="r" b="b"/>
            <a:pathLst>
              <a:path w="269239" h="338455">
                <a:moveTo>
                  <a:pt x="0" y="0"/>
                </a:moveTo>
                <a:lnTo>
                  <a:pt x="144017" y="0"/>
                </a:lnTo>
                <a:lnTo>
                  <a:pt x="173398" y="1404"/>
                </a:lnTo>
                <a:lnTo>
                  <a:pt x="220348" y="12644"/>
                </a:lnTo>
                <a:lnTo>
                  <a:pt x="251539" y="35165"/>
                </a:lnTo>
                <a:lnTo>
                  <a:pt x="269113" y="91440"/>
                </a:lnTo>
                <a:lnTo>
                  <a:pt x="268206" y="107372"/>
                </a:lnTo>
                <a:lnTo>
                  <a:pt x="254507" y="148717"/>
                </a:lnTo>
                <a:lnTo>
                  <a:pt x="225218" y="178524"/>
                </a:lnTo>
                <a:lnTo>
                  <a:pt x="180959" y="194865"/>
                </a:lnTo>
                <a:lnTo>
                  <a:pt x="142747" y="197993"/>
                </a:lnTo>
                <a:lnTo>
                  <a:pt x="131292" y="197941"/>
                </a:lnTo>
                <a:lnTo>
                  <a:pt x="120919" y="197770"/>
                </a:lnTo>
                <a:lnTo>
                  <a:pt x="111619" y="197457"/>
                </a:lnTo>
                <a:lnTo>
                  <a:pt x="103377" y="196976"/>
                </a:lnTo>
                <a:lnTo>
                  <a:pt x="103377" y="276351"/>
                </a:lnTo>
                <a:lnTo>
                  <a:pt x="103377" y="287274"/>
                </a:lnTo>
                <a:lnTo>
                  <a:pt x="103758" y="294894"/>
                </a:lnTo>
                <a:lnTo>
                  <a:pt x="104647" y="299466"/>
                </a:lnTo>
                <a:lnTo>
                  <a:pt x="105409" y="304038"/>
                </a:lnTo>
                <a:lnTo>
                  <a:pt x="106806" y="307721"/>
                </a:lnTo>
                <a:lnTo>
                  <a:pt x="108712" y="310388"/>
                </a:lnTo>
                <a:lnTo>
                  <a:pt x="110616" y="313055"/>
                </a:lnTo>
                <a:lnTo>
                  <a:pt x="133350" y="321945"/>
                </a:lnTo>
                <a:lnTo>
                  <a:pt x="133350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2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383" y="33274"/>
                </a:lnTo>
                <a:lnTo>
                  <a:pt x="22732" y="29972"/>
                </a:lnTo>
                <a:lnTo>
                  <a:pt x="20954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51548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2" y="0"/>
                </a:lnTo>
                <a:lnTo>
                  <a:pt x="245872" y="78867"/>
                </a:lnTo>
                <a:lnTo>
                  <a:pt x="211962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2" y="28956"/>
                </a:lnTo>
                <a:lnTo>
                  <a:pt x="103377" y="28956"/>
                </a:lnTo>
                <a:lnTo>
                  <a:pt x="103377" y="147955"/>
                </a:lnTo>
                <a:lnTo>
                  <a:pt x="136143" y="147955"/>
                </a:lnTo>
                <a:lnTo>
                  <a:pt x="143382" y="147955"/>
                </a:lnTo>
                <a:lnTo>
                  <a:pt x="163449" y="134620"/>
                </a:lnTo>
                <a:lnTo>
                  <a:pt x="166242" y="129794"/>
                </a:lnTo>
                <a:lnTo>
                  <a:pt x="168782" y="122300"/>
                </a:lnTo>
                <a:lnTo>
                  <a:pt x="171323" y="112268"/>
                </a:lnTo>
                <a:lnTo>
                  <a:pt x="199262" y="112268"/>
                </a:lnTo>
                <a:lnTo>
                  <a:pt x="199262" y="212851"/>
                </a:lnTo>
                <a:lnTo>
                  <a:pt x="171323" y="212851"/>
                </a:lnTo>
                <a:lnTo>
                  <a:pt x="168910" y="203326"/>
                </a:lnTo>
                <a:lnTo>
                  <a:pt x="166369" y="195961"/>
                </a:lnTo>
                <a:lnTo>
                  <a:pt x="163575" y="191008"/>
                </a:lnTo>
                <a:lnTo>
                  <a:pt x="160781" y="185928"/>
                </a:lnTo>
                <a:lnTo>
                  <a:pt x="157479" y="182372"/>
                </a:lnTo>
                <a:lnTo>
                  <a:pt x="153542" y="180212"/>
                </a:lnTo>
                <a:lnTo>
                  <a:pt x="149605" y="178054"/>
                </a:lnTo>
                <a:lnTo>
                  <a:pt x="143890" y="176911"/>
                </a:lnTo>
                <a:lnTo>
                  <a:pt x="136143" y="176911"/>
                </a:lnTo>
                <a:lnTo>
                  <a:pt x="103377" y="176911"/>
                </a:lnTo>
                <a:lnTo>
                  <a:pt x="103377" y="309245"/>
                </a:lnTo>
                <a:lnTo>
                  <a:pt x="157099" y="309245"/>
                </a:lnTo>
                <a:lnTo>
                  <a:pt x="162940" y="309245"/>
                </a:lnTo>
                <a:lnTo>
                  <a:pt x="167766" y="308863"/>
                </a:lnTo>
                <a:lnTo>
                  <a:pt x="171703" y="308101"/>
                </a:lnTo>
                <a:lnTo>
                  <a:pt x="175767" y="307467"/>
                </a:lnTo>
                <a:lnTo>
                  <a:pt x="179324" y="306070"/>
                </a:lnTo>
                <a:lnTo>
                  <a:pt x="182372" y="304292"/>
                </a:lnTo>
                <a:lnTo>
                  <a:pt x="185547" y="302513"/>
                </a:lnTo>
                <a:lnTo>
                  <a:pt x="199136" y="286766"/>
                </a:lnTo>
                <a:lnTo>
                  <a:pt x="201422" y="283083"/>
                </a:lnTo>
                <a:lnTo>
                  <a:pt x="214375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24511" y="33274"/>
                </a:lnTo>
                <a:lnTo>
                  <a:pt x="22732" y="29972"/>
                </a:lnTo>
                <a:lnTo>
                  <a:pt x="20954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16268" y="917829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4" h="338455">
                <a:moveTo>
                  <a:pt x="0" y="0"/>
                </a:moveTo>
                <a:lnTo>
                  <a:pt x="144526" y="0"/>
                </a:lnTo>
                <a:lnTo>
                  <a:pt x="158571" y="259"/>
                </a:lnTo>
                <a:lnTo>
                  <a:pt x="204065" y="6421"/>
                </a:lnTo>
                <a:lnTo>
                  <a:pt x="241919" y="24431"/>
                </a:lnTo>
                <a:lnTo>
                  <a:pt x="265557" y="58674"/>
                </a:lnTo>
                <a:lnTo>
                  <a:pt x="270383" y="91186"/>
                </a:lnTo>
                <a:lnTo>
                  <a:pt x="269857" y="102927"/>
                </a:lnTo>
                <a:lnTo>
                  <a:pt x="257208" y="141150"/>
                </a:lnTo>
                <a:lnTo>
                  <a:pt x="221821" y="172910"/>
                </a:lnTo>
                <a:lnTo>
                  <a:pt x="200025" y="183387"/>
                </a:lnTo>
                <a:lnTo>
                  <a:pt x="200025" y="185928"/>
                </a:lnTo>
                <a:lnTo>
                  <a:pt x="236235" y="214108"/>
                </a:lnTo>
                <a:lnTo>
                  <a:pt x="267716" y="274320"/>
                </a:lnTo>
                <a:lnTo>
                  <a:pt x="272877" y="284866"/>
                </a:lnTo>
                <a:lnTo>
                  <a:pt x="299593" y="317261"/>
                </a:lnTo>
                <a:lnTo>
                  <a:pt x="312801" y="321945"/>
                </a:lnTo>
                <a:lnTo>
                  <a:pt x="312801" y="338328"/>
                </a:lnTo>
                <a:lnTo>
                  <a:pt x="217297" y="338328"/>
                </a:lnTo>
                <a:lnTo>
                  <a:pt x="209915" y="327153"/>
                </a:lnTo>
                <a:lnTo>
                  <a:pt x="202057" y="313610"/>
                </a:lnTo>
                <a:lnTo>
                  <a:pt x="193722" y="297662"/>
                </a:lnTo>
                <a:lnTo>
                  <a:pt x="184912" y="279273"/>
                </a:lnTo>
                <a:lnTo>
                  <a:pt x="165608" y="236855"/>
                </a:lnTo>
                <a:lnTo>
                  <a:pt x="161393" y="228169"/>
                </a:lnTo>
                <a:lnTo>
                  <a:pt x="137922" y="199262"/>
                </a:lnTo>
                <a:lnTo>
                  <a:pt x="133604" y="197231"/>
                </a:lnTo>
                <a:lnTo>
                  <a:pt x="126873" y="196215"/>
                </a:lnTo>
                <a:lnTo>
                  <a:pt x="117729" y="196215"/>
                </a:lnTo>
                <a:lnTo>
                  <a:pt x="103378" y="196215"/>
                </a:lnTo>
                <a:lnTo>
                  <a:pt x="103378" y="276098"/>
                </a:lnTo>
                <a:lnTo>
                  <a:pt x="103495" y="284666"/>
                </a:lnTo>
                <a:lnTo>
                  <a:pt x="111760" y="313944"/>
                </a:lnTo>
                <a:lnTo>
                  <a:pt x="115062" y="316992"/>
                </a:lnTo>
                <a:lnTo>
                  <a:pt x="121158" y="319659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1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9" y="48133"/>
                </a:lnTo>
                <a:lnTo>
                  <a:pt x="25908" y="42925"/>
                </a:lnTo>
                <a:lnTo>
                  <a:pt x="25527" y="37592"/>
                </a:lnTo>
                <a:lnTo>
                  <a:pt x="24511" y="33274"/>
                </a:lnTo>
                <a:lnTo>
                  <a:pt x="22733" y="29972"/>
                </a:lnTo>
                <a:lnTo>
                  <a:pt x="20955" y="26670"/>
                </a:lnTo>
                <a:lnTo>
                  <a:pt x="18287" y="24003"/>
                </a:lnTo>
                <a:lnTo>
                  <a:pt x="14732" y="21971"/>
                </a:lnTo>
                <a:lnTo>
                  <a:pt x="11176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07330" y="917829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7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78" y="226569"/>
                </a:lnTo>
                <a:lnTo>
                  <a:pt x="232791" y="237617"/>
                </a:lnTo>
                <a:lnTo>
                  <a:pt x="236728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8854" y="28067"/>
                </a:lnTo>
                <a:lnTo>
                  <a:pt x="227203" y="25526"/>
                </a:lnTo>
                <a:lnTo>
                  <a:pt x="207518" y="16383"/>
                </a:lnTo>
                <a:lnTo>
                  <a:pt x="207518" y="0"/>
                </a:lnTo>
                <a:lnTo>
                  <a:pt x="301117" y="0"/>
                </a:lnTo>
                <a:lnTo>
                  <a:pt x="301117" y="16383"/>
                </a:lnTo>
                <a:lnTo>
                  <a:pt x="294513" y="18542"/>
                </a:lnTo>
                <a:lnTo>
                  <a:pt x="289814" y="20320"/>
                </a:lnTo>
                <a:lnTo>
                  <a:pt x="287147" y="21844"/>
                </a:lnTo>
                <a:lnTo>
                  <a:pt x="284353" y="23368"/>
                </a:lnTo>
                <a:lnTo>
                  <a:pt x="282067" y="25273"/>
                </a:lnTo>
                <a:lnTo>
                  <a:pt x="280162" y="27812"/>
                </a:lnTo>
                <a:lnTo>
                  <a:pt x="278257" y="30225"/>
                </a:lnTo>
                <a:lnTo>
                  <a:pt x="276860" y="34036"/>
                </a:lnTo>
                <a:lnTo>
                  <a:pt x="275844" y="38988"/>
                </a:lnTo>
                <a:lnTo>
                  <a:pt x="274828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455" y="338328"/>
                </a:lnTo>
                <a:lnTo>
                  <a:pt x="99949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6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9" y="196469"/>
                </a:lnTo>
                <a:lnTo>
                  <a:pt x="66929" y="276351"/>
                </a:lnTo>
                <a:lnTo>
                  <a:pt x="67048" y="284920"/>
                </a:lnTo>
                <a:lnTo>
                  <a:pt x="75565" y="314071"/>
                </a:lnTo>
                <a:lnTo>
                  <a:pt x="78740" y="316992"/>
                </a:lnTo>
                <a:lnTo>
                  <a:pt x="84836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5" y="316484"/>
                </a:lnTo>
                <a:lnTo>
                  <a:pt x="18161" y="314451"/>
                </a:lnTo>
                <a:lnTo>
                  <a:pt x="20700" y="311785"/>
                </a:lnTo>
                <a:lnTo>
                  <a:pt x="22479" y="308356"/>
                </a:lnTo>
                <a:lnTo>
                  <a:pt x="24257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9" y="290575"/>
                </a:lnTo>
                <a:lnTo>
                  <a:pt x="26543" y="284099"/>
                </a:lnTo>
                <a:lnTo>
                  <a:pt x="26543" y="276351"/>
                </a:lnTo>
                <a:lnTo>
                  <a:pt x="26543" y="61975"/>
                </a:lnTo>
                <a:lnTo>
                  <a:pt x="18287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31309" y="9178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6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7" y="24257"/>
                </a:lnTo>
                <a:lnTo>
                  <a:pt x="109474" y="26797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76098"/>
                </a:lnTo>
                <a:lnTo>
                  <a:pt x="103377" y="281813"/>
                </a:lnTo>
                <a:lnTo>
                  <a:pt x="103504" y="287274"/>
                </a:lnTo>
                <a:lnTo>
                  <a:pt x="103886" y="292226"/>
                </a:lnTo>
                <a:lnTo>
                  <a:pt x="104139" y="297180"/>
                </a:lnTo>
                <a:lnTo>
                  <a:pt x="110236" y="312293"/>
                </a:lnTo>
                <a:lnTo>
                  <a:pt x="112140" y="314451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2" y="300990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230"/>
                </a:lnTo>
                <a:lnTo>
                  <a:pt x="26542" y="54229"/>
                </a:lnTo>
                <a:lnTo>
                  <a:pt x="26288" y="47751"/>
                </a:lnTo>
                <a:lnTo>
                  <a:pt x="25907" y="42672"/>
                </a:lnTo>
                <a:lnTo>
                  <a:pt x="25526" y="37465"/>
                </a:lnTo>
                <a:lnTo>
                  <a:pt x="24511" y="33274"/>
                </a:lnTo>
                <a:lnTo>
                  <a:pt x="22732" y="29845"/>
                </a:lnTo>
                <a:lnTo>
                  <a:pt x="20954" y="26543"/>
                </a:lnTo>
                <a:lnTo>
                  <a:pt x="18287" y="23749"/>
                </a:lnTo>
                <a:lnTo>
                  <a:pt x="14731" y="21844"/>
                </a:lnTo>
                <a:lnTo>
                  <a:pt x="11175" y="19812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39996" y="917829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4" h="338455">
                <a:moveTo>
                  <a:pt x="0" y="0"/>
                </a:moveTo>
                <a:lnTo>
                  <a:pt x="144526" y="0"/>
                </a:lnTo>
                <a:lnTo>
                  <a:pt x="158571" y="259"/>
                </a:lnTo>
                <a:lnTo>
                  <a:pt x="204065" y="6421"/>
                </a:lnTo>
                <a:lnTo>
                  <a:pt x="241919" y="24431"/>
                </a:lnTo>
                <a:lnTo>
                  <a:pt x="265556" y="58674"/>
                </a:lnTo>
                <a:lnTo>
                  <a:pt x="270382" y="91186"/>
                </a:lnTo>
                <a:lnTo>
                  <a:pt x="269857" y="102927"/>
                </a:lnTo>
                <a:lnTo>
                  <a:pt x="257208" y="141150"/>
                </a:lnTo>
                <a:lnTo>
                  <a:pt x="221821" y="172910"/>
                </a:lnTo>
                <a:lnTo>
                  <a:pt x="200025" y="183387"/>
                </a:lnTo>
                <a:lnTo>
                  <a:pt x="200025" y="185928"/>
                </a:lnTo>
                <a:lnTo>
                  <a:pt x="236235" y="214108"/>
                </a:lnTo>
                <a:lnTo>
                  <a:pt x="267716" y="274320"/>
                </a:lnTo>
                <a:lnTo>
                  <a:pt x="272877" y="284866"/>
                </a:lnTo>
                <a:lnTo>
                  <a:pt x="299593" y="317261"/>
                </a:lnTo>
                <a:lnTo>
                  <a:pt x="312801" y="321945"/>
                </a:lnTo>
                <a:lnTo>
                  <a:pt x="312801" y="338328"/>
                </a:lnTo>
                <a:lnTo>
                  <a:pt x="217297" y="338328"/>
                </a:lnTo>
                <a:lnTo>
                  <a:pt x="209915" y="327153"/>
                </a:lnTo>
                <a:lnTo>
                  <a:pt x="202056" y="313610"/>
                </a:lnTo>
                <a:lnTo>
                  <a:pt x="193722" y="297662"/>
                </a:lnTo>
                <a:lnTo>
                  <a:pt x="184912" y="279273"/>
                </a:lnTo>
                <a:lnTo>
                  <a:pt x="165608" y="236855"/>
                </a:lnTo>
                <a:lnTo>
                  <a:pt x="161393" y="228169"/>
                </a:lnTo>
                <a:lnTo>
                  <a:pt x="137922" y="199262"/>
                </a:lnTo>
                <a:lnTo>
                  <a:pt x="133604" y="197231"/>
                </a:lnTo>
                <a:lnTo>
                  <a:pt x="126873" y="196215"/>
                </a:lnTo>
                <a:lnTo>
                  <a:pt x="117729" y="196215"/>
                </a:lnTo>
                <a:lnTo>
                  <a:pt x="103378" y="196215"/>
                </a:lnTo>
                <a:lnTo>
                  <a:pt x="103378" y="276098"/>
                </a:lnTo>
                <a:lnTo>
                  <a:pt x="103495" y="284666"/>
                </a:lnTo>
                <a:lnTo>
                  <a:pt x="111760" y="313944"/>
                </a:lnTo>
                <a:lnTo>
                  <a:pt x="115062" y="316992"/>
                </a:lnTo>
                <a:lnTo>
                  <a:pt x="121158" y="319659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1" y="312038"/>
                </a:lnTo>
                <a:lnTo>
                  <a:pt x="22479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9" y="48133"/>
                </a:lnTo>
                <a:lnTo>
                  <a:pt x="25908" y="42925"/>
                </a:lnTo>
                <a:lnTo>
                  <a:pt x="25527" y="37592"/>
                </a:lnTo>
                <a:lnTo>
                  <a:pt x="24511" y="33274"/>
                </a:lnTo>
                <a:lnTo>
                  <a:pt x="22733" y="29972"/>
                </a:lnTo>
                <a:lnTo>
                  <a:pt x="20955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6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92142" y="917829"/>
            <a:ext cx="306070" cy="342265"/>
          </a:xfrm>
          <a:custGeom>
            <a:avLst/>
            <a:gdLst/>
            <a:ahLst/>
            <a:cxnLst/>
            <a:rect l="l" t="t" r="r" b="b"/>
            <a:pathLst>
              <a:path w="306069" h="34226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7" y="18161"/>
                </a:lnTo>
                <a:lnTo>
                  <a:pt x="118363" y="20193"/>
                </a:lnTo>
                <a:lnTo>
                  <a:pt x="115188" y="22225"/>
                </a:lnTo>
                <a:lnTo>
                  <a:pt x="111887" y="24257"/>
                </a:lnTo>
                <a:lnTo>
                  <a:pt x="109474" y="26797"/>
                </a:lnTo>
                <a:lnTo>
                  <a:pt x="103377" y="53212"/>
                </a:lnTo>
                <a:lnTo>
                  <a:pt x="103377" y="62484"/>
                </a:lnTo>
                <a:lnTo>
                  <a:pt x="103377" y="226060"/>
                </a:lnTo>
                <a:lnTo>
                  <a:pt x="107291" y="269482"/>
                </a:lnTo>
                <a:lnTo>
                  <a:pt x="127597" y="303629"/>
                </a:lnTo>
                <a:lnTo>
                  <a:pt x="163068" y="313182"/>
                </a:lnTo>
                <a:lnTo>
                  <a:pt x="174926" y="312558"/>
                </a:lnTo>
                <a:lnTo>
                  <a:pt x="211343" y="290909"/>
                </a:lnTo>
                <a:lnTo>
                  <a:pt x="222011" y="251999"/>
                </a:lnTo>
                <a:lnTo>
                  <a:pt x="223265" y="220345"/>
                </a:lnTo>
                <a:lnTo>
                  <a:pt x="223265" y="62230"/>
                </a:lnTo>
                <a:lnTo>
                  <a:pt x="215392" y="24511"/>
                </a:lnTo>
                <a:lnTo>
                  <a:pt x="196976" y="16383"/>
                </a:lnTo>
                <a:lnTo>
                  <a:pt x="196976" y="0"/>
                </a:lnTo>
                <a:lnTo>
                  <a:pt x="306069" y="0"/>
                </a:lnTo>
                <a:lnTo>
                  <a:pt x="306069" y="16383"/>
                </a:lnTo>
                <a:lnTo>
                  <a:pt x="300100" y="18034"/>
                </a:lnTo>
                <a:lnTo>
                  <a:pt x="295401" y="19812"/>
                </a:lnTo>
                <a:lnTo>
                  <a:pt x="291973" y="21717"/>
                </a:lnTo>
                <a:lnTo>
                  <a:pt x="288417" y="23622"/>
                </a:lnTo>
                <a:lnTo>
                  <a:pt x="285876" y="26288"/>
                </a:lnTo>
                <a:lnTo>
                  <a:pt x="283971" y="29591"/>
                </a:lnTo>
                <a:lnTo>
                  <a:pt x="282194" y="33020"/>
                </a:lnTo>
                <a:lnTo>
                  <a:pt x="281050" y="37337"/>
                </a:lnTo>
                <a:lnTo>
                  <a:pt x="280543" y="42545"/>
                </a:lnTo>
                <a:lnTo>
                  <a:pt x="280034" y="47751"/>
                </a:lnTo>
                <a:lnTo>
                  <a:pt x="279781" y="54229"/>
                </a:lnTo>
                <a:lnTo>
                  <a:pt x="279781" y="62230"/>
                </a:lnTo>
                <a:lnTo>
                  <a:pt x="279781" y="217043"/>
                </a:lnTo>
                <a:lnTo>
                  <a:pt x="276994" y="257548"/>
                </a:lnTo>
                <a:lnTo>
                  <a:pt x="264344" y="295820"/>
                </a:lnTo>
                <a:lnTo>
                  <a:pt x="233552" y="326136"/>
                </a:lnTo>
                <a:lnTo>
                  <a:pt x="188827" y="340121"/>
                </a:lnTo>
                <a:lnTo>
                  <a:pt x="155448" y="342265"/>
                </a:lnTo>
                <a:lnTo>
                  <a:pt x="138515" y="341810"/>
                </a:lnTo>
                <a:lnTo>
                  <a:pt x="95884" y="334899"/>
                </a:lnTo>
                <a:lnTo>
                  <a:pt x="56387" y="312928"/>
                </a:lnTo>
                <a:lnTo>
                  <a:pt x="33908" y="277113"/>
                </a:lnTo>
                <a:lnTo>
                  <a:pt x="26997" y="238644"/>
                </a:lnTo>
                <a:lnTo>
                  <a:pt x="26543" y="22275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2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51911" y="917829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6" y="0"/>
                </a:lnTo>
                <a:lnTo>
                  <a:pt x="188087" y="152400"/>
                </a:lnTo>
                <a:lnTo>
                  <a:pt x="209422" y="191262"/>
                </a:lnTo>
                <a:lnTo>
                  <a:pt x="227478" y="226569"/>
                </a:lnTo>
                <a:lnTo>
                  <a:pt x="232790" y="237617"/>
                </a:lnTo>
                <a:lnTo>
                  <a:pt x="236727" y="237617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3" y="108331"/>
                </a:lnTo>
                <a:lnTo>
                  <a:pt x="233933" y="62230"/>
                </a:lnTo>
                <a:lnTo>
                  <a:pt x="233933" y="51435"/>
                </a:lnTo>
                <a:lnTo>
                  <a:pt x="228853" y="28067"/>
                </a:lnTo>
                <a:lnTo>
                  <a:pt x="227202" y="25526"/>
                </a:lnTo>
                <a:lnTo>
                  <a:pt x="207517" y="16383"/>
                </a:lnTo>
                <a:lnTo>
                  <a:pt x="207517" y="0"/>
                </a:lnTo>
                <a:lnTo>
                  <a:pt x="301116" y="0"/>
                </a:lnTo>
                <a:lnTo>
                  <a:pt x="301116" y="16383"/>
                </a:lnTo>
                <a:lnTo>
                  <a:pt x="294513" y="18542"/>
                </a:lnTo>
                <a:lnTo>
                  <a:pt x="289813" y="20320"/>
                </a:lnTo>
                <a:lnTo>
                  <a:pt x="287146" y="21844"/>
                </a:lnTo>
                <a:lnTo>
                  <a:pt x="284352" y="23368"/>
                </a:lnTo>
                <a:lnTo>
                  <a:pt x="282066" y="25273"/>
                </a:lnTo>
                <a:lnTo>
                  <a:pt x="280162" y="27812"/>
                </a:lnTo>
                <a:lnTo>
                  <a:pt x="278256" y="30225"/>
                </a:lnTo>
                <a:lnTo>
                  <a:pt x="276859" y="34036"/>
                </a:lnTo>
                <a:lnTo>
                  <a:pt x="275844" y="38988"/>
                </a:lnTo>
                <a:lnTo>
                  <a:pt x="274827" y="44069"/>
                </a:lnTo>
                <a:lnTo>
                  <a:pt x="274319" y="51816"/>
                </a:lnTo>
                <a:lnTo>
                  <a:pt x="274319" y="62230"/>
                </a:lnTo>
                <a:lnTo>
                  <a:pt x="274319" y="338328"/>
                </a:lnTo>
                <a:lnTo>
                  <a:pt x="211454" y="338328"/>
                </a:lnTo>
                <a:lnTo>
                  <a:pt x="99948" y="145415"/>
                </a:lnTo>
                <a:lnTo>
                  <a:pt x="89374" y="126936"/>
                </a:lnTo>
                <a:lnTo>
                  <a:pt x="80311" y="110553"/>
                </a:lnTo>
                <a:lnTo>
                  <a:pt x="72749" y="96266"/>
                </a:lnTo>
                <a:lnTo>
                  <a:pt x="66675" y="84074"/>
                </a:lnTo>
                <a:lnTo>
                  <a:pt x="64515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48" y="284920"/>
                </a:lnTo>
                <a:lnTo>
                  <a:pt x="75564" y="314071"/>
                </a:lnTo>
                <a:lnTo>
                  <a:pt x="78739" y="316992"/>
                </a:lnTo>
                <a:lnTo>
                  <a:pt x="84835" y="319659"/>
                </a:lnTo>
                <a:lnTo>
                  <a:pt x="93725" y="321945"/>
                </a:lnTo>
                <a:lnTo>
                  <a:pt x="9372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222" y="320294"/>
                </a:lnTo>
                <a:lnTo>
                  <a:pt x="11048" y="318388"/>
                </a:lnTo>
                <a:lnTo>
                  <a:pt x="14604" y="316484"/>
                </a:lnTo>
                <a:lnTo>
                  <a:pt x="18160" y="314451"/>
                </a:lnTo>
                <a:lnTo>
                  <a:pt x="20700" y="311785"/>
                </a:lnTo>
                <a:lnTo>
                  <a:pt x="22478" y="308356"/>
                </a:lnTo>
                <a:lnTo>
                  <a:pt x="24256" y="305054"/>
                </a:lnTo>
                <a:lnTo>
                  <a:pt x="25272" y="300736"/>
                </a:lnTo>
                <a:lnTo>
                  <a:pt x="25781" y="295656"/>
                </a:lnTo>
                <a:lnTo>
                  <a:pt x="26288" y="290575"/>
                </a:lnTo>
                <a:lnTo>
                  <a:pt x="26542" y="284099"/>
                </a:lnTo>
                <a:lnTo>
                  <a:pt x="26542" y="276351"/>
                </a:lnTo>
                <a:lnTo>
                  <a:pt x="26542" y="61975"/>
                </a:lnTo>
                <a:lnTo>
                  <a:pt x="18287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45765" y="9178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2" y="0"/>
                </a:lnTo>
                <a:lnTo>
                  <a:pt x="245872" y="78867"/>
                </a:lnTo>
                <a:lnTo>
                  <a:pt x="211962" y="78867"/>
                </a:lnTo>
                <a:lnTo>
                  <a:pt x="208012" y="68010"/>
                </a:lnTo>
                <a:lnTo>
                  <a:pt x="204358" y="59070"/>
                </a:lnTo>
                <a:lnTo>
                  <a:pt x="173640" y="30178"/>
                </a:lnTo>
                <a:lnTo>
                  <a:pt x="157353" y="28956"/>
                </a:lnTo>
                <a:lnTo>
                  <a:pt x="103378" y="28956"/>
                </a:lnTo>
                <a:lnTo>
                  <a:pt x="103378" y="147955"/>
                </a:lnTo>
                <a:lnTo>
                  <a:pt x="136144" y="147955"/>
                </a:lnTo>
                <a:lnTo>
                  <a:pt x="143383" y="147955"/>
                </a:lnTo>
                <a:lnTo>
                  <a:pt x="163449" y="134620"/>
                </a:lnTo>
                <a:lnTo>
                  <a:pt x="166243" y="129794"/>
                </a:lnTo>
                <a:lnTo>
                  <a:pt x="168783" y="122300"/>
                </a:lnTo>
                <a:lnTo>
                  <a:pt x="171323" y="112268"/>
                </a:lnTo>
                <a:lnTo>
                  <a:pt x="199262" y="112268"/>
                </a:lnTo>
                <a:lnTo>
                  <a:pt x="199262" y="212851"/>
                </a:lnTo>
                <a:lnTo>
                  <a:pt x="171323" y="212851"/>
                </a:lnTo>
                <a:lnTo>
                  <a:pt x="168910" y="203326"/>
                </a:lnTo>
                <a:lnTo>
                  <a:pt x="166369" y="195961"/>
                </a:lnTo>
                <a:lnTo>
                  <a:pt x="163575" y="191008"/>
                </a:lnTo>
                <a:lnTo>
                  <a:pt x="160781" y="185928"/>
                </a:lnTo>
                <a:lnTo>
                  <a:pt x="157480" y="182372"/>
                </a:lnTo>
                <a:lnTo>
                  <a:pt x="153543" y="180212"/>
                </a:lnTo>
                <a:lnTo>
                  <a:pt x="149606" y="178054"/>
                </a:lnTo>
                <a:lnTo>
                  <a:pt x="143891" y="176911"/>
                </a:lnTo>
                <a:lnTo>
                  <a:pt x="136144" y="176911"/>
                </a:lnTo>
                <a:lnTo>
                  <a:pt x="103378" y="176911"/>
                </a:lnTo>
                <a:lnTo>
                  <a:pt x="103378" y="309245"/>
                </a:lnTo>
                <a:lnTo>
                  <a:pt x="157099" y="309245"/>
                </a:lnTo>
                <a:lnTo>
                  <a:pt x="162941" y="309245"/>
                </a:lnTo>
                <a:lnTo>
                  <a:pt x="167767" y="308863"/>
                </a:lnTo>
                <a:lnTo>
                  <a:pt x="171704" y="308101"/>
                </a:lnTo>
                <a:lnTo>
                  <a:pt x="175768" y="307467"/>
                </a:lnTo>
                <a:lnTo>
                  <a:pt x="179324" y="306070"/>
                </a:lnTo>
                <a:lnTo>
                  <a:pt x="182372" y="304292"/>
                </a:lnTo>
                <a:lnTo>
                  <a:pt x="185547" y="302513"/>
                </a:lnTo>
                <a:lnTo>
                  <a:pt x="199136" y="286766"/>
                </a:lnTo>
                <a:lnTo>
                  <a:pt x="201422" y="283083"/>
                </a:lnTo>
                <a:lnTo>
                  <a:pt x="214375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6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7" y="37592"/>
                </a:lnTo>
                <a:lnTo>
                  <a:pt x="24511" y="33274"/>
                </a:lnTo>
                <a:lnTo>
                  <a:pt x="22733" y="29972"/>
                </a:lnTo>
                <a:lnTo>
                  <a:pt x="20955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80003" y="917829"/>
            <a:ext cx="318770" cy="338455"/>
          </a:xfrm>
          <a:custGeom>
            <a:avLst/>
            <a:gdLst/>
            <a:ahLst/>
            <a:cxnLst/>
            <a:rect l="l" t="t" r="r" b="b"/>
            <a:pathLst>
              <a:path w="318769" h="33845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1412" y="18796"/>
                </a:lnTo>
                <a:lnTo>
                  <a:pt x="115443" y="21590"/>
                </a:lnTo>
                <a:lnTo>
                  <a:pt x="103378" y="62737"/>
                </a:lnTo>
                <a:lnTo>
                  <a:pt x="103378" y="145415"/>
                </a:lnTo>
                <a:lnTo>
                  <a:pt x="215391" y="145415"/>
                </a:lnTo>
                <a:lnTo>
                  <a:pt x="215391" y="62737"/>
                </a:lnTo>
                <a:lnTo>
                  <a:pt x="207264" y="24637"/>
                </a:lnTo>
                <a:lnTo>
                  <a:pt x="204089" y="21590"/>
                </a:lnTo>
                <a:lnTo>
                  <a:pt x="197993" y="18796"/>
                </a:lnTo>
                <a:lnTo>
                  <a:pt x="189103" y="16383"/>
                </a:lnTo>
                <a:lnTo>
                  <a:pt x="189103" y="0"/>
                </a:lnTo>
                <a:lnTo>
                  <a:pt x="318516" y="0"/>
                </a:lnTo>
                <a:lnTo>
                  <a:pt x="318516" y="16383"/>
                </a:lnTo>
                <a:lnTo>
                  <a:pt x="311150" y="18415"/>
                </a:lnTo>
                <a:lnTo>
                  <a:pt x="305943" y="20447"/>
                </a:lnTo>
                <a:lnTo>
                  <a:pt x="302641" y="22733"/>
                </a:lnTo>
                <a:lnTo>
                  <a:pt x="299339" y="24892"/>
                </a:lnTo>
                <a:lnTo>
                  <a:pt x="296926" y="27812"/>
                </a:lnTo>
                <a:lnTo>
                  <a:pt x="295528" y="31242"/>
                </a:lnTo>
                <a:lnTo>
                  <a:pt x="294132" y="34671"/>
                </a:lnTo>
                <a:lnTo>
                  <a:pt x="293243" y="38608"/>
                </a:lnTo>
                <a:lnTo>
                  <a:pt x="292862" y="42925"/>
                </a:lnTo>
                <a:lnTo>
                  <a:pt x="292353" y="47244"/>
                </a:lnTo>
                <a:lnTo>
                  <a:pt x="292227" y="53848"/>
                </a:lnTo>
                <a:lnTo>
                  <a:pt x="292227" y="62737"/>
                </a:lnTo>
                <a:lnTo>
                  <a:pt x="292227" y="276098"/>
                </a:lnTo>
                <a:lnTo>
                  <a:pt x="300354" y="313944"/>
                </a:lnTo>
                <a:lnTo>
                  <a:pt x="303657" y="317119"/>
                </a:lnTo>
                <a:lnTo>
                  <a:pt x="309753" y="319786"/>
                </a:lnTo>
                <a:lnTo>
                  <a:pt x="318516" y="321945"/>
                </a:lnTo>
                <a:lnTo>
                  <a:pt x="318516" y="338328"/>
                </a:lnTo>
                <a:lnTo>
                  <a:pt x="189103" y="338328"/>
                </a:lnTo>
                <a:lnTo>
                  <a:pt x="189103" y="321945"/>
                </a:lnTo>
                <a:lnTo>
                  <a:pt x="198754" y="319405"/>
                </a:lnTo>
                <a:lnTo>
                  <a:pt x="204851" y="316992"/>
                </a:lnTo>
                <a:lnTo>
                  <a:pt x="207645" y="314451"/>
                </a:lnTo>
                <a:lnTo>
                  <a:pt x="210565" y="312038"/>
                </a:lnTo>
                <a:lnTo>
                  <a:pt x="212471" y="308483"/>
                </a:lnTo>
                <a:lnTo>
                  <a:pt x="215391" y="276098"/>
                </a:lnTo>
                <a:lnTo>
                  <a:pt x="215391" y="176657"/>
                </a:lnTo>
                <a:lnTo>
                  <a:pt x="103378" y="176657"/>
                </a:lnTo>
                <a:lnTo>
                  <a:pt x="103378" y="276098"/>
                </a:lnTo>
                <a:lnTo>
                  <a:pt x="103378" y="281813"/>
                </a:lnTo>
                <a:lnTo>
                  <a:pt x="103504" y="287274"/>
                </a:lnTo>
                <a:lnTo>
                  <a:pt x="103885" y="292226"/>
                </a:lnTo>
                <a:lnTo>
                  <a:pt x="104140" y="297180"/>
                </a:lnTo>
                <a:lnTo>
                  <a:pt x="130175" y="321945"/>
                </a:lnTo>
                <a:lnTo>
                  <a:pt x="1301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1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701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90"/>
                </a:lnTo>
                <a:lnTo>
                  <a:pt x="25781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9" y="48133"/>
                </a:lnTo>
                <a:lnTo>
                  <a:pt x="25908" y="42925"/>
                </a:lnTo>
                <a:lnTo>
                  <a:pt x="25527" y="37592"/>
                </a:lnTo>
                <a:lnTo>
                  <a:pt x="24511" y="33274"/>
                </a:lnTo>
                <a:lnTo>
                  <a:pt x="22733" y="29972"/>
                </a:lnTo>
                <a:lnTo>
                  <a:pt x="20955" y="26670"/>
                </a:lnTo>
                <a:lnTo>
                  <a:pt x="18287" y="24003"/>
                </a:lnTo>
                <a:lnTo>
                  <a:pt x="14732" y="21971"/>
                </a:lnTo>
                <a:lnTo>
                  <a:pt x="11176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48000" y="917829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617" y="0"/>
                </a:lnTo>
                <a:lnTo>
                  <a:pt x="291617" y="86995"/>
                </a:lnTo>
                <a:lnTo>
                  <a:pt x="257708" y="86995"/>
                </a:lnTo>
                <a:lnTo>
                  <a:pt x="255466" y="79160"/>
                </a:lnTo>
                <a:lnTo>
                  <a:pt x="253485" y="72421"/>
                </a:lnTo>
                <a:lnTo>
                  <a:pt x="251743" y="66778"/>
                </a:lnTo>
                <a:lnTo>
                  <a:pt x="250215" y="62230"/>
                </a:lnTo>
                <a:lnTo>
                  <a:pt x="248437" y="56896"/>
                </a:lnTo>
                <a:lnTo>
                  <a:pt x="237134" y="39370"/>
                </a:lnTo>
                <a:lnTo>
                  <a:pt x="234721" y="36957"/>
                </a:lnTo>
                <a:lnTo>
                  <a:pt x="232054" y="34925"/>
                </a:lnTo>
                <a:lnTo>
                  <a:pt x="229260" y="33528"/>
                </a:lnTo>
                <a:lnTo>
                  <a:pt x="226339" y="32004"/>
                </a:lnTo>
                <a:lnTo>
                  <a:pt x="222910" y="30861"/>
                </a:lnTo>
                <a:lnTo>
                  <a:pt x="218719" y="30099"/>
                </a:lnTo>
                <a:lnTo>
                  <a:pt x="214528" y="29337"/>
                </a:lnTo>
                <a:lnTo>
                  <a:pt x="208940" y="28956"/>
                </a:lnTo>
                <a:lnTo>
                  <a:pt x="202209" y="28956"/>
                </a:lnTo>
                <a:lnTo>
                  <a:pt x="184302" y="28956"/>
                </a:lnTo>
                <a:lnTo>
                  <a:pt x="184302" y="276098"/>
                </a:lnTo>
                <a:lnTo>
                  <a:pt x="184302" y="284861"/>
                </a:lnTo>
                <a:lnTo>
                  <a:pt x="184556" y="291465"/>
                </a:lnTo>
                <a:lnTo>
                  <a:pt x="185064" y="296037"/>
                </a:lnTo>
                <a:lnTo>
                  <a:pt x="185572" y="300609"/>
                </a:lnTo>
                <a:lnTo>
                  <a:pt x="186461" y="304292"/>
                </a:lnTo>
                <a:lnTo>
                  <a:pt x="187858" y="307086"/>
                </a:lnTo>
                <a:lnTo>
                  <a:pt x="189128" y="309880"/>
                </a:lnTo>
                <a:lnTo>
                  <a:pt x="190779" y="312166"/>
                </a:lnTo>
                <a:lnTo>
                  <a:pt x="192684" y="313817"/>
                </a:lnTo>
                <a:lnTo>
                  <a:pt x="194589" y="315595"/>
                </a:lnTo>
                <a:lnTo>
                  <a:pt x="197256" y="317119"/>
                </a:lnTo>
                <a:lnTo>
                  <a:pt x="200558" y="318516"/>
                </a:lnTo>
                <a:lnTo>
                  <a:pt x="203987" y="319913"/>
                </a:lnTo>
                <a:lnTo>
                  <a:pt x="208559" y="321056"/>
                </a:lnTo>
                <a:lnTo>
                  <a:pt x="214401" y="321945"/>
                </a:lnTo>
                <a:lnTo>
                  <a:pt x="214401" y="338328"/>
                </a:lnTo>
                <a:lnTo>
                  <a:pt x="77495" y="338328"/>
                </a:lnTo>
                <a:lnTo>
                  <a:pt x="77495" y="321945"/>
                </a:lnTo>
                <a:lnTo>
                  <a:pt x="84480" y="320801"/>
                </a:lnTo>
                <a:lnTo>
                  <a:pt x="89941" y="319278"/>
                </a:lnTo>
                <a:lnTo>
                  <a:pt x="94005" y="317373"/>
                </a:lnTo>
                <a:lnTo>
                  <a:pt x="98069" y="315468"/>
                </a:lnTo>
                <a:lnTo>
                  <a:pt x="101117" y="312800"/>
                </a:lnTo>
                <a:lnTo>
                  <a:pt x="103022" y="309245"/>
                </a:lnTo>
                <a:lnTo>
                  <a:pt x="105054" y="305816"/>
                </a:lnTo>
                <a:lnTo>
                  <a:pt x="106324" y="301371"/>
                </a:lnTo>
                <a:lnTo>
                  <a:pt x="106832" y="296037"/>
                </a:lnTo>
                <a:lnTo>
                  <a:pt x="107340" y="290703"/>
                </a:lnTo>
                <a:lnTo>
                  <a:pt x="107594" y="283972"/>
                </a:lnTo>
                <a:lnTo>
                  <a:pt x="107594" y="276098"/>
                </a:lnTo>
                <a:lnTo>
                  <a:pt x="107594" y="28956"/>
                </a:lnTo>
                <a:lnTo>
                  <a:pt x="87528" y="28956"/>
                </a:lnTo>
                <a:lnTo>
                  <a:pt x="77495" y="28956"/>
                </a:lnTo>
                <a:lnTo>
                  <a:pt x="70002" y="30225"/>
                </a:lnTo>
                <a:lnTo>
                  <a:pt x="64668" y="32512"/>
                </a:lnTo>
                <a:lnTo>
                  <a:pt x="59334" y="34798"/>
                </a:lnTo>
                <a:lnTo>
                  <a:pt x="54762" y="38481"/>
                </a:lnTo>
                <a:lnTo>
                  <a:pt x="50952" y="43434"/>
                </a:lnTo>
                <a:lnTo>
                  <a:pt x="47015" y="48387"/>
                </a:lnTo>
                <a:lnTo>
                  <a:pt x="43687" y="54991"/>
                </a:lnTo>
                <a:lnTo>
                  <a:pt x="40881" y="63373"/>
                </a:lnTo>
                <a:lnTo>
                  <a:pt x="38074" y="71628"/>
                </a:lnTo>
                <a:lnTo>
                  <a:pt x="35763" y="79501"/>
                </a:lnTo>
                <a:lnTo>
                  <a:pt x="33947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20939" y="9160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59" h="340359">
                <a:moveTo>
                  <a:pt x="144271" y="0"/>
                </a:moveTo>
                <a:lnTo>
                  <a:pt x="210438" y="0"/>
                </a:lnTo>
                <a:lnTo>
                  <a:pt x="292227" y="277622"/>
                </a:lnTo>
                <a:lnTo>
                  <a:pt x="294816" y="286214"/>
                </a:lnTo>
                <a:lnTo>
                  <a:pt x="314960" y="319786"/>
                </a:lnTo>
                <a:lnTo>
                  <a:pt x="327660" y="323723"/>
                </a:lnTo>
                <a:lnTo>
                  <a:pt x="327660" y="340106"/>
                </a:lnTo>
                <a:lnTo>
                  <a:pt x="190881" y="340106"/>
                </a:lnTo>
                <a:lnTo>
                  <a:pt x="190881" y="323723"/>
                </a:lnTo>
                <a:lnTo>
                  <a:pt x="199389" y="322707"/>
                </a:lnTo>
                <a:lnTo>
                  <a:pt x="205866" y="320294"/>
                </a:lnTo>
                <a:lnTo>
                  <a:pt x="209931" y="316484"/>
                </a:lnTo>
                <a:lnTo>
                  <a:pt x="214121" y="312674"/>
                </a:lnTo>
                <a:lnTo>
                  <a:pt x="216154" y="307339"/>
                </a:lnTo>
                <a:lnTo>
                  <a:pt x="216154" y="300354"/>
                </a:lnTo>
                <a:lnTo>
                  <a:pt x="216154" y="295275"/>
                </a:lnTo>
                <a:lnTo>
                  <a:pt x="215518" y="289560"/>
                </a:lnTo>
                <a:lnTo>
                  <a:pt x="214376" y="283337"/>
                </a:lnTo>
                <a:lnTo>
                  <a:pt x="213233" y="276987"/>
                </a:lnTo>
                <a:lnTo>
                  <a:pt x="211328" y="269113"/>
                </a:lnTo>
                <a:lnTo>
                  <a:pt x="208661" y="259461"/>
                </a:lnTo>
                <a:lnTo>
                  <a:pt x="202057" y="235203"/>
                </a:lnTo>
                <a:lnTo>
                  <a:pt x="96138" y="235203"/>
                </a:lnTo>
                <a:lnTo>
                  <a:pt x="88011" y="258825"/>
                </a:lnTo>
                <a:lnTo>
                  <a:pt x="85725" y="265429"/>
                </a:lnTo>
                <a:lnTo>
                  <a:pt x="83819" y="271779"/>
                </a:lnTo>
                <a:lnTo>
                  <a:pt x="82295" y="278002"/>
                </a:lnTo>
                <a:lnTo>
                  <a:pt x="80771" y="284225"/>
                </a:lnTo>
                <a:lnTo>
                  <a:pt x="80137" y="290702"/>
                </a:lnTo>
                <a:lnTo>
                  <a:pt x="80137" y="297688"/>
                </a:lnTo>
                <a:lnTo>
                  <a:pt x="81736" y="308399"/>
                </a:lnTo>
                <a:lnTo>
                  <a:pt x="86550" y="316325"/>
                </a:lnTo>
                <a:lnTo>
                  <a:pt x="94603" y="321440"/>
                </a:lnTo>
                <a:lnTo>
                  <a:pt x="105917" y="323723"/>
                </a:lnTo>
                <a:lnTo>
                  <a:pt x="105917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222" y="323088"/>
                </a:lnTo>
                <a:lnTo>
                  <a:pt x="11557" y="320928"/>
                </a:lnTo>
                <a:lnTo>
                  <a:pt x="16129" y="317246"/>
                </a:lnTo>
                <a:lnTo>
                  <a:pt x="20828" y="313563"/>
                </a:lnTo>
                <a:lnTo>
                  <a:pt x="25018" y="308610"/>
                </a:lnTo>
                <a:lnTo>
                  <a:pt x="40893" y="275336"/>
                </a:lnTo>
                <a:lnTo>
                  <a:pt x="14427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59778" y="9160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59">
                <a:moveTo>
                  <a:pt x="144272" y="0"/>
                </a:moveTo>
                <a:lnTo>
                  <a:pt x="210438" y="0"/>
                </a:lnTo>
                <a:lnTo>
                  <a:pt x="292226" y="277622"/>
                </a:lnTo>
                <a:lnTo>
                  <a:pt x="294816" y="286214"/>
                </a:lnTo>
                <a:lnTo>
                  <a:pt x="311023" y="316611"/>
                </a:lnTo>
                <a:lnTo>
                  <a:pt x="314960" y="319786"/>
                </a:lnTo>
                <a:lnTo>
                  <a:pt x="320548" y="322199"/>
                </a:lnTo>
                <a:lnTo>
                  <a:pt x="327660" y="323723"/>
                </a:lnTo>
                <a:lnTo>
                  <a:pt x="327660" y="340106"/>
                </a:lnTo>
                <a:lnTo>
                  <a:pt x="190881" y="340106"/>
                </a:lnTo>
                <a:lnTo>
                  <a:pt x="190881" y="323723"/>
                </a:lnTo>
                <a:lnTo>
                  <a:pt x="199390" y="322707"/>
                </a:lnTo>
                <a:lnTo>
                  <a:pt x="205867" y="320294"/>
                </a:lnTo>
                <a:lnTo>
                  <a:pt x="209931" y="316484"/>
                </a:lnTo>
                <a:lnTo>
                  <a:pt x="214122" y="312674"/>
                </a:lnTo>
                <a:lnTo>
                  <a:pt x="216154" y="307339"/>
                </a:lnTo>
                <a:lnTo>
                  <a:pt x="216154" y="300354"/>
                </a:lnTo>
                <a:lnTo>
                  <a:pt x="216154" y="295275"/>
                </a:lnTo>
                <a:lnTo>
                  <a:pt x="215519" y="289560"/>
                </a:lnTo>
                <a:lnTo>
                  <a:pt x="214375" y="283337"/>
                </a:lnTo>
                <a:lnTo>
                  <a:pt x="213233" y="276987"/>
                </a:lnTo>
                <a:lnTo>
                  <a:pt x="211328" y="269113"/>
                </a:lnTo>
                <a:lnTo>
                  <a:pt x="208661" y="259461"/>
                </a:lnTo>
                <a:lnTo>
                  <a:pt x="202057" y="235203"/>
                </a:lnTo>
                <a:lnTo>
                  <a:pt x="96138" y="235203"/>
                </a:lnTo>
                <a:lnTo>
                  <a:pt x="88011" y="258825"/>
                </a:lnTo>
                <a:lnTo>
                  <a:pt x="85725" y="265429"/>
                </a:lnTo>
                <a:lnTo>
                  <a:pt x="83820" y="271779"/>
                </a:lnTo>
                <a:lnTo>
                  <a:pt x="82296" y="278002"/>
                </a:lnTo>
                <a:lnTo>
                  <a:pt x="80772" y="284225"/>
                </a:lnTo>
                <a:lnTo>
                  <a:pt x="80137" y="290702"/>
                </a:lnTo>
                <a:lnTo>
                  <a:pt x="80137" y="297688"/>
                </a:lnTo>
                <a:lnTo>
                  <a:pt x="81736" y="308399"/>
                </a:lnTo>
                <a:lnTo>
                  <a:pt x="86550" y="316325"/>
                </a:lnTo>
                <a:lnTo>
                  <a:pt x="94603" y="321440"/>
                </a:lnTo>
                <a:lnTo>
                  <a:pt x="105918" y="323723"/>
                </a:lnTo>
                <a:lnTo>
                  <a:pt x="105918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223" y="323088"/>
                </a:lnTo>
                <a:lnTo>
                  <a:pt x="11557" y="320928"/>
                </a:lnTo>
                <a:lnTo>
                  <a:pt x="16129" y="317246"/>
                </a:lnTo>
                <a:lnTo>
                  <a:pt x="20828" y="313563"/>
                </a:lnTo>
                <a:lnTo>
                  <a:pt x="25019" y="308610"/>
                </a:lnTo>
                <a:lnTo>
                  <a:pt x="40894" y="275336"/>
                </a:lnTo>
                <a:lnTo>
                  <a:pt x="14427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96254" y="913891"/>
            <a:ext cx="244475" cy="346710"/>
          </a:xfrm>
          <a:custGeom>
            <a:avLst/>
            <a:gdLst/>
            <a:ahLst/>
            <a:cxnLst/>
            <a:rect l="l" t="t" r="r" b="b"/>
            <a:pathLst>
              <a:path w="244475" h="346709">
                <a:moveTo>
                  <a:pt x="156591" y="0"/>
                </a:moveTo>
                <a:lnTo>
                  <a:pt x="201930" y="2667"/>
                </a:lnTo>
                <a:lnTo>
                  <a:pt x="244348" y="11684"/>
                </a:lnTo>
                <a:lnTo>
                  <a:pt x="244348" y="83438"/>
                </a:lnTo>
                <a:lnTo>
                  <a:pt x="210566" y="83438"/>
                </a:lnTo>
                <a:lnTo>
                  <a:pt x="207182" y="70365"/>
                </a:lnTo>
                <a:lnTo>
                  <a:pt x="202930" y="59150"/>
                </a:lnTo>
                <a:lnTo>
                  <a:pt x="168017" y="29789"/>
                </a:lnTo>
                <a:lnTo>
                  <a:pt x="158115" y="28956"/>
                </a:lnTo>
                <a:lnTo>
                  <a:pt x="139703" y="31311"/>
                </a:lnTo>
                <a:lnTo>
                  <a:pt x="98806" y="66548"/>
                </a:lnTo>
                <a:lnTo>
                  <a:pt x="83772" y="113141"/>
                </a:lnTo>
                <a:lnTo>
                  <a:pt x="78740" y="177927"/>
                </a:lnTo>
                <a:lnTo>
                  <a:pt x="79902" y="210143"/>
                </a:lnTo>
                <a:lnTo>
                  <a:pt x="89134" y="262098"/>
                </a:lnTo>
                <a:lnTo>
                  <a:pt x="107370" y="297295"/>
                </a:lnTo>
                <a:lnTo>
                  <a:pt x="150875" y="317119"/>
                </a:lnTo>
                <a:lnTo>
                  <a:pt x="159515" y="316739"/>
                </a:lnTo>
                <a:lnTo>
                  <a:pt x="194913" y="298577"/>
                </a:lnTo>
                <a:lnTo>
                  <a:pt x="210438" y="258699"/>
                </a:lnTo>
                <a:lnTo>
                  <a:pt x="244348" y="258699"/>
                </a:lnTo>
                <a:lnTo>
                  <a:pt x="244348" y="333756"/>
                </a:lnTo>
                <a:lnTo>
                  <a:pt x="231014" y="336778"/>
                </a:lnTo>
                <a:lnTo>
                  <a:pt x="183134" y="344487"/>
                </a:lnTo>
                <a:lnTo>
                  <a:pt x="147700" y="346202"/>
                </a:lnTo>
                <a:lnTo>
                  <a:pt x="123078" y="345035"/>
                </a:lnTo>
                <a:lnTo>
                  <a:pt x="80978" y="335700"/>
                </a:lnTo>
                <a:lnTo>
                  <a:pt x="35210" y="304276"/>
                </a:lnTo>
                <a:lnTo>
                  <a:pt x="15494" y="271399"/>
                </a:lnTo>
                <a:lnTo>
                  <a:pt x="3889" y="228901"/>
                </a:lnTo>
                <a:lnTo>
                  <a:pt x="0" y="176403"/>
                </a:lnTo>
                <a:lnTo>
                  <a:pt x="1141" y="150403"/>
                </a:lnTo>
                <a:lnTo>
                  <a:pt x="10233" y="103643"/>
                </a:lnTo>
                <a:lnTo>
                  <a:pt x="28376" y="64166"/>
                </a:lnTo>
                <a:lnTo>
                  <a:pt x="55237" y="33496"/>
                </a:lnTo>
                <a:lnTo>
                  <a:pt x="90457" y="12162"/>
                </a:lnTo>
                <a:lnTo>
                  <a:pt x="132800" y="1355"/>
                </a:lnTo>
                <a:lnTo>
                  <a:pt x="1565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54294" y="913891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89" h="346709">
                <a:moveTo>
                  <a:pt x="158622" y="0"/>
                </a:moveTo>
                <a:lnTo>
                  <a:pt x="185199" y="811"/>
                </a:lnTo>
                <a:lnTo>
                  <a:pt x="210645" y="3254"/>
                </a:lnTo>
                <a:lnTo>
                  <a:pt x="234971" y="7340"/>
                </a:lnTo>
                <a:lnTo>
                  <a:pt x="258190" y="13081"/>
                </a:lnTo>
                <a:lnTo>
                  <a:pt x="258190" y="83438"/>
                </a:lnTo>
                <a:lnTo>
                  <a:pt x="224281" y="83438"/>
                </a:lnTo>
                <a:lnTo>
                  <a:pt x="221327" y="73652"/>
                </a:lnTo>
                <a:lnTo>
                  <a:pt x="218170" y="65055"/>
                </a:lnTo>
                <a:lnTo>
                  <a:pt x="192404" y="34544"/>
                </a:lnTo>
                <a:lnTo>
                  <a:pt x="162813" y="28956"/>
                </a:lnTo>
                <a:lnTo>
                  <a:pt x="150883" y="29904"/>
                </a:lnTo>
                <a:lnTo>
                  <a:pt x="110521" y="52566"/>
                </a:lnTo>
                <a:lnTo>
                  <a:pt x="89661" y="91821"/>
                </a:lnTo>
                <a:lnTo>
                  <a:pt x="79428" y="150828"/>
                </a:lnTo>
                <a:lnTo>
                  <a:pt x="78739" y="174879"/>
                </a:lnTo>
                <a:lnTo>
                  <a:pt x="79212" y="195861"/>
                </a:lnTo>
                <a:lnTo>
                  <a:pt x="86105" y="250190"/>
                </a:lnTo>
                <a:lnTo>
                  <a:pt x="101411" y="289927"/>
                </a:lnTo>
                <a:lnTo>
                  <a:pt x="134872" y="316023"/>
                </a:lnTo>
                <a:lnTo>
                  <a:pt x="145414" y="317119"/>
                </a:lnTo>
                <a:lnTo>
                  <a:pt x="155634" y="316309"/>
                </a:lnTo>
                <a:lnTo>
                  <a:pt x="185499" y="287305"/>
                </a:lnTo>
                <a:lnTo>
                  <a:pt x="188013" y="244494"/>
                </a:lnTo>
                <a:lnTo>
                  <a:pt x="176148" y="207899"/>
                </a:lnTo>
                <a:lnTo>
                  <a:pt x="173354" y="206248"/>
                </a:lnTo>
                <a:lnTo>
                  <a:pt x="168401" y="204343"/>
                </a:lnTo>
                <a:lnTo>
                  <a:pt x="161289" y="202184"/>
                </a:lnTo>
                <a:lnTo>
                  <a:pt x="161289" y="185800"/>
                </a:lnTo>
                <a:lnTo>
                  <a:pt x="288163" y="185800"/>
                </a:lnTo>
                <a:lnTo>
                  <a:pt x="288163" y="202184"/>
                </a:lnTo>
                <a:lnTo>
                  <a:pt x="279907" y="204724"/>
                </a:lnTo>
                <a:lnTo>
                  <a:pt x="274319" y="207518"/>
                </a:lnTo>
                <a:lnTo>
                  <a:pt x="271398" y="210566"/>
                </a:lnTo>
                <a:lnTo>
                  <a:pt x="268350" y="213741"/>
                </a:lnTo>
                <a:lnTo>
                  <a:pt x="266318" y="217932"/>
                </a:lnTo>
                <a:lnTo>
                  <a:pt x="265302" y="223138"/>
                </a:lnTo>
                <a:lnTo>
                  <a:pt x="264159" y="228346"/>
                </a:lnTo>
                <a:lnTo>
                  <a:pt x="263651" y="235585"/>
                </a:lnTo>
                <a:lnTo>
                  <a:pt x="263651" y="245110"/>
                </a:lnTo>
                <a:lnTo>
                  <a:pt x="263651" y="338455"/>
                </a:lnTo>
                <a:lnTo>
                  <a:pt x="227964" y="345948"/>
                </a:lnTo>
                <a:lnTo>
                  <a:pt x="211073" y="328041"/>
                </a:lnTo>
                <a:lnTo>
                  <a:pt x="195837" y="335968"/>
                </a:lnTo>
                <a:lnTo>
                  <a:pt x="179482" y="341645"/>
                </a:lnTo>
                <a:lnTo>
                  <a:pt x="162032" y="345060"/>
                </a:lnTo>
                <a:lnTo>
                  <a:pt x="143509" y="346202"/>
                </a:lnTo>
                <a:lnTo>
                  <a:pt x="109622" y="343558"/>
                </a:lnTo>
                <a:lnTo>
                  <a:pt x="55659" y="322413"/>
                </a:lnTo>
                <a:lnTo>
                  <a:pt x="19984" y="280050"/>
                </a:lnTo>
                <a:lnTo>
                  <a:pt x="2216" y="216042"/>
                </a:lnTo>
                <a:lnTo>
                  <a:pt x="0" y="175895"/>
                </a:lnTo>
                <a:lnTo>
                  <a:pt x="785" y="154064"/>
                </a:lnTo>
                <a:lnTo>
                  <a:pt x="7072" y="114405"/>
                </a:lnTo>
                <a:lnTo>
                  <a:pt x="27733" y="65595"/>
                </a:lnTo>
                <a:lnTo>
                  <a:pt x="59275" y="30995"/>
                </a:lnTo>
                <a:lnTo>
                  <a:pt x="98297" y="9779"/>
                </a:lnTo>
                <a:lnTo>
                  <a:pt x="142767" y="617"/>
                </a:lnTo>
                <a:lnTo>
                  <a:pt x="158622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67783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3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7"/>
                </a:lnTo>
                <a:lnTo>
                  <a:pt x="126618" y="28956"/>
                </a:lnTo>
                <a:lnTo>
                  <a:pt x="119741" y="29265"/>
                </a:lnTo>
                <a:lnTo>
                  <a:pt x="83692" y="48641"/>
                </a:lnTo>
                <a:lnTo>
                  <a:pt x="77342" y="63119"/>
                </a:lnTo>
                <a:lnTo>
                  <a:pt x="77342" y="72390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6"/>
                </a:lnTo>
                <a:lnTo>
                  <a:pt x="154130" y="148595"/>
                </a:lnTo>
                <a:lnTo>
                  <a:pt x="187705" y="171831"/>
                </a:lnTo>
                <a:lnTo>
                  <a:pt x="213487" y="205105"/>
                </a:lnTo>
                <a:lnTo>
                  <a:pt x="221741" y="246761"/>
                </a:lnTo>
                <a:lnTo>
                  <a:pt x="220860" y="261500"/>
                </a:lnTo>
                <a:lnTo>
                  <a:pt x="207644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2"/>
                </a:lnTo>
                <a:lnTo>
                  <a:pt x="91279" y="346013"/>
                </a:lnTo>
                <a:lnTo>
                  <a:pt x="51434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8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9"/>
                </a:lnTo>
                <a:lnTo>
                  <a:pt x="104280" y="316809"/>
                </a:lnTo>
                <a:lnTo>
                  <a:pt x="142112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5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6" y="95123"/>
                </a:lnTo>
                <a:lnTo>
                  <a:pt x="6157" y="80454"/>
                </a:lnTo>
                <a:lnTo>
                  <a:pt x="20319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1962" y="1600961"/>
            <a:ext cx="4874260" cy="4874260"/>
          </a:xfrm>
          <a:custGeom>
            <a:avLst/>
            <a:gdLst/>
            <a:ahLst/>
            <a:cxnLst/>
            <a:rect l="l" t="t" r="r" b="b"/>
            <a:pathLst>
              <a:path w="4874260" h="4874260">
                <a:moveTo>
                  <a:pt x="2436876" y="0"/>
                </a:moveTo>
                <a:lnTo>
                  <a:pt x="0" y="4873752"/>
                </a:lnTo>
                <a:lnTo>
                  <a:pt x="4873752" y="4873752"/>
                </a:lnTo>
                <a:lnTo>
                  <a:pt x="243687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81962" y="1600961"/>
            <a:ext cx="4874260" cy="4874260"/>
          </a:xfrm>
          <a:custGeom>
            <a:avLst/>
            <a:gdLst/>
            <a:ahLst/>
            <a:cxnLst/>
            <a:rect l="l" t="t" r="r" b="b"/>
            <a:pathLst>
              <a:path w="4874260" h="4874260">
                <a:moveTo>
                  <a:pt x="0" y="4873752"/>
                </a:moveTo>
                <a:lnTo>
                  <a:pt x="2436876" y="0"/>
                </a:lnTo>
                <a:lnTo>
                  <a:pt x="4873752" y="4873752"/>
                </a:lnTo>
                <a:lnTo>
                  <a:pt x="0" y="487375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92958" y="2074927"/>
            <a:ext cx="6178550" cy="1830705"/>
          </a:xfrm>
          <a:custGeom>
            <a:avLst/>
            <a:gdLst/>
            <a:ahLst/>
            <a:cxnLst/>
            <a:rect l="l" t="t" r="r" b="b"/>
            <a:pathLst>
              <a:path w="6178550" h="1830704">
                <a:moveTo>
                  <a:pt x="5873242" y="0"/>
                </a:moveTo>
                <a:lnTo>
                  <a:pt x="305053" y="0"/>
                </a:lnTo>
                <a:lnTo>
                  <a:pt x="255559" y="3991"/>
                </a:lnTo>
                <a:lnTo>
                  <a:pt x="208613" y="15546"/>
                </a:lnTo>
                <a:lnTo>
                  <a:pt x="164841" y="34039"/>
                </a:lnTo>
                <a:lnTo>
                  <a:pt x="124870" y="58842"/>
                </a:lnTo>
                <a:lnTo>
                  <a:pt x="89328" y="89328"/>
                </a:lnTo>
                <a:lnTo>
                  <a:pt x="58842" y="124870"/>
                </a:lnTo>
                <a:lnTo>
                  <a:pt x="34039" y="164841"/>
                </a:lnTo>
                <a:lnTo>
                  <a:pt x="15546" y="208613"/>
                </a:lnTo>
                <a:lnTo>
                  <a:pt x="3991" y="255559"/>
                </a:lnTo>
                <a:lnTo>
                  <a:pt x="0" y="305053"/>
                </a:lnTo>
                <a:lnTo>
                  <a:pt x="0" y="1525270"/>
                </a:lnTo>
                <a:lnTo>
                  <a:pt x="3991" y="1574764"/>
                </a:lnTo>
                <a:lnTo>
                  <a:pt x="15546" y="1621710"/>
                </a:lnTo>
                <a:lnTo>
                  <a:pt x="34039" y="1665482"/>
                </a:lnTo>
                <a:lnTo>
                  <a:pt x="58842" y="1705453"/>
                </a:lnTo>
                <a:lnTo>
                  <a:pt x="89328" y="1740995"/>
                </a:lnTo>
                <a:lnTo>
                  <a:pt x="124870" y="1771481"/>
                </a:lnTo>
                <a:lnTo>
                  <a:pt x="164841" y="1796284"/>
                </a:lnTo>
                <a:lnTo>
                  <a:pt x="208613" y="1814777"/>
                </a:lnTo>
                <a:lnTo>
                  <a:pt x="255559" y="1826332"/>
                </a:lnTo>
                <a:lnTo>
                  <a:pt x="305053" y="1830324"/>
                </a:lnTo>
                <a:lnTo>
                  <a:pt x="5873242" y="1830324"/>
                </a:lnTo>
                <a:lnTo>
                  <a:pt x="5922736" y="1826332"/>
                </a:lnTo>
                <a:lnTo>
                  <a:pt x="5969682" y="1814777"/>
                </a:lnTo>
                <a:lnTo>
                  <a:pt x="6013454" y="1796284"/>
                </a:lnTo>
                <a:lnTo>
                  <a:pt x="6053425" y="1771481"/>
                </a:lnTo>
                <a:lnTo>
                  <a:pt x="6088967" y="1740995"/>
                </a:lnTo>
                <a:lnTo>
                  <a:pt x="6119453" y="1705453"/>
                </a:lnTo>
                <a:lnTo>
                  <a:pt x="6144256" y="1665482"/>
                </a:lnTo>
                <a:lnTo>
                  <a:pt x="6162749" y="1621710"/>
                </a:lnTo>
                <a:lnTo>
                  <a:pt x="6174304" y="1574764"/>
                </a:lnTo>
                <a:lnTo>
                  <a:pt x="6178295" y="1525270"/>
                </a:lnTo>
                <a:lnTo>
                  <a:pt x="6178295" y="305053"/>
                </a:lnTo>
                <a:lnTo>
                  <a:pt x="6174304" y="255559"/>
                </a:lnTo>
                <a:lnTo>
                  <a:pt x="6162749" y="208613"/>
                </a:lnTo>
                <a:lnTo>
                  <a:pt x="6144256" y="164841"/>
                </a:lnTo>
                <a:lnTo>
                  <a:pt x="6119453" y="124870"/>
                </a:lnTo>
                <a:lnTo>
                  <a:pt x="6088967" y="89328"/>
                </a:lnTo>
                <a:lnTo>
                  <a:pt x="6053425" y="58842"/>
                </a:lnTo>
                <a:lnTo>
                  <a:pt x="6013454" y="34039"/>
                </a:lnTo>
                <a:lnTo>
                  <a:pt x="5969682" y="15546"/>
                </a:lnTo>
                <a:lnTo>
                  <a:pt x="5922736" y="3991"/>
                </a:lnTo>
                <a:lnTo>
                  <a:pt x="5873242" y="0"/>
                </a:lnTo>
                <a:close/>
              </a:path>
            </a:pathLst>
          </a:custGeom>
          <a:solidFill>
            <a:srgbClr val="00FF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092958" y="2074927"/>
            <a:ext cx="6178550" cy="1830705"/>
          </a:xfrm>
          <a:custGeom>
            <a:avLst/>
            <a:gdLst/>
            <a:ahLst/>
            <a:cxnLst/>
            <a:rect l="l" t="t" r="r" b="b"/>
            <a:pathLst>
              <a:path w="6178550" h="1830704">
                <a:moveTo>
                  <a:pt x="0" y="305053"/>
                </a:moveTo>
                <a:lnTo>
                  <a:pt x="3991" y="255559"/>
                </a:lnTo>
                <a:lnTo>
                  <a:pt x="15546" y="208613"/>
                </a:lnTo>
                <a:lnTo>
                  <a:pt x="34039" y="164841"/>
                </a:lnTo>
                <a:lnTo>
                  <a:pt x="58842" y="124870"/>
                </a:lnTo>
                <a:lnTo>
                  <a:pt x="89328" y="89328"/>
                </a:lnTo>
                <a:lnTo>
                  <a:pt x="124870" y="58842"/>
                </a:lnTo>
                <a:lnTo>
                  <a:pt x="164841" y="34039"/>
                </a:lnTo>
                <a:lnTo>
                  <a:pt x="208613" y="15546"/>
                </a:lnTo>
                <a:lnTo>
                  <a:pt x="255559" y="3991"/>
                </a:lnTo>
                <a:lnTo>
                  <a:pt x="305053" y="0"/>
                </a:lnTo>
                <a:lnTo>
                  <a:pt x="5873242" y="0"/>
                </a:lnTo>
                <a:lnTo>
                  <a:pt x="5922736" y="3991"/>
                </a:lnTo>
                <a:lnTo>
                  <a:pt x="5969682" y="15546"/>
                </a:lnTo>
                <a:lnTo>
                  <a:pt x="6013454" y="34039"/>
                </a:lnTo>
                <a:lnTo>
                  <a:pt x="6053425" y="58842"/>
                </a:lnTo>
                <a:lnTo>
                  <a:pt x="6088967" y="89328"/>
                </a:lnTo>
                <a:lnTo>
                  <a:pt x="6119453" y="124870"/>
                </a:lnTo>
                <a:lnTo>
                  <a:pt x="6144256" y="164841"/>
                </a:lnTo>
                <a:lnTo>
                  <a:pt x="6162749" y="208613"/>
                </a:lnTo>
                <a:lnTo>
                  <a:pt x="6174304" y="255559"/>
                </a:lnTo>
                <a:lnTo>
                  <a:pt x="6178295" y="305053"/>
                </a:lnTo>
                <a:lnTo>
                  <a:pt x="6178295" y="1525270"/>
                </a:lnTo>
                <a:lnTo>
                  <a:pt x="6174304" y="1574764"/>
                </a:lnTo>
                <a:lnTo>
                  <a:pt x="6162749" y="1621710"/>
                </a:lnTo>
                <a:lnTo>
                  <a:pt x="6144256" y="1665482"/>
                </a:lnTo>
                <a:lnTo>
                  <a:pt x="6119453" y="1705453"/>
                </a:lnTo>
                <a:lnTo>
                  <a:pt x="6088967" y="1740995"/>
                </a:lnTo>
                <a:lnTo>
                  <a:pt x="6053425" y="1771481"/>
                </a:lnTo>
                <a:lnTo>
                  <a:pt x="6013454" y="1796284"/>
                </a:lnTo>
                <a:lnTo>
                  <a:pt x="5969682" y="1814777"/>
                </a:lnTo>
                <a:lnTo>
                  <a:pt x="5922736" y="1826332"/>
                </a:lnTo>
                <a:lnTo>
                  <a:pt x="5873242" y="1830324"/>
                </a:lnTo>
                <a:lnTo>
                  <a:pt x="305053" y="1830324"/>
                </a:lnTo>
                <a:lnTo>
                  <a:pt x="255559" y="1826332"/>
                </a:lnTo>
                <a:lnTo>
                  <a:pt x="208613" y="1814777"/>
                </a:lnTo>
                <a:lnTo>
                  <a:pt x="164841" y="1796284"/>
                </a:lnTo>
                <a:lnTo>
                  <a:pt x="124870" y="1771481"/>
                </a:lnTo>
                <a:lnTo>
                  <a:pt x="89328" y="1740995"/>
                </a:lnTo>
                <a:lnTo>
                  <a:pt x="58842" y="1705453"/>
                </a:lnTo>
                <a:lnTo>
                  <a:pt x="34039" y="1665482"/>
                </a:lnTo>
                <a:lnTo>
                  <a:pt x="15546" y="1621710"/>
                </a:lnTo>
                <a:lnTo>
                  <a:pt x="3991" y="1574764"/>
                </a:lnTo>
                <a:lnTo>
                  <a:pt x="0" y="1525270"/>
                </a:lnTo>
                <a:lnTo>
                  <a:pt x="0" y="305053"/>
                </a:lnTo>
                <a:close/>
              </a:path>
            </a:pathLst>
          </a:custGeom>
          <a:ln w="25907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97531" y="4408171"/>
            <a:ext cx="6167755" cy="1830705"/>
          </a:xfrm>
          <a:custGeom>
            <a:avLst/>
            <a:gdLst/>
            <a:ahLst/>
            <a:cxnLst/>
            <a:rect l="l" t="t" r="r" b="b"/>
            <a:pathLst>
              <a:path w="6167755" h="1830704">
                <a:moveTo>
                  <a:pt x="5862574" y="0"/>
                </a:moveTo>
                <a:lnTo>
                  <a:pt x="305053" y="0"/>
                </a:lnTo>
                <a:lnTo>
                  <a:pt x="255559" y="3991"/>
                </a:lnTo>
                <a:lnTo>
                  <a:pt x="208613" y="15546"/>
                </a:lnTo>
                <a:lnTo>
                  <a:pt x="164841" y="34039"/>
                </a:lnTo>
                <a:lnTo>
                  <a:pt x="124870" y="58842"/>
                </a:lnTo>
                <a:lnTo>
                  <a:pt x="89328" y="89328"/>
                </a:lnTo>
                <a:lnTo>
                  <a:pt x="58842" y="124870"/>
                </a:lnTo>
                <a:lnTo>
                  <a:pt x="34039" y="164841"/>
                </a:lnTo>
                <a:lnTo>
                  <a:pt x="15546" y="208613"/>
                </a:lnTo>
                <a:lnTo>
                  <a:pt x="3991" y="255559"/>
                </a:lnTo>
                <a:lnTo>
                  <a:pt x="0" y="305053"/>
                </a:lnTo>
                <a:lnTo>
                  <a:pt x="0" y="1525257"/>
                </a:lnTo>
                <a:lnTo>
                  <a:pt x="3991" y="1574742"/>
                </a:lnTo>
                <a:lnTo>
                  <a:pt x="15546" y="1621684"/>
                </a:lnTo>
                <a:lnTo>
                  <a:pt x="34039" y="1665456"/>
                </a:lnTo>
                <a:lnTo>
                  <a:pt x="58842" y="1705428"/>
                </a:lnTo>
                <a:lnTo>
                  <a:pt x="89328" y="1740974"/>
                </a:lnTo>
                <a:lnTo>
                  <a:pt x="124870" y="1771465"/>
                </a:lnTo>
                <a:lnTo>
                  <a:pt x="164841" y="1796274"/>
                </a:lnTo>
                <a:lnTo>
                  <a:pt x="208613" y="1814772"/>
                </a:lnTo>
                <a:lnTo>
                  <a:pt x="255559" y="1826331"/>
                </a:lnTo>
                <a:lnTo>
                  <a:pt x="305053" y="1830323"/>
                </a:lnTo>
                <a:lnTo>
                  <a:pt x="5862574" y="1830323"/>
                </a:lnTo>
                <a:lnTo>
                  <a:pt x="5912068" y="1826331"/>
                </a:lnTo>
                <a:lnTo>
                  <a:pt x="5959014" y="1814772"/>
                </a:lnTo>
                <a:lnTo>
                  <a:pt x="6002786" y="1796274"/>
                </a:lnTo>
                <a:lnTo>
                  <a:pt x="6042757" y="1771465"/>
                </a:lnTo>
                <a:lnTo>
                  <a:pt x="6078299" y="1740974"/>
                </a:lnTo>
                <a:lnTo>
                  <a:pt x="6108785" y="1705428"/>
                </a:lnTo>
                <a:lnTo>
                  <a:pt x="6133588" y="1665456"/>
                </a:lnTo>
                <a:lnTo>
                  <a:pt x="6152081" y="1621684"/>
                </a:lnTo>
                <a:lnTo>
                  <a:pt x="6163636" y="1574742"/>
                </a:lnTo>
                <a:lnTo>
                  <a:pt x="6167628" y="1525257"/>
                </a:lnTo>
                <a:lnTo>
                  <a:pt x="6167628" y="305053"/>
                </a:lnTo>
                <a:lnTo>
                  <a:pt x="6163636" y="255559"/>
                </a:lnTo>
                <a:lnTo>
                  <a:pt x="6152081" y="208613"/>
                </a:lnTo>
                <a:lnTo>
                  <a:pt x="6133588" y="164841"/>
                </a:lnTo>
                <a:lnTo>
                  <a:pt x="6108785" y="124870"/>
                </a:lnTo>
                <a:lnTo>
                  <a:pt x="6078299" y="89328"/>
                </a:lnTo>
                <a:lnTo>
                  <a:pt x="6042757" y="58842"/>
                </a:lnTo>
                <a:lnTo>
                  <a:pt x="6002786" y="34039"/>
                </a:lnTo>
                <a:lnTo>
                  <a:pt x="5959014" y="15546"/>
                </a:lnTo>
                <a:lnTo>
                  <a:pt x="5912068" y="3991"/>
                </a:lnTo>
                <a:lnTo>
                  <a:pt x="5862574" y="0"/>
                </a:lnTo>
                <a:close/>
              </a:path>
            </a:pathLst>
          </a:custGeom>
          <a:solidFill>
            <a:srgbClr val="FFFF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97531" y="4408171"/>
            <a:ext cx="6167755" cy="1830705"/>
          </a:xfrm>
          <a:custGeom>
            <a:avLst/>
            <a:gdLst/>
            <a:ahLst/>
            <a:cxnLst/>
            <a:rect l="l" t="t" r="r" b="b"/>
            <a:pathLst>
              <a:path w="6167755" h="1830704">
                <a:moveTo>
                  <a:pt x="0" y="305053"/>
                </a:moveTo>
                <a:lnTo>
                  <a:pt x="3991" y="255559"/>
                </a:lnTo>
                <a:lnTo>
                  <a:pt x="15546" y="208613"/>
                </a:lnTo>
                <a:lnTo>
                  <a:pt x="34039" y="164841"/>
                </a:lnTo>
                <a:lnTo>
                  <a:pt x="58842" y="124870"/>
                </a:lnTo>
                <a:lnTo>
                  <a:pt x="89328" y="89328"/>
                </a:lnTo>
                <a:lnTo>
                  <a:pt x="124870" y="58842"/>
                </a:lnTo>
                <a:lnTo>
                  <a:pt x="164841" y="34039"/>
                </a:lnTo>
                <a:lnTo>
                  <a:pt x="208613" y="15546"/>
                </a:lnTo>
                <a:lnTo>
                  <a:pt x="255559" y="3991"/>
                </a:lnTo>
                <a:lnTo>
                  <a:pt x="305053" y="0"/>
                </a:lnTo>
                <a:lnTo>
                  <a:pt x="5862574" y="0"/>
                </a:lnTo>
                <a:lnTo>
                  <a:pt x="5912068" y="3991"/>
                </a:lnTo>
                <a:lnTo>
                  <a:pt x="5959014" y="15546"/>
                </a:lnTo>
                <a:lnTo>
                  <a:pt x="6002786" y="34039"/>
                </a:lnTo>
                <a:lnTo>
                  <a:pt x="6042757" y="58842"/>
                </a:lnTo>
                <a:lnTo>
                  <a:pt x="6078299" y="89328"/>
                </a:lnTo>
                <a:lnTo>
                  <a:pt x="6108785" y="124870"/>
                </a:lnTo>
                <a:lnTo>
                  <a:pt x="6133588" y="164841"/>
                </a:lnTo>
                <a:lnTo>
                  <a:pt x="6152081" y="208613"/>
                </a:lnTo>
                <a:lnTo>
                  <a:pt x="6163636" y="255559"/>
                </a:lnTo>
                <a:lnTo>
                  <a:pt x="6167628" y="305053"/>
                </a:lnTo>
                <a:lnTo>
                  <a:pt x="6167628" y="1525257"/>
                </a:lnTo>
                <a:lnTo>
                  <a:pt x="6163636" y="1574742"/>
                </a:lnTo>
                <a:lnTo>
                  <a:pt x="6152081" y="1621684"/>
                </a:lnTo>
                <a:lnTo>
                  <a:pt x="6133588" y="1665456"/>
                </a:lnTo>
                <a:lnTo>
                  <a:pt x="6108785" y="1705428"/>
                </a:lnTo>
                <a:lnTo>
                  <a:pt x="6078299" y="1740974"/>
                </a:lnTo>
                <a:lnTo>
                  <a:pt x="6042757" y="1771465"/>
                </a:lnTo>
                <a:lnTo>
                  <a:pt x="6002786" y="1796274"/>
                </a:lnTo>
                <a:lnTo>
                  <a:pt x="5959014" y="1814772"/>
                </a:lnTo>
                <a:lnTo>
                  <a:pt x="5912068" y="1826331"/>
                </a:lnTo>
                <a:lnTo>
                  <a:pt x="5862574" y="1830323"/>
                </a:lnTo>
                <a:lnTo>
                  <a:pt x="305053" y="1830323"/>
                </a:lnTo>
                <a:lnTo>
                  <a:pt x="255559" y="1826331"/>
                </a:lnTo>
                <a:lnTo>
                  <a:pt x="208613" y="1814772"/>
                </a:lnTo>
                <a:lnTo>
                  <a:pt x="164841" y="1796274"/>
                </a:lnTo>
                <a:lnTo>
                  <a:pt x="124870" y="1771465"/>
                </a:lnTo>
                <a:lnTo>
                  <a:pt x="89328" y="1740974"/>
                </a:lnTo>
                <a:lnTo>
                  <a:pt x="58842" y="1705428"/>
                </a:lnTo>
                <a:lnTo>
                  <a:pt x="34039" y="1665456"/>
                </a:lnTo>
                <a:lnTo>
                  <a:pt x="15546" y="1621684"/>
                </a:lnTo>
                <a:lnTo>
                  <a:pt x="3991" y="1574742"/>
                </a:lnTo>
                <a:lnTo>
                  <a:pt x="0" y="1525257"/>
                </a:lnTo>
                <a:lnTo>
                  <a:pt x="0" y="305053"/>
                </a:lnTo>
                <a:close/>
              </a:path>
            </a:pathLst>
          </a:custGeom>
          <a:ln w="25908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327273" y="2166873"/>
            <a:ext cx="5703570" cy="4154086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1905" algn="ctr">
              <a:lnSpc>
                <a:spcPct val="88000"/>
              </a:lnSpc>
              <a:spcBef>
                <a:spcPts val="500"/>
              </a:spcBef>
            </a:pPr>
            <a:r>
              <a:rPr sz="2800" b="1" spc="-10" dirty="0">
                <a:latin typeface="Cambria"/>
                <a:cs typeface="Cambria"/>
              </a:rPr>
              <a:t>After </a:t>
            </a:r>
            <a:r>
              <a:rPr sz="2800" b="1" spc="-25" dirty="0">
                <a:latin typeface="Cambria"/>
                <a:cs typeface="Cambria"/>
              </a:rPr>
              <a:t>drawing </a:t>
            </a:r>
            <a:r>
              <a:rPr sz="2800" b="1" spc="-10" dirty="0">
                <a:latin typeface="Cambria"/>
                <a:cs typeface="Cambria"/>
              </a:rPr>
              <a:t>conclusions </a:t>
            </a:r>
            <a:r>
              <a:rPr sz="2800" b="1" spc="-5" dirty="0">
                <a:latin typeface="Cambria"/>
                <a:cs typeface="Cambria"/>
              </a:rPr>
              <a:t>about  </a:t>
            </a:r>
            <a:r>
              <a:rPr sz="2800" b="1" spc="-10" dirty="0">
                <a:latin typeface="Cambria"/>
                <a:cs typeface="Cambria"/>
              </a:rPr>
              <a:t>the </a:t>
            </a:r>
            <a:r>
              <a:rPr sz="2800" b="1" spc="-5" dirty="0">
                <a:latin typeface="Cambria"/>
                <a:cs typeface="Cambria"/>
              </a:rPr>
              <a:t>status of </a:t>
            </a:r>
            <a:r>
              <a:rPr sz="2800" b="1" spc="-10" dirty="0">
                <a:latin typeface="Cambria"/>
                <a:cs typeface="Cambria"/>
              </a:rPr>
              <a:t>the </a:t>
            </a:r>
            <a:r>
              <a:rPr sz="2800" b="1" spc="-5" dirty="0">
                <a:latin typeface="Cambria"/>
                <a:cs typeface="Cambria"/>
              </a:rPr>
              <a:t>clients </a:t>
            </a:r>
            <a:r>
              <a:rPr sz="2800" b="1" spc="-10" dirty="0">
                <a:latin typeface="Cambria"/>
                <a:cs typeface="Cambria"/>
              </a:rPr>
              <a:t>problems,  </a:t>
            </a:r>
            <a:r>
              <a:rPr sz="2800" b="1" spc="-5" dirty="0">
                <a:latin typeface="Cambria"/>
                <a:cs typeface="Cambria"/>
              </a:rPr>
              <a:t>the </a:t>
            </a:r>
            <a:r>
              <a:rPr sz="2800" b="1" dirty="0">
                <a:latin typeface="Cambria"/>
                <a:cs typeface="Cambria"/>
              </a:rPr>
              <a:t>nurse </a:t>
            </a:r>
            <a:r>
              <a:rPr sz="2800" b="1" spc="-10" dirty="0">
                <a:latin typeface="Cambria"/>
                <a:cs typeface="Cambria"/>
              </a:rPr>
              <a:t>modifies </a:t>
            </a:r>
            <a:r>
              <a:rPr sz="2800" b="1" spc="-5" dirty="0">
                <a:latin typeface="Cambria"/>
                <a:cs typeface="Cambria"/>
              </a:rPr>
              <a:t>the </a:t>
            </a:r>
            <a:r>
              <a:rPr sz="2800" b="1" spc="-15" dirty="0">
                <a:latin typeface="Cambria"/>
                <a:cs typeface="Cambria"/>
              </a:rPr>
              <a:t>care </a:t>
            </a:r>
            <a:r>
              <a:rPr sz="2800" b="1" spc="-5" dirty="0">
                <a:latin typeface="Cambria"/>
                <a:cs typeface="Cambria"/>
              </a:rPr>
              <a:t>plan </a:t>
            </a:r>
            <a:r>
              <a:rPr sz="2800" b="1" spc="-10" dirty="0">
                <a:latin typeface="Cambria"/>
                <a:cs typeface="Cambria"/>
              </a:rPr>
              <a:t>as  indicated</a:t>
            </a:r>
            <a:endParaRPr sz="2800">
              <a:latin typeface="Cambria"/>
              <a:cs typeface="Cambria"/>
            </a:endParaRPr>
          </a:p>
          <a:p>
            <a:pPr>
              <a:spcBef>
                <a:spcPts val="5"/>
              </a:spcBef>
            </a:pPr>
            <a:endParaRPr sz="4400">
              <a:latin typeface="Times New Roman"/>
              <a:cs typeface="Times New Roman"/>
            </a:endParaRPr>
          </a:p>
          <a:p>
            <a:pPr marL="60325" marR="52069" indent="1270" algn="ctr">
              <a:lnSpc>
                <a:spcPct val="88000"/>
              </a:lnSpc>
            </a:pPr>
            <a:r>
              <a:rPr sz="2800" b="1" spc="-10" dirty="0">
                <a:latin typeface="Cambria"/>
                <a:cs typeface="Cambria"/>
              </a:rPr>
              <a:t>Whether </a:t>
            </a:r>
            <a:r>
              <a:rPr sz="2800" b="1" spc="-5" dirty="0">
                <a:latin typeface="Cambria"/>
                <a:cs typeface="Cambria"/>
              </a:rPr>
              <a:t>or not goals </a:t>
            </a:r>
            <a:r>
              <a:rPr sz="2800" b="1" spc="-30" dirty="0">
                <a:latin typeface="Cambria"/>
                <a:cs typeface="Cambria"/>
              </a:rPr>
              <a:t>were </a:t>
            </a:r>
            <a:r>
              <a:rPr sz="2800" b="1" dirty="0">
                <a:latin typeface="Cambria"/>
                <a:cs typeface="Cambria"/>
              </a:rPr>
              <a:t>met,  </a:t>
            </a:r>
            <a:r>
              <a:rPr sz="2800" b="1" spc="-15" dirty="0">
                <a:latin typeface="Cambria"/>
                <a:cs typeface="Cambria"/>
              </a:rPr>
              <a:t>there are </a:t>
            </a:r>
            <a:r>
              <a:rPr sz="2800" b="1" spc="-5" dirty="0">
                <a:latin typeface="Cambria"/>
                <a:cs typeface="Cambria"/>
              </a:rPr>
              <a:t>a number of </a:t>
            </a:r>
            <a:r>
              <a:rPr sz="2800" b="1" spc="-10" dirty="0">
                <a:latin typeface="Cambria"/>
                <a:cs typeface="Cambria"/>
              </a:rPr>
              <a:t>decisions </a:t>
            </a:r>
            <a:r>
              <a:rPr sz="2800" b="1" spc="-25" dirty="0">
                <a:latin typeface="Cambria"/>
                <a:cs typeface="Cambria"/>
              </a:rPr>
              <a:t>to  </a:t>
            </a:r>
            <a:r>
              <a:rPr sz="2800" b="1" spc="-20" dirty="0">
                <a:latin typeface="Cambria"/>
                <a:cs typeface="Cambria"/>
              </a:rPr>
              <a:t>make </a:t>
            </a:r>
            <a:r>
              <a:rPr sz="2800" b="1" spc="-5" dirty="0">
                <a:latin typeface="Cambria"/>
                <a:cs typeface="Cambria"/>
              </a:rPr>
              <a:t>about continuing, </a:t>
            </a:r>
            <a:r>
              <a:rPr sz="2800" b="1" spc="-10" dirty="0">
                <a:latin typeface="Cambria"/>
                <a:cs typeface="Cambria"/>
              </a:rPr>
              <a:t>modifying  </a:t>
            </a:r>
            <a:r>
              <a:rPr sz="2800" b="1" spc="-5" dirty="0">
                <a:latin typeface="Cambria"/>
                <a:cs typeface="Cambria"/>
              </a:rPr>
              <a:t>or </a:t>
            </a:r>
            <a:r>
              <a:rPr sz="2800" b="1" spc="-10" dirty="0">
                <a:latin typeface="Cambria"/>
                <a:cs typeface="Cambria"/>
              </a:rPr>
              <a:t>terminating </a:t>
            </a:r>
            <a:r>
              <a:rPr sz="2800" b="1" spc="-5" dirty="0">
                <a:latin typeface="Cambria"/>
                <a:cs typeface="Cambria"/>
              </a:rPr>
              <a:t>nursing </a:t>
            </a:r>
            <a:r>
              <a:rPr sz="2800" b="1" spc="-10" dirty="0">
                <a:latin typeface="Cambria"/>
                <a:cs typeface="Cambria"/>
              </a:rPr>
              <a:t>care for  </a:t>
            </a:r>
            <a:r>
              <a:rPr sz="2800" b="1" spc="-5" dirty="0">
                <a:latin typeface="Cambria"/>
                <a:cs typeface="Cambria"/>
              </a:rPr>
              <a:t>each</a:t>
            </a:r>
            <a:r>
              <a:rPr sz="2800" b="1" dirty="0">
                <a:latin typeface="Cambria"/>
                <a:cs typeface="Cambria"/>
              </a:rPr>
              <a:t> </a:t>
            </a:r>
            <a:r>
              <a:rPr sz="2800" b="1" spc="-15" dirty="0">
                <a:latin typeface="Cambria"/>
                <a:cs typeface="Cambria"/>
              </a:rPr>
              <a:t>problem</a:t>
            </a:r>
            <a:endParaRPr sz="28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896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8205" y="1187196"/>
            <a:ext cx="3503359" cy="344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4842" y="684402"/>
            <a:ext cx="3594227" cy="519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55259" y="787780"/>
            <a:ext cx="133985" cy="209550"/>
          </a:xfrm>
          <a:custGeom>
            <a:avLst/>
            <a:gdLst/>
            <a:ahLst/>
            <a:cxnLst/>
            <a:rect l="l" t="t" r="r" b="b"/>
            <a:pathLst>
              <a:path w="133985" h="209550">
                <a:moveTo>
                  <a:pt x="74421" y="0"/>
                </a:moveTo>
                <a:lnTo>
                  <a:pt x="0" y="209423"/>
                </a:lnTo>
                <a:lnTo>
                  <a:pt x="133857" y="209423"/>
                </a:lnTo>
                <a:lnTo>
                  <a:pt x="7442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2816" y="729234"/>
            <a:ext cx="145669" cy="216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70725" y="690244"/>
            <a:ext cx="458470" cy="508000"/>
          </a:xfrm>
          <a:custGeom>
            <a:avLst/>
            <a:gdLst/>
            <a:ahLst/>
            <a:cxnLst/>
            <a:rect l="l" t="t" r="r" b="b"/>
            <a:pathLst>
              <a:path w="458470" h="508000">
                <a:moveTo>
                  <a:pt x="0" y="0"/>
                </a:moveTo>
                <a:lnTo>
                  <a:pt x="198247" y="0"/>
                </a:lnTo>
                <a:lnTo>
                  <a:pt x="198247" y="24637"/>
                </a:lnTo>
                <a:lnTo>
                  <a:pt x="185745" y="27775"/>
                </a:lnTo>
                <a:lnTo>
                  <a:pt x="176815" y="33543"/>
                </a:lnTo>
                <a:lnTo>
                  <a:pt x="171457" y="41908"/>
                </a:lnTo>
                <a:lnTo>
                  <a:pt x="169672" y="52831"/>
                </a:lnTo>
                <a:lnTo>
                  <a:pt x="169672" y="59308"/>
                </a:lnTo>
                <a:lnTo>
                  <a:pt x="184495" y="101038"/>
                </a:lnTo>
                <a:lnTo>
                  <a:pt x="189357" y="111632"/>
                </a:lnTo>
                <a:lnTo>
                  <a:pt x="252222" y="251587"/>
                </a:lnTo>
                <a:lnTo>
                  <a:pt x="320294" y="115062"/>
                </a:lnTo>
                <a:lnTo>
                  <a:pt x="336004" y="74209"/>
                </a:lnTo>
                <a:lnTo>
                  <a:pt x="338200" y="53975"/>
                </a:lnTo>
                <a:lnTo>
                  <a:pt x="338200" y="45084"/>
                </a:lnTo>
                <a:lnTo>
                  <a:pt x="335661" y="38100"/>
                </a:lnTo>
                <a:lnTo>
                  <a:pt x="330580" y="33019"/>
                </a:lnTo>
                <a:lnTo>
                  <a:pt x="325500" y="27939"/>
                </a:lnTo>
                <a:lnTo>
                  <a:pt x="318388" y="25145"/>
                </a:lnTo>
                <a:lnTo>
                  <a:pt x="309117" y="24637"/>
                </a:lnTo>
                <a:lnTo>
                  <a:pt x="309117" y="0"/>
                </a:lnTo>
                <a:lnTo>
                  <a:pt x="458342" y="0"/>
                </a:lnTo>
                <a:lnTo>
                  <a:pt x="458342" y="24637"/>
                </a:lnTo>
                <a:lnTo>
                  <a:pt x="451612" y="26162"/>
                </a:lnTo>
                <a:lnTo>
                  <a:pt x="446150" y="28193"/>
                </a:lnTo>
                <a:lnTo>
                  <a:pt x="414105" y="60340"/>
                </a:lnTo>
                <a:lnTo>
                  <a:pt x="390777" y="98917"/>
                </a:lnTo>
                <a:lnTo>
                  <a:pt x="277113" y="312546"/>
                </a:lnTo>
                <a:lnTo>
                  <a:pt x="277113" y="414527"/>
                </a:lnTo>
                <a:lnTo>
                  <a:pt x="280415" y="456818"/>
                </a:lnTo>
                <a:lnTo>
                  <a:pt x="313563" y="482091"/>
                </a:lnTo>
                <a:lnTo>
                  <a:pt x="322199" y="483362"/>
                </a:lnTo>
                <a:lnTo>
                  <a:pt x="322199" y="508000"/>
                </a:lnTo>
                <a:lnTo>
                  <a:pt x="116839" y="508000"/>
                </a:lnTo>
                <a:lnTo>
                  <a:pt x="116839" y="483362"/>
                </a:lnTo>
                <a:lnTo>
                  <a:pt x="127000" y="481583"/>
                </a:lnTo>
                <a:lnTo>
                  <a:pt x="135127" y="479425"/>
                </a:lnTo>
                <a:lnTo>
                  <a:pt x="141224" y="476630"/>
                </a:lnTo>
                <a:lnTo>
                  <a:pt x="147192" y="473963"/>
                </a:lnTo>
                <a:lnTo>
                  <a:pt x="151764" y="470026"/>
                </a:lnTo>
                <a:lnTo>
                  <a:pt x="161496" y="431228"/>
                </a:lnTo>
                <a:lnTo>
                  <a:pt x="161798" y="414527"/>
                </a:lnTo>
                <a:lnTo>
                  <a:pt x="161798" y="312546"/>
                </a:lnTo>
                <a:lnTo>
                  <a:pt x="60960" y="99821"/>
                </a:lnTo>
                <a:lnTo>
                  <a:pt x="40512" y="59562"/>
                </a:lnTo>
                <a:lnTo>
                  <a:pt x="14477" y="2832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32194" y="690244"/>
            <a:ext cx="469900" cy="508000"/>
          </a:xfrm>
          <a:custGeom>
            <a:avLst/>
            <a:gdLst/>
            <a:ahLst/>
            <a:cxnLst/>
            <a:rect l="l" t="t" r="r" b="b"/>
            <a:pathLst>
              <a:path w="469900" h="508000">
                <a:moveTo>
                  <a:pt x="0" y="0"/>
                </a:moveTo>
                <a:lnTo>
                  <a:pt x="216915" y="0"/>
                </a:lnTo>
                <a:lnTo>
                  <a:pt x="238085" y="400"/>
                </a:lnTo>
                <a:lnTo>
                  <a:pt x="291591" y="6222"/>
                </a:lnTo>
                <a:lnTo>
                  <a:pt x="333311" y="19063"/>
                </a:lnTo>
                <a:lnTo>
                  <a:pt x="370976" y="43610"/>
                </a:lnTo>
                <a:lnTo>
                  <a:pt x="394652" y="77845"/>
                </a:lnTo>
                <a:lnTo>
                  <a:pt x="405546" y="123479"/>
                </a:lnTo>
                <a:lnTo>
                  <a:pt x="406018" y="137032"/>
                </a:lnTo>
                <a:lnTo>
                  <a:pt x="405209" y="154582"/>
                </a:lnTo>
                <a:lnTo>
                  <a:pt x="393064" y="199516"/>
                </a:lnTo>
                <a:lnTo>
                  <a:pt x="368829" y="233628"/>
                </a:lnTo>
                <a:lnTo>
                  <a:pt x="333105" y="259603"/>
                </a:lnTo>
                <a:lnTo>
                  <a:pt x="300354" y="275335"/>
                </a:lnTo>
                <a:lnTo>
                  <a:pt x="300354" y="279145"/>
                </a:lnTo>
                <a:lnTo>
                  <a:pt x="336252" y="301470"/>
                </a:lnTo>
                <a:lnTo>
                  <a:pt x="363045" y="333486"/>
                </a:lnTo>
                <a:lnTo>
                  <a:pt x="401827" y="411988"/>
                </a:lnTo>
                <a:lnTo>
                  <a:pt x="409636" y="427819"/>
                </a:lnTo>
                <a:lnTo>
                  <a:pt x="432942" y="462788"/>
                </a:lnTo>
                <a:lnTo>
                  <a:pt x="469645" y="483362"/>
                </a:lnTo>
                <a:lnTo>
                  <a:pt x="469645" y="508000"/>
                </a:lnTo>
                <a:lnTo>
                  <a:pt x="326389" y="508000"/>
                </a:lnTo>
                <a:lnTo>
                  <a:pt x="315198" y="491255"/>
                </a:lnTo>
                <a:lnTo>
                  <a:pt x="303339" y="470915"/>
                </a:lnTo>
                <a:lnTo>
                  <a:pt x="290814" y="446956"/>
                </a:lnTo>
                <a:lnTo>
                  <a:pt x="277621" y="419353"/>
                </a:lnTo>
                <a:lnTo>
                  <a:pt x="248538" y="355726"/>
                </a:lnTo>
                <a:lnTo>
                  <a:pt x="242278" y="342634"/>
                </a:lnTo>
                <a:lnTo>
                  <a:pt x="220090" y="307593"/>
                </a:lnTo>
                <a:lnTo>
                  <a:pt x="176783" y="294766"/>
                </a:lnTo>
                <a:lnTo>
                  <a:pt x="155193" y="294766"/>
                </a:lnTo>
                <a:lnTo>
                  <a:pt x="155193" y="414527"/>
                </a:lnTo>
                <a:lnTo>
                  <a:pt x="155358" y="427462"/>
                </a:lnTo>
                <a:lnTo>
                  <a:pt x="162813" y="466978"/>
                </a:lnTo>
                <a:lnTo>
                  <a:pt x="195325" y="483362"/>
                </a:lnTo>
                <a:lnTo>
                  <a:pt x="195325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09" y="478281"/>
                </a:lnTo>
                <a:lnTo>
                  <a:pt x="21843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3654" y="463422"/>
                </a:lnTo>
                <a:lnTo>
                  <a:pt x="36321" y="458342"/>
                </a:lnTo>
                <a:lnTo>
                  <a:pt x="37972" y="451992"/>
                </a:lnTo>
                <a:lnTo>
                  <a:pt x="39877" y="414527"/>
                </a:lnTo>
                <a:lnTo>
                  <a:pt x="39877" y="93852"/>
                </a:lnTo>
                <a:lnTo>
                  <a:pt x="39808" y="85445"/>
                </a:lnTo>
                <a:lnTo>
                  <a:pt x="39608" y="77739"/>
                </a:lnTo>
                <a:lnTo>
                  <a:pt x="39288" y="70725"/>
                </a:lnTo>
                <a:lnTo>
                  <a:pt x="38861" y="64388"/>
                </a:lnTo>
                <a:lnTo>
                  <a:pt x="38353" y="56514"/>
                </a:lnTo>
                <a:lnTo>
                  <a:pt x="36702" y="50037"/>
                </a:lnTo>
                <a:lnTo>
                  <a:pt x="34035" y="45084"/>
                </a:lnTo>
                <a:lnTo>
                  <a:pt x="31495" y="40131"/>
                </a:lnTo>
                <a:lnTo>
                  <a:pt x="27558" y="36067"/>
                </a:lnTo>
                <a:lnTo>
                  <a:pt x="22225" y="33019"/>
                </a:lnTo>
                <a:lnTo>
                  <a:pt x="16890" y="29844"/>
                </a:lnTo>
                <a:lnTo>
                  <a:pt x="9397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9576" y="690244"/>
            <a:ext cx="574675" cy="508000"/>
          </a:xfrm>
          <a:custGeom>
            <a:avLst/>
            <a:gdLst/>
            <a:ahLst/>
            <a:cxnLst/>
            <a:rect l="l" t="t" r="r" b="b"/>
            <a:pathLst>
              <a:path w="574675" h="508000">
                <a:moveTo>
                  <a:pt x="0" y="0"/>
                </a:moveTo>
                <a:lnTo>
                  <a:pt x="185038" y="0"/>
                </a:lnTo>
                <a:lnTo>
                  <a:pt x="288036" y="305562"/>
                </a:lnTo>
                <a:lnTo>
                  <a:pt x="399669" y="0"/>
                </a:lnTo>
                <a:lnTo>
                  <a:pt x="574166" y="0"/>
                </a:lnTo>
                <a:lnTo>
                  <a:pt x="574166" y="24637"/>
                </a:lnTo>
                <a:lnTo>
                  <a:pt x="565068" y="27469"/>
                </a:lnTo>
                <a:lnTo>
                  <a:pt x="557577" y="30432"/>
                </a:lnTo>
                <a:lnTo>
                  <a:pt x="535400" y="69373"/>
                </a:lnTo>
                <a:lnTo>
                  <a:pt x="534670" y="93090"/>
                </a:lnTo>
                <a:lnTo>
                  <a:pt x="534670" y="414908"/>
                </a:lnTo>
                <a:lnTo>
                  <a:pt x="538479" y="459613"/>
                </a:lnTo>
                <a:lnTo>
                  <a:pt x="574166" y="483362"/>
                </a:lnTo>
                <a:lnTo>
                  <a:pt x="574166" y="508000"/>
                </a:lnTo>
                <a:lnTo>
                  <a:pt x="383286" y="508000"/>
                </a:lnTo>
                <a:lnTo>
                  <a:pt x="383286" y="483362"/>
                </a:lnTo>
                <a:lnTo>
                  <a:pt x="394208" y="480440"/>
                </a:lnTo>
                <a:lnTo>
                  <a:pt x="401827" y="477774"/>
                </a:lnTo>
                <a:lnTo>
                  <a:pt x="406019" y="475614"/>
                </a:lnTo>
                <a:lnTo>
                  <a:pt x="410210" y="473328"/>
                </a:lnTo>
                <a:lnTo>
                  <a:pt x="413512" y="470407"/>
                </a:lnTo>
                <a:lnTo>
                  <a:pt x="415798" y="466851"/>
                </a:lnTo>
                <a:lnTo>
                  <a:pt x="418211" y="463168"/>
                </a:lnTo>
                <a:lnTo>
                  <a:pt x="422783" y="414146"/>
                </a:lnTo>
                <a:lnTo>
                  <a:pt x="422783" y="231901"/>
                </a:lnTo>
                <a:lnTo>
                  <a:pt x="422852" y="216110"/>
                </a:lnTo>
                <a:lnTo>
                  <a:pt x="423799" y="160781"/>
                </a:lnTo>
                <a:lnTo>
                  <a:pt x="425513" y="112793"/>
                </a:lnTo>
                <a:lnTo>
                  <a:pt x="426085" y="102742"/>
                </a:lnTo>
                <a:lnTo>
                  <a:pt x="418211" y="102742"/>
                </a:lnTo>
                <a:lnTo>
                  <a:pt x="405715" y="140521"/>
                </a:lnTo>
                <a:lnTo>
                  <a:pt x="390016" y="183133"/>
                </a:lnTo>
                <a:lnTo>
                  <a:pt x="290322" y="451738"/>
                </a:lnTo>
                <a:lnTo>
                  <a:pt x="224789" y="451738"/>
                </a:lnTo>
                <a:lnTo>
                  <a:pt x="119887" y="149987"/>
                </a:lnTo>
                <a:lnTo>
                  <a:pt x="115363" y="137171"/>
                </a:lnTo>
                <a:lnTo>
                  <a:pt x="111125" y="124428"/>
                </a:lnTo>
                <a:lnTo>
                  <a:pt x="107172" y="111732"/>
                </a:lnTo>
                <a:lnTo>
                  <a:pt x="103504" y="99059"/>
                </a:lnTo>
                <a:lnTo>
                  <a:pt x="96774" y="99059"/>
                </a:lnTo>
                <a:lnTo>
                  <a:pt x="98421" y="131133"/>
                </a:lnTo>
                <a:lnTo>
                  <a:pt x="99567" y="166004"/>
                </a:lnTo>
                <a:lnTo>
                  <a:pt x="100238" y="203662"/>
                </a:lnTo>
                <a:lnTo>
                  <a:pt x="100457" y="244093"/>
                </a:lnTo>
                <a:lnTo>
                  <a:pt x="100457" y="415289"/>
                </a:lnTo>
                <a:lnTo>
                  <a:pt x="100623" y="428033"/>
                </a:lnTo>
                <a:lnTo>
                  <a:pt x="108330" y="466725"/>
                </a:lnTo>
                <a:lnTo>
                  <a:pt x="140715" y="483362"/>
                </a:lnTo>
                <a:lnTo>
                  <a:pt x="140715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154"/>
                </a:lnTo>
                <a:lnTo>
                  <a:pt x="21844" y="475233"/>
                </a:lnTo>
                <a:lnTo>
                  <a:pt x="27177" y="472185"/>
                </a:lnTo>
                <a:lnTo>
                  <a:pt x="31241" y="468249"/>
                </a:lnTo>
                <a:lnTo>
                  <a:pt x="33909" y="463295"/>
                </a:lnTo>
                <a:lnTo>
                  <a:pt x="36702" y="458342"/>
                </a:lnTo>
                <a:lnTo>
                  <a:pt x="39877" y="414908"/>
                </a:lnTo>
                <a:lnTo>
                  <a:pt x="39877" y="93090"/>
                </a:lnTo>
                <a:lnTo>
                  <a:pt x="37464" y="54355"/>
                </a:lnTo>
                <a:lnTo>
                  <a:pt x="9598" y="27638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44923" y="690244"/>
            <a:ext cx="574675" cy="508000"/>
          </a:xfrm>
          <a:custGeom>
            <a:avLst/>
            <a:gdLst/>
            <a:ahLst/>
            <a:cxnLst/>
            <a:rect l="l" t="t" r="r" b="b"/>
            <a:pathLst>
              <a:path w="574675" h="508000">
                <a:moveTo>
                  <a:pt x="0" y="0"/>
                </a:moveTo>
                <a:lnTo>
                  <a:pt x="185038" y="0"/>
                </a:lnTo>
                <a:lnTo>
                  <a:pt x="288036" y="305562"/>
                </a:lnTo>
                <a:lnTo>
                  <a:pt x="399668" y="0"/>
                </a:lnTo>
                <a:lnTo>
                  <a:pt x="574166" y="0"/>
                </a:lnTo>
                <a:lnTo>
                  <a:pt x="574166" y="24637"/>
                </a:lnTo>
                <a:lnTo>
                  <a:pt x="565068" y="27469"/>
                </a:lnTo>
                <a:lnTo>
                  <a:pt x="557577" y="30432"/>
                </a:lnTo>
                <a:lnTo>
                  <a:pt x="535400" y="69373"/>
                </a:lnTo>
                <a:lnTo>
                  <a:pt x="534669" y="93090"/>
                </a:lnTo>
                <a:lnTo>
                  <a:pt x="534669" y="414908"/>
                </a:lnTo>
                <a:lnTo>
                  <a:pt x="538479" y="459613"/>
                </a:lnTo>
                <a:lnTo>
                  <a:pt x="574166" y="483362"/>
                </a:lnTo>
                <a:lnTo>
                  <a:pt x="574166" y="508000"/>
                </a:lnTo>
                <a:lnTo>
                  <a:pt x="383286" y="508000"/>
                </a:lnTo>
                <a:lnTo>
                  <a:pt x="383286" y="483362"/>
                </a:lnTo>
                <a:lnTo>
                  <a:pt x="394207" y="480440"/>
                </a:lnTo>
                <a:lnTo>
                  <a:pt x="401827" y="477774"/>
                </a:lnTo>
                <a:lnTo>
                  <a:pt x="406018" y="475614"/>
                </a:lnTo>
                <a:lnTo>
                  <a:pt x="410210" y="473328"/>
                </a:lnTo>
                <a:lnTo>
                  <a:pt x="413512" y="470407"/>
                </a:lnTo>
                <a:lnTo>
                  <a:pt x="415798" y="466851"/>
                </a:lnTo>
                <a:lnTo>
                  <a:pt x="418211" y="463168"/>
                </a:lnTo>
                <a:lnTo>
                  <a:pt x="422782" y="414146"/>
                </a:lnTo>
                <a:lnTo>
                  <a:pt x="422782" y="231901"/>
                </a:lnTo>
                <a:lnTo>
                  <a:pt x="422852" y="216110"/>
                </a:lnTo>
                <a:lnTo>
                  <a:pt x="423799" y="160781"/>
                </a:lnTo>
                <a:lnTo>
                  <a:pt x="425513" y="112793"/>
                </a:lnTo>
                <a:lnTo>
                  <a:pt x="426085" y="102742"/>
                </a:lnTo>
                <a:lnTo>
                  <a:pt x="418211" y="102742"/>
                </a:lnTo>
                <a:lnTo>
                  <a:pt x="405715" y="140521"/>
                </a:lnTo>
                <a:lnTo>
                  <a:pt x="390016" y="183133"/>
                </a:lnTo>
                <a:lnTo>
                  <a:pt x="290322" y="451738"/>
                </a:lnTo>
                <a:lnTo>
                  <a:pt x="224789" y="451738"/>
                </a:lnTo>
                <a:lnTo>
                  <a:pt x="119887" y="149987"/>
                </a:lnTo>
                <a:lnTo>
                  <a:pt x="115363" y="137171"/>
                </a:lnTo>
                <a:lnTo>
                  <a:pt x="111125" y="124428"/>
                </a:lnTo>
                <a:lnTo>
                  <a:pt x="107172" y="111732"/>
                </a:lnTo>
                <a:lnTo>
                  <a:pt x="103504" y="99059"/>
                </a:lnTo>
                <a:lnTo>
                  <a:pt x="96774" y="99059"/>
                </a:lnTo>
                <a:lnTo>
                  <a:pt x="98421" y="131133"/>
                </a:lnTo>
                <a:lnTo>
                  <a:pt x="99567" y="166004"/>
                </a:lnTo>
                <a:lnTo>
                  <a:pt x="100238" y="203662"/>
                </a:lnTo>
                <a:lnTo>
                  <a:pt x="100456" y="244093"/>
                </a:lnTo>
                <a:lnTo>
                  <a:pt x="100456" y="415289"/>
                </a:lnTo>
                <a:lnTo>
                  <a:pt x="100623" y="428033"/>
                </a:lnTo>
                <a:lnTo>
                  <a:pt x="108330" y="466725"/>
                </a:lnTo>
                <a:lnTo>
                  <a:pt x="140715" y="483362"/>
                </a:lnTo>
                <a:lnTo>
                  <a:pt x="140715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154"/>
                </a:lnTo>
                <a:lnTo>
                  <a:pt x="21843" y="475233"/>
                </a:lnTo>
                <a:lnTo>
                  <a:pt x="27177" y="472185"/>
                </a:lnTo>
                <a:lnTo>
                  <a:pt x="31241" y="468249"/>
                </a:lnTo>
                <a:lnTo>
                  <a:pt x="33909" y="463295"/>
                </a:lnTo>
                <a:lnTo>
                  <a:pt x="36702" y="458342"/>
                </a:lnTo>
                <a:lnTo>
                  <a:pt x="39877" y="414908"/>
                </a:lnTo>
                <a:lnTo>
                  <a:pt x="39877" y="93090"/>
                </a:lnTo>
                <a:lnTo>
                  <a:pt x="37464" y="54355"/>
                </a:lnTo>
                <a:lnTo>
                  <a:pt x="9598" y="27638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23588" y="690244"/>
            <a:ext cx="459740" cy="514350"/>
          </a:xfrm>
          <a:custGeom>
            <a:avLst/>
            <a:gdLst/>
            <a:ahLst/>
            <a:cxnLst/>
            <a:rect l="l" t="t" r="r" b="b"/>
            <a:pathLst>
              <a:path w="459739" h="514350">
                <a:moveTo>
                  <a:pt x="0" y="0"/>
                </a:moveTo>
                <a:lnTo>
                  <a:pt x="195325" y="0"/>
                </a:lnTo>
                <a:lnTo>
                  <a:pt x="195325" y="24637"/>
                </a:lnTo>
                <a:lnTo>
                  <a:pt x="185166" y="27304"/>
                </a:lnTo>
                <a:lnTo>
                  <a:pt x="177673" y="30225"/>
                </a:lnTo>
                <a:lnTo>
                  <a:pt x="172719" y="33400"/>
                </a:lnTo>
                <a:lnTo>
                  <a:pt x="167894" y="36449"/>
                </a:lnTo>
                <a:lnTo>
                  <a:pt x="164337" y="40258"/>
                </a:lnTo>
                <a:lnTo>
                  <a:pt x="155162" y="84018"/>
                </a:lnTo>
                <a:lnTo>
                  <a:pt x="155067" y="93852"/>
                </a:lnTo>
                <a:lnTo>
                  <a:pt x="155067" y="339343"/>
                </a:lnTo>
                <a:lnTo>
                  <a:pt x="157210" y="380527"/>
                </a:lnTo>
                <a:lnTo>
                  <a:pt x="167895" y="425370"/>
                </a:lnTo>
                <a:lnTo>
                  <a:pt x="191486" y="455916"/>
                </a:lnTo>
                <a:lnTo>
                  <a:pt x="231632" y="469814"/>
                </a:lnTo>
                <a:lnTo>
                  <a:pt x="244729" y="470407"/>
                </a:lnTo>
                <a:lnTo>
                  <a:pt x="262544" y="469453"/>
                </a:lnTo>
                <a:lnTo>
                  <a:pt x="301370" y="455040"/>
                </a:lnTo>
                <a:lnTo>
                  <a:pt x="327532" y="412495"/>
                </a:lnTo>
                <a:lnTo>
                  <a:pt x="334676" y="356292"/>
                </a:lnTo>
                <a:lnTo>
                  <a:pt x="335153" y="330834"/>
                </a:lnTo>
                <a:lnTo>
                  <a:pt x="335153" y="93471"/>
                </a:lnTo>
                <a:lnTo>
                  <a:pt x="332739" y="54609"/>
                </a:lnTo>
                <a:lnTo>
                  <a:pt x="305143" y="27473"/>
                </a:lnTo>
                <a:lnTo>
                  <a:pt x="295782" y="24637"/>
                </a:lnTo>
                <a:lnTo>
                  <a:pt x="295782" y="0"/>
                </a:lnTo>
                <a:lnTo>
                  <a:pt x="459486" y="0"/>
                </a:lnTo>
                <a:lnTo>
                  <a:pt x="459486" y="24637"/>
                </a:lnTo>
                <a:lnTo>
                  <a:pt x="450595" y="27050"/>
                </a:lnTo>
                <a:lnTo>
                  <a:pt x="443484" y="29717"/>
                </a:lnTo>
                <a:lnTo>
                  <a:pt x="438276" y="32638"/>
                </a:lnTo>
                <a:lnTo>
                  <a:pt x="433069" y="35432"/>
                </a:lnTo>
                <a:lnTo>
                  <a:pt x="429132" y="39496"/>
                </a:lnTo>
                <a:lnTo>
                  <a:pt x="420274" y="77104"/>
                </a:lnTo>
                <a:lnTo>
                  <a:pt x="419988" y="93471"/>
                </a:lnTo>
                <a:lnTo>
                  <a:pt x="419988" y="326008"/>
                </a:lnTo>
                <a:lnTo>
                  <a:pt x="419534" y="348128"/>
                </a:lnTo>
                <a:lnTo>
                  <a:pt x="415863" y="386748"/>
                </a:lnTo>
                <a:lnTo>
                  <a:pt x="403113" y="431800"/>
                </a:lnTo>
                <a:lnTo>
                  <a:pt x="381222" y="465566"/>
                </a:lnTo>
                <a:lnTo>
                  <a:pt x="350647" y="489712"/>
                </a:lnTo>
                <a:lnTo>
                  <a:pt x="312517" y="505017"/>
                </a:lnTo>
                <a:lnTo>
                  <a:pt x="267573" y="512476"/>
                </a:lnTo>
                <a:lnTo>
                  <a:pt x="233299" y="513841"/>
                </a:lnTo>
                <a:lnTo>
                  <a:pt x="207863" y="513171"/>
                </a:lnTo>
                <a:lnTo>
                  <a:pt x="163183" y="507734"/>
                </a:lnTo>
                <a:lnTo>
                  <a:pt x="126533" y="496704"/>
                </a:lnTo>
                <a:lnTo>
                  <a:pt x="84581" y="469772"/>
                </a:lnTo>
                <a:lnTo>
                  <a:pt x="56989" y="431268"/>
                </a:lnTo>
                <a:lnTo>
                  <a:pt x="42513" y="379856"/>
                </a:lnTo>
                <a:lnTo>
                  <a:pt x="39750" y="334517"/>
                </a:lnTo>
                <a:lnTo>
                  <a:pt x="39750" y="93852"/>
                </a:lnTo>
                <a:lnTo>
                  <a:pt x="39701" y="85445"/>
                </a:lnTo>
                <a:lnTo>
                  <a:pt x="34036" y="45084"/>
                </a:lnTo>
                <a:lnTo>
                  <a:pt x="22098" y="33019"/>
                </a:lnTo>
                <a:lnTo>
                  <a:pt x="16763" y="29844"/>
                </a:lnTo>
                <a:lnTo>
                  <a:pt x="9398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6762" y="687705"/>
            <a:ext cx="492125" cy="510540"/>
          </a:xfrm>
          <a:custGeom>
            <a:avLst/>
            <a:gdLst/>
            <a:ahLst/>
            <a:cxnLst/>
            <a:rect l="l" t="t" r="r" b="b"/>
            <a:pathLst>
              <a:path w="492125" h="510540">
                <a:moveTo>
                  <a:pt x="216535" y="0"/>
                </a:moveTo>
                <a:lnTo>
                  <a:pt x="315849" y="0"/>
                </a:lnTo>
                <a:lnTo>
                  <a:pt x="438658" y="416687"/>
                </a:lnTo>
                <a:lnTo>
                  <a:pt x="442587" y="429664"/>
                </a:lnTo>
                <a:lnTo>
                  <a:pt x="460883" y="470535"/>
                </a:lnTo>
                <a:lnTo>
                  <a:pt x="491871" y="485902"/>
                </a:lnTo>
                <a:lnTo>
                  <a:pt x="491871" y="510540"/>
                </a:lnTo>
                <a:lnTo>
                  <a:pt x="286385" y="510540"/>
                </a:lnTo>
                <a:lnTo>
                  <a:pt x="286385" y="485902"/>
                </a:lnTo>
                <a:lnTo>
                  <a:pt x="295459" y="484376"/>
                </a:lnTo>
                <a:lnTo>
                  <a:pt x="303260" y="482076"/>
                </a:lnTo>
                <a:lnTo>
                  <a:pt x="324358" y="450977"/>
                </a:lnTo>
                <a:lnTo>
                  <a:pt x="324193" y="445021"/>
                </a:lnTo>
                <a:lnTo>
                  <a:pt x="315995" y="399873"/>
                </a:lnTo>
                <a:lnTo>
                  <a:pt x="303149" y="353060"/>
                </a:lnTo>
                <a:lnTo>
                  <a:pt x="144272" y="353060"/>
                </a:lnTo>
                <a:lnTo>
                  <a:pt x="129551" y="395855"/>
                </a:lnTo>
                <a:lnTo>
                  <a:pt x="120354" y="439146"/>
                </a:lnTo>
                <a:lnTo>
                  <a:pt x="120141" y="446913"/>
                </a:lnTo>
                <a:lnTo>
                  <a:pt x="122551" y="462988"/>
                </a:lnTo>
                <a:lnTo>
                  <a:pt x="129793" y="474837"/>
                </a:lnTo>
                <a:lnTo>
                  <a:pt x="141894" y="482471"/>
                </a:lnTo>
                <a:lnTo>
                  <a:pt x="158876" y="485902"/>
                </a:lnTo>
                <a:lnTo>
                  <a:pt x="158876" y="510540"/>
                </a:lnTo>
                <a:lnTo>
                  <a:pt x="0" y="510540"/>
                </a:lnTo>
                <a:lnTo>
                  <a:pt x="0" y="485902"/>
                </a:lnTo>
                <a:lnTo>
                  <a:pt x="6645" y="484733"/>
                </a:lnTo>
                <a:lnTo>
                  <a:pt x="12874" y="482742"/>
                </a:lnTo>
                <a:lnTo>
                  <a:pt x="43052" y="453898"/>
                </a:lnTo>
                <a:lnTo>
                  <a:pt x="61340" y="413385"/>
                </a:lnTo>
                <a:lnTo>
                  <a:pt x="21653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34842" y="684403"/>
            <a:ext cx="333375" cy="520065"/>
          </a:xfrm>
          <a:custGeom>
            <a:avLst/>
            <a:gdLst/>
            <a:ahLst/>
            <a:cxnLst/>
            <a:rect l="l" t="t" r="r" b="b"/>
            <a:pathLst>
              <a:path w="333375" h="520065">
                <a:moveTo>
                  <a:pt x="195706" y="0"/>
                </a:moveTo>
                <a:lnTo>
                  <a:pt x="243712" y="1928"/>
                </a:lnTo>
                <a:lnTo>
                  <a:pt x="291226" y="8382"/>
                </a:lnTo>
                <a:lnTo>
                  <a:pt x="327786" y="16001"/>
                </a:lnTo>
                <a:lnTo>
                  <a:pt x="327786" y="123825"/>
                </a:lnTo>
                <a:lnTo>
                  <a:pt x="276859" y="123825"/>
                </a:lnTo>
                <a:lnTo>
                  <a:pt x="273077" y="109898"/>
                </a:lnTo>
                <a:lnTo>
                  <a:pt x="268795" y="97472"/>
                </a:lnTo>
                <a:lnTo>
                  <a:pt x="246443" y="62166"/>
                </a:lnTo>
                <a:lnTo>
                  <a:pt x="202051" y="43955"/>
                </a:lnTo>
                <a:lnTo>
                  <a:pt x="190119" y="43434"/>
                </a:lnTo>
                <a:lnTo>
                  <a:pt x="179810" y="43908"/>
                </a:lnTo>
                <a:lnTo>
                  <a:pt x="137175" y="60166"/>
                </a:lnTo>
                <a:lnTo>
                  <a:pt x="116693" y="98563"/>
                </a:lnTo>
                <a:lnTo>
                  <a:pt x="116077" y="108585"/>
                </a:lnTo>
                <a:lnTo>
                  <a:pt x="116601" y="118993"/>
                </a:lnTo>
                <a:lnTo>
                  <a:pt x="135683" y="161671"/>
                </a:lnTo>
                <a:lnTo>
                  <a:pt x="176736" y="193024"/>
                </a:lnTo>
                <a:lnTo>
                  <a:pt x="209803" y="211327"/>
                </a:lnTo>
                <a:lnTo>
                  <a:pt x="231520" y="223164"/>
                </a:lnTo>
                <a:lnTo>
                  <a:pt x="267525" y="246457"/>
                </a:lnTo>
                <a:lnTo>
                  <a:pt x="304657" y="281844"/>
                </a:lnTo>
                <a:lnTo>
                  <a:pt x="325975" y="321901"/>
                </a:lnTo>
                <a:lnTo>
                  <a:pt x="332994" y="370586"/>
                </a:lnTo>
                <a:lnTo>
                  <a:pt x="331662" y="392685"/>
                </a:lnTo>
                <a:lnTo>
                  <a:pt x="321046" y="432361"/>
                </a:lnTo>
                <a:lnTo>
                  <a:pt x="299997" y="465841"/>
                </a:lnTo>
                <a:lnTo>
                  <a:pt x="269136" y="491698"/>
                </a:lnTo>
                <a:lnTo>
                  <a:pt x="228988" y="509557"/>
                </a:lnTo>
                <a:lnTo>
                  <a:pt x="182125" y="518562"/>
                </a:lnTo>
                <a:lnTo>
                  <a:pt x="156336" y="519684"/>
                </a:lnTo>
                <a:lnTo>
                  <a:pt x="137116" y="519422"/>
                </a:lnTo>
                <a:lnTo>
                  <a:pt x="97579" y="517326"/>
                </a:lnTo>
                <a:lnTo>
                  <a:pt x="56971" y="513083"/>
                </a:lnTo>
                <a:lnTo>
                  <a:pt x="18387" y="506884"/>
                </a:lnTo>
                <a:lnTo>
                  <a:pt x="0" y="503047"/>
                </a:lnTo>
                <a:lnTo>
                  <a:pt x="0" y="388366"/>
                </a:lnTo>
                <a:lnTo>
                  <a:pt x="50926" y="388366"/>
                </a:lnTo>
                <a:lnTo>
                  <a:pt x="56378" y="409132"/>
                </a:lnTo>
                <a:lnTo>
                  <a:pt x="63388" y="427053"/>
                </a:lnTo>
                <a:lnTo>
                  <a:pt x="94184" y="463927"/>
                </a:lnTo>
                <a:lnTo>
                  <a:pt x="145922" y="476250"/>
                </a:lnTo>
                <a:lnTo>
                  <a:pt x="156592" y="475775"/>
                </a:lnTo>
                <a:lnTo>
                  <a:pt x="193625" y="464470"/>
                </a:lnTo>
                <a:lnTo>
                  <a:pt x="221360" y="426085"/>
                </a:lnTo>
                <a:lnTo>
                  <a:pt x="224027" y="403225"/>
                </a:lnTo>
                <a:lnTo>
                  <a:pt x="223482" y="392080"/>
                </a:lnTo>
                <a:lnTo>
                  <a:pt x="210462" y="354913"/>
                </a:lnTo>
                <a:lnTo>
                  <a:pt x="177508" y="323349"/>
                </a:lnTo>
                <a:lnTo>
                  <a:pt x="135127" y="298704"/>
                </a:lnTo>
                <a:lnTo>
                  <a:pt x="120929" y="291393"/>
                </a:lnTo>
                <a:lnTo>
                  <a:pt x="107457" y="283940"/>
                </a:lnTo>
                <a:lnTo>
                  <a:pt x="71264" y="260584"/>
                </a:lnTo>
                <a:lnTo>
                  <a:pt x="42671" y="234187"/>
                </a:lnTo>
                <a:lnTo>
                  <a:pt x="16890" y="193039"/>
                </a:lnTo>
                <a:lnTo>
                  <a:pt x="7873" y="142875"/>
                </a:lnTo>
                <a:lnTo>
                  <a:pt x="9280" y="120798"/>
                </a:lnTo>
                <a:lnTo>
                  <a:pt x="20572" y="81885"/>
                </a:lnTo>
                <a:lnTo>
                  <a:pt x="43096" y="49996"/>
                </a:lnTo>
                <a:lnTo>
                  <a:pt x="75949" y="25751"/>
                </a:lnTo>
                <a:lnTo>
                  <a:pt x="118500" y="9269"/>
                </a:lnTo>
                <a:lnTo>
                  <a:pt x="168273" y="1025"/>
                </a:lnTo>
                <a:lnTo>
                  <a:pt x="19570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32204" y="1412746"/>
            <a:ext cx="8964168" cy="5373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48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0537" y="0"/>
            <a:ext cx="6930189" cy="7038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4294967295"/>
          </p:nvPr>
        </p:nvSpPr>
        <p:spPr>
          <a:xfrm>
            <a:off x="3672894" y="0"/>
            <a:ext cx="0" cy="2680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>
              <a:lnSpc>
                <a:spcPts val="1097"/>
              </a:lnSpc>
            </a:pPr>
            <a:r>
              <a:rPr spc="6" dirty="0"/>
              <a:t>Scanned </a:t>
            </a:r>
            <a:r>
              <a:rPr spc="10" dirty="0"/>
              <a:t>by</a:t>
            </a:r>
            <a:r>
              <a:rPr spc="-35" dirty="0"/>
              <a:t> </a:t>
            </a:r>
            <a:r>
              <a:rPr spc="10" dirty="0"/>
              <a:t>CamScanner</a:t>
            </a:r>
          </a:p>
        </p:txBody>
      </p:sp>
    </p:spTree>
    <p:extLst>
      <p:ext uri="{BB962C8B-B14F-4D97-AF65-F5344CB8AC3E}">
        <p14:creationId xmlns:p14="http://schemas.microsoft.com/office/powerpoint/2010/main" val="15281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838" y="197707"/>
            <a:ext cx="10503243" cy="6376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4294967295"/>
          </p:nvPr>
        </p:nvSpPr>
        <p:spPr>
          <a:xfrm>
            <a:off x="3672894" y="0"/>
            <a:ext cx="0" cy="2680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>
              <a:lnSpc>
                <a:spcPts val="1097"/>
              </a:lnSpc>
            </a:pPr>
            <a:r>
              <a:rPr spc="6" dirty="0"/>
              <a:t>Scanned </a:t>
            </a:r>
            <a:r>
              <a:rPr spc="10" dirty="0"/>
              <a:t>by</a:t>
            </a:r>
            <a:r>
              <a:rPr spc="-35" dirty="0"/>
              <a:t> </a:t>
            </a:r>
            <a:r>
              <a:rPr spc="10" dirty="0"/>
              <a:t>CamScanner</a:t>
            </a:r>
          </a:p>
        </p:txBody>
      </p:sp>
    </p:spTree>
    <p:extLst>
      <p:ext uri="{BB962C8B-B14F-4D97-AF65-F5344CB8AC3E}">
        <p14:creationId xmlns:p14="http://schemas.microsoft.com/office/powerpoint/2010/main" val="291501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77113" y="204538"/>
            <a:ext cx="12369113" cy="7339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4294967295"/>
          </p:nvPr>
        </p:nvSpPr>
        <p:spPr>
          <a:xfrm>
            <a:off x="3672894" y="0"/>
            <a:ext cx="0" cy="2680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>
              <a:lnSpc>
                <a:spcPts val="1097"/>
              </a:lnSpc>
            </a:pPr>
            <a:r>
              <a:rPr spc="6" dirty="0"/>
              <a:t>Scanned </a:t>
            </a:r>
            <a:r>
              <a:rPr spc="10" dirty="0"/>
              <a:t>by</a:t>
            </a:r>
            <a:r>
              <a:rPr spc="-35" dirty="0"/>
              <a:t> </a:t>
            </a:r>
            <a:r>
              <a:rPr spc="10" dirty="0"/>
              <a:t>CamScanner</a:t>
            </a:r>
          </a:p>
        </p:txBody>
      </p:sp>
    </p:spTree>
    <p:extLst>
      <p:ext uri="{BB962C8B-B14F-4D97-AF65-F5344CB8AC3E}">
        <p14:creationId xmlns:p14="http://schemas.microsoft.com/office/powerpoint/2010/main" val="20401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4294967295"/>
          </p:nvPr>
        </p:nvSpPr>
        <p:spPr>
          <a:xfrm>
            <a:off x="3672894" y="0"/>
            <a:ext cx="0" cy="2680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>
              <a:lnSpc>
                <a:spcPts val="1097"/>
              </a:lnSpc>
            </a:pPr>
            <a:r>
              <a:rPr spc="6" dirty="0"/>
              <a:t>Scanned </a:t>
            </a:r>
            <a:r>
              <a:rPr spc="10" dirty="0"/>
              <a:t>by</a:t>
            </a:r>
            <a:r>
              <a:rPr spc="-35" dirty="0"/>
              <a:t> </a:t>
            </a:r>
            <a:r>
              <a:rPr spc="10" dirty="0"/>
              <a:t>CamScanner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" y="-1203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2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-120642"/>
            <a:ext cx="13391148" cy="7279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4294967295"/>
          </p:nvPr>
        </p:nvSpPr>
        <p:spPr>
          <a:xfrm>
            <a:off x="3672894" y="0"/>
            <a:ext cx="0" cy="2680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>
              <a:lnSpc>
                <a:spcPts val="1097"/>
              </a:lnSpc>
            </a:pPr>
            <a:r>
              <a:rPr spc="6" dirty="0"/>
              <a:t>Scanned </a:t>
            </a:r>
            <a:r>
              <a:rPr spc="10" dirty="0"/>
              <a:t>by</a:t>
            </a:r>
            <a:r>
              <a:rPr spc="-35" dirty="0"/>
              <a:t> </a:t>
            </a:r>
            <a:r>
              <a:rPr spc="10" dirty="0"/>
              <a:t>CamScanner</a:t>
            </a:r>
          </a:p>
        </p:txBody>
      </p:sp>
    </p:spTree>
    <p:extLst>
      <p:ext uri="{BB962C8B-B14F-4D97-AF65-F5344CB8AC3E}">
        <p14:creationId xmlns:p14="http://schemas.microsoft.com/office/powerpoint/2010/main" val="11090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8299" y="1214979"/>
            <a:ext cx="5125968" cy="303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5028" y="753998"/>
            <a:ext cx="5111369" cy="590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87648" y="847090"/>
            <a:ext cx="120650" cy="188595"/>
          </a:xfrm>
          <a:custGeom>
            <a:avLst/>
            <a:gdLst/>
            <a:ahLst/>
            <a:cxnLst/>
            <a:rect l="l" t="t" r="r" b="b"/>
            <a:pathLst>
              <a:path w="120650" h="188594">
                <a:moveTo>
                  <a:pt x="67056" y="0"/>
                </a:moveTo>
                <a:lnTo>
                  <a:pt x="0" y="188595"/>
                </a:lnTo>
                <a:lnTo>
                  <a:pt x="120650" y="188595"/>
                </a:lnTo>
                <a:lnTo>
                  <a:pt x="6705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7113" y="793241"/>
            <a:ext cx="193040" cy="389890"/>
          </a:xfrm>
          <a:custGeom>
            <a:avLst/>
            <a:gdLst/>
            <a:ahLst/>
            <a:cxnLst/>
            <a:rect l="l" t="t" r="r" b="b"/>
            <a:pathLst>
              <a:path w="193039" h="389890">
                <a:moveTo>
                  <a:pt x="95758" y="0"/>
                </a:moveTo>
                <a:lnTo>
                  <a:pt x="53451" y="11557"/>
                </a:lnTo>
                <a:lnTo>
                  <a:pt x="23622" y="46355"/>
                </a:lnTo>
                <a:lnTo>
                  <a:pt x="5905" y="105298"/>
                </a:lnTo>
                <a:lnTo>
                  <a:pt x="1476" y="144242"/>
                </a:lnTo>
                <a:lnTo>
                  <a:pt x="0" y="189484"/>
                </a:lnTo>
                <a:lnTo>
                  <a:pt x="1522" y="236823"/>
                </a:lnTo>
                <a:lnTo>
                  <a:pt x="6080" y="277685"/>
                </a:lnTo>
                <a:lnTo>
                  <a:pt x="24257" y="339979"/>
                </a:lnTo>
                <a:lnTo>
                  <a:pt x="54959" y="377063"/>
                </a:lnTo>
                <a:lnTo>
                  <a:pt x="98425" y="389382"/>
                </a:lnTo>
                <a:lnTo>
                  <a:pt x="110880" y="388522"/>
                </a:lnTo>
                <a:lnTo>
                  <a:pt x="150987" y="367895"/>
                </a:lnTo>
                <a:lnTo>
                  <a:pt x="176865" y="323627"/>
                </a:lnTo>
                <a:lnTo>
                  <a:pt x="187706" y="277622"/>
                </a:lnTo>
                <a:lnTo>
                  <a:pt x="192242" y="222543"/>
                </a:lnTo>
                <a:lnTo>
                  <a:pt x="192532" y="202565"/>
                </a:lnTo>
                <a:lnTo>
                  <a:pt x="191885" y="170584"/>
                </a:lnTo>
                <a:lnTo>
                  <a:pt x="186638" y="114768"/>
                </a:lnTo>
                <a:lnTo>
                  <a:pt x="176065" y="69758"/>
                </a:lnTo>
                <a:lnTo>
                  <a:pt x="150240" y="22860"/>
                </a:lnTo>
                <a:lnTo>
                  <a:pt x="111593" y="1428"/>
                </a:lnTo>
                <a:lnTo>
                  <a:pt x="9575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67960" y="793241"/>
            <a:ext cx="193040" cy="389890"/>
          </a:xfrm>
          <a:custGeom>
            <a:avLst/>
            <a:gdLst/>
            <a:ahLst/>
            <a:cxnLst/>
            <a:rect l="l" t="t" r="r" b="b"/>
            <a:pathLst>
              <a:path w="193039" h="389890">
                <a:moveTo>
                  <a:pt x="95758" y="0"/>
                </a:moveTo>
                <a:lnTo>
                  <a:pt x="53451" y="11557"/>
                </a:lnTo>
                <a:lnTo>
                  <a:pt x="23622" y="46355"/>
                </a:lnTo>
                <a:lnTo>
                  <a:pt x="5905" y="105298"/>
                </a:lnTo>
                <a:lnTo>
                  <a:pt x="1476" y="144242"/>
                </a:lnTo>
                <a:lnTo>
                  <a:pt x="0" y="189484"/>
                </a:lnTo>
                <a:lnTo>
                  <a:pt x="1522" y="236823"/>
                </a:lnTo>
                <a:lnTo>
                  <a:pt x="6080" y="277685"/>
                </a:lnTo>
                <a:lnTo>
                  <a:pt x="24256" y="339979"/>
                </a:lnTo>
                <a:lnTo>
                  <a:pt x="54959" y="377063"/>
                </a:lnTo>
                <a:lnTo>
                  <a:pt x="98425" y="389382"/>
                </a:lnTo>
                <a:lnTo>
                  <a:pt x="110880" y="388522"/>
                </a:lnTo>
                <a:lnTo>
                  <a:pt x="150987" y="367895"/>
                </a:lnTo>
                <a:lnTo>
                  <a:pt x="176865" y="323627"/>
                </a:lnTo>
                <a:lnTo>
                  <a:pt x="187705" y="277622"/>
                </a:lnTo>
                <a:lnTo>
                  <a:pt x="192242" y="222543"/>
                </a:lnTo>
                <a:lnTo>
                  <a:pt x="192531" y="202565"/>
                </a:lnTo>
                <a:lnTo>
                  <a:pt x="191885" y="170584"/>
                </a:lnTo>
                <a:lnTo>
                  <a:pt x="186638" y="114768"/>
                </a:lnTo>
                <a:lnTo>
                  <a:pt x="176065" y="69758"/>
                </a:lnTo>
                <a:lnTo>
                  <a:pt x="150240" y="22860"/>
                </a:lnTo>
                <a:lnTo>
                  <a:pt x="111593" y="1428"/>
                </a:lnTo>
                <a:lnTo>
                  <a:pt x="9575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93253" y="759333"/>
            <a:ext cx="407034" cy="457200"/>
          </a:xfrm>
          <a:custGeom>
            <a:avLst/>
            <a:gdLst/>
            <a:ahLst/>
            <a:cxnLst/>
            <a:rect l="l" t="t" r="r" b="b"/>
            <a:pathLst>
              <a:path w="407035" h="457200">
                <a:moveTo>
                  <a:pt x="0" y="0"/>
                </a:moveTo>
                <a:lnTo>
                  <a:pt x="135636" y="0"/>
                </a:lnTo>
                <a:lnTo>
                  <a:pt x="254254" y="205993"/>
                </a:lnTo>
                <a:lnTo>
                  <a:pt x="274524" y="242855"/>
                </a:lnTo>
                <a:lnTo>
                  <a:pt x="299751" y="290782"/>
                </a:lnTo>
                <a:lnTo>
                  <a:pt x="314451" y="321182"/>
                </a:lnTo>
                <a:lnTo>
                  <a:pt x="319913" y="321182"/>
                </a:lnTo>
                <a:lnTo>
                  <a:pt x="318265" y="280251"/>
                </a:lnTo>
                <a:lnTo>
                  <a:pt x="317119" y="237474"/>
                </a:lnTo>
                <a:lnTo>
                  <a:pt x="316448" y="192863"/>
                </a:lnTo>
                <a:lnTo>
                  <a:pt x="316230" y="146430"/>
                </a:lnTo>
                <a:lnTo>
                  <a:pt x="316230" y="84074"/>
                </a:lnTo>
                <a:lnTo>
                  <a:pt x="316112" y="73955"/>
                </a:lnTo>
                <a:lnTo>
                  <a:pt x="309245" y="37845"/>
                </a:lnTo>
                <a:lnTo>
                  <a:pt x="306959" y="34543"/>
                </a:lnTo>
                <a:lnTo>
                  <a:pt x="280288" y="22097"/>
                </a:lnTo>
                <a:lnTo>
                  <a:pt x="280288" y="0"/>
                </a:lnTo>
                <a:lnTo>
                  <a:pt x="406908" y="0"/>
                </a:lnTo>
                <a:lnTo>
                  <a:pt x="406908" y="22097"/>
                </a:lnTo>
                <a:lnTo>
                  <a:pt x="398018" y="25018"/>
                </a:lnTo>
                <a:lnTo>
                  <a:pt x="391668" y="27558"/>
                </a:lnTo>
                <a:lnTo>
                  <a:pt x="387985" y="29463"/>
                </a:lnTo>
                <a:lnTo>
                  <a:pt x="384301" y="31495"/>
                </a:lnTo>
                <a:lnTo>
                  <a:pt x="381126" y="34162"/>
                </a:lnTo>
                <a:lnTo>
                  <a:pt x="378587" y="37591"/>
                </a:lnTo>
                <a:lnTo>
                  <a:pt x="376047" y="40893"/>
                </a:lnTo>
                <a:lnTo>
                  <a:pt x="370713" y="84074"/>
                </a:lnTo>
                <a:lnTo>
                  <a:pt x="370713" y="457200"/>
                </a:lnTo>
                <a:lnTo>
                  <a:pt x="285750" y="457200"/>
                </a:lnTo>
                <a:lnTo>
                  <a:pt x="135000" y="196595"/>
                </a:lnTo>
                <a:lnTo>
                  <a:pt x="108537" y="149351"/>
                </a:lnTo>
                <a:lnTo>
                  <a:pt x="90170" y="113537"/>
                </a:lnTo>
                <a:lnTo>
                  <a:pt x="87122" y="113537"/>
                </a:lnTo>
                <a:lnTo>
                  <a:pt x="88602" y="150042"/>
                </a:lnTo>
                <a:lnTo>
                  <a:pt x="89630" y="187547"/>
                </a:lnTo>
                <a:lnTo>
                  <a:pt x="90229" y="226052"/>
                </a:lnTo>
                <a:lnTo>
                  <a:pt x="90424" y="265556"/>
                </a:lnTo>
                <a:lnTo>
                  <a:pt x="90424" y="373379"/>
                </a:lnTo>
                <a:lnTo>
                  <a:pt x="90588" y="385002"/>
                </a:lnTo>
                <a:lnTo>
                  <a:pt x="101981" y="424433"/>
                </a:lnTo>
                <a:lnTo>
                  <a:pt x="126619" y="434975"/>
                </a:lnTo>
                <a:lnTo>
                  <a:pt x="126619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685" y="427608"/>
                </a:lnTo>
                <a:lnTo>
                  <a:pt x="24511" y="424941"/>
                </a:lnTo>
                <a:lnTo>
                  <a:pt x="28067" y="421386"/>
                </a:lnTo>
                <a:lnTo>
                  <a:pt x="30353" y="416813"/>
                </a:lnTo>
                <a:lnTo>
                  <a:pt x="32766" y="412241"/>
                </a:lnTo>
                <a:lnTo>
                  <a:pt x="34162" y="406400"/>
                </a:lnTo>
                <a:lnTo>
                  <a:pt x="35941" y="373379"/>
                </a:lnTo>
                <a:lnTo>
                  <a:pt x="35941" y="83819"/>
                </a:lnTo>
                <a:lnTo>
                  <a:pt x="32258" y="42799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77991" y="759333"/>
            <a:ext cx="175895" cy="457200"/>
          </a:xfrm>
          <a:custGeom>
            <a:avLst/>
            <a:gdLst/>
            <a:ahLst/>
            <a:cxnLst/>
            <a:rect l="l" t="t" r="r" b="b"/>
            <a:pathLst>
              <a:path w="175895" h="457200">
                <a:moveTo>
                  <a:pt x="0" y="0"/>
                </a:moveTo>
                <a:lnTo>
                  <a:pt x="175895" y="0"/>
                </a:lnTo>
                <a:lnTo>
                  <a:pt x="175895" y="22097"/>
                </a:lnTo>
                <a:lnTo>
                  <a:pt x="166750" y="24637"/>
                </a:lnTo>
                <a:lnTo>
                  <a:pt x="159893" y="27177"/>
                </a:lnTo>
                <a:lnTo>
                  <a:pt x="140396" y="61416"/>
                </a:lnTo>
                <a:lnTo>
                  <a:pt x="139700" y="84454"/>
                </a:lnTo>
                <a:lnTo>
                  <a:pt x="139700" y="373125"/>
                </a:lnTo>
                <a:lnTo>
                  <a:pt x="139700" y="380872"/>
                </a:lnTo>
                <a:lnTo>
                  <a:pt x="146304" y="419100"/>
                </a:lnTo>
                <a:lnTo>
                  <a:pt x="175895" y="434975"/>
                </a:lnTo>
                <a:lnTo>
                  <a:pt x="175895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685" y="427863"/>
                </a:lnTo>
                <a:lnTo>
                  <a:pt x="24384" y="425322"/>
                </a:lnTo>
                <a:lnTo>
                  <a:pt x="28067" y="421639"/>
                </a:lnTo>
                <a:lnTo>
                  <a:pt x="30352" y="417067"/>
                </a:lnTo>
                <a:lnTo>
                  <a:pt x="32638" y="412495"/>
                </a:lnTo>
                <a:lnTo>
                  <a:pt x="35813" y="373125"/>
                </a:lnTo>
                <a:lnTo>
                  <a:pt x="35813" y="84074"/>
                </a:lnTo>
                <a:lnTo>
                  <a:pt x="33020" y="4495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29046" y="759333"/>
            <a:ext cx="394335" cy="457200"/>
          </a:xfrm>
          <a:custGeom>
            <a:avLst/>
            <a:gdLst/>
            <a:ahLst/>
            <a:cxnLst/>
            <a:rect l="l" t="t" r="r" b="b"/>
            <a:pathLst>
              <a:path w="394335" h="457200">
                <a:moveTo>
                  <a:pt x="0" y="0"/>
                </a:moveTo>
                <a:lnTo>
                  <a:pt x="394207" y="0"/>
                </a:lnTo>
                <a:lnTo>
                  <a:pt x="394207" y="117601"/>
                </a:lnTo>
                <a:lnTo>
                  <a:pt x="348233" y="117601"/>
                </a:lnTo>
                <a:lnTo>
                  <a:pt x="345255" y="106934"/>
                </a:lnTo>
                <a:lnTo>
                  <a:pt x="342598" y="97790"/>
                </a:lnTo>
                <a:lnTo>
                  <a:pt x="327025" y="60832"/>
                </a:lnTo>
                <a:lnTo>
                  <a:pt x="320547" y="53339"/>
                </a:lnTo>
                <a:lnTo>
                  <a:pt x="317118" y="49911"/>
                </a:lnTo>
                <a:lnTo>
                  <a:pt x="295528" y="40766"/>
                </a:lnTo>
                <a:lnTo>
                  <a:pt x="289813" y="39750"/>
                </a:lnTo>
                <a:lnTo>
                  <a:pt x="282447" y="39242"/>
                </a:lnTo>
                <a:lnTo>
                  <a:pt x="273303" y="39242"/>
                </a:lnTo>
                <a:lnTo>
                  <a:pt x="249174" y="39242"/>
                </a:lnTo>
                <a:lnTo>
                  <a:pt x="249174" y="373125"/>
                </a:lnTo>
                <a:lnTo>
                  <a:pt x="249243" y="381458"/>
                </a:lnTo>
                <a:lnTo>
                  <a:pt x="257809" y="421766"/>
                </a:lnTo>
                <a:lnTo>
                  <a:pt x="271144" y="430529"/>
                </a:lnTo>
                <a:lnTo>
                  <a:pt x="275716" y="432434"/>
                </a:lnTo>
                <a:lnTo>
                  <a:pt x="281939" y="433958"/>
                </a:lnTo>
                <a:lnTo>
                  <a:pt x="289687" y="434975"/>
                </a:lnTo>
                <a:lnTo>
                  <a:pt x="289687" y="457200"/>
                </a:lnTo>
                <a:lnTo>
                  <a:pt x="104901" y="457200"/>
                </a:lnTo>
                <a:lnTo>
                  <a:pt x="104901" y="434975"/>
                </a:lnTo>
                <a:lnTo>
                  <a:pt x="114172" y="433450"/>
                </a:lnTo>
                <a:lnTo>
                  <a:pt x="121665" y="431418"/>
                </a:lnTo>
                <a:lnTo>
                  <a:pt x="127126" y="428878"/>
                </a:lnTo>
                <a:lnTo>
                  <a:pt x="132587" y="426212"/>
                </a:lnTo>
                <a:lnTo>
                  <a:pt x="136651" y="422655"/>
                </a:lnTo>
                <a:lnTo>
                  <a:pt x="139318" y="417956"/>
                </a:lnTo>
                <a:lnTo>
                  <a:pt x="141985" y="413257"/>
                </a:lnTo>
                <a:lnTo>
                  <a:pt x="145414" y="373125"/>
                </a:lnTo>
                <a:lnTo>
                  <a:pt x="145414" y="39242"/>
                </a:lnTo>
                <a:lnTo>
                  <a:pt x="118237" y="39242"/>
                </a:lnTo>
                <a:lnTo>
                  <a:pt x="108807" y="39530"/>
                </a:lnTo>
                <a:lnTo>
                  <a:pt x="68833" y="58674"/>
                </a:lnTo>
                <a:lnTo>
                  <a:pt x="52526" y="93956"/>
                </a:lnTo>
                <a:lnTo>
                  <a:pt x="45846" y="117601"/>
                </a:lnTo>
                <a:lnTo>
                  <a:pt x="0" y="11760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98415" y="759333"/>
            <a:ext cx="335915" cy="457200"/>
          </a:xfrm>
          <a:custGeom>
            <a:avLst/>
            <a:gdLst/>
            <a:ahLst/>
            <a:cxnLst/>
            <a:rect l="l" t="t" r="r" b="b"/>
            <a:pathLst>
              <a:path w="335914" h="457200">
                <a:moveTo>
                  <a:pt x="0" y="0"/>
                </a:moveTo>
                <a:lnTo>
                  <a:pt x="332232" y="0"/>
                </a:lnTo>
                <a:lnTo>
                  <a:pt x="332232" y="106552"/>
                </a:lnTo>
                <a:lnTo>
                  <a:pt x="286385" y="106552"/>
                </a:lnTo>
                <a:lnTo>
                  <a:pt x="281072" y="91932"/>
                </a:lnTo>
                <a:lnTo>
                  <a:pt x="276177" y="79882"/>
                </a:lnTo>
                <a:lnTo>
                  <a:pt x="249174" y="45719"/>
                </a:lnTo>
                <a:lnTo>
                  <a:pt x="212725" y="39242"/>
                </a:lnTo>
                <a:lnTo>
                  <a:pt x="139700" y="39242"/>
                </a:lnTo>
                <a:lnTo>
                  <a:pt x="139700" y="200025"/>
                </a:lnTo>
                <a:lnTo>
                  <a:pt x="183896" y="200025"/>
                </a:lnTo>
                <a:lnTo>
                  <a:pt x="193675" y="200025"/>
                </a:lnTo>
                <a:lnTo>
                  <a:pt x="201422" y="198627"/>
                </a:lnTo>
                <a:lnTo>
                  <a:pt x="207010" y="195833"/>
                </a:lnTo>
                <a:lnTo>
                  <a:pt x="212598" y="193039"/>
                </a:lnTo>
                <a:lnTo>
                  <a:pt x="231394" y="151764"/>
                </a:lnTo>
                <a:lnTo>
                  <a:pt x="269239" y="151764"/>
                </a:lnTo>
                <a:lnTo>
                  <a:pt x="269239" y="287654"/>
                </a:lnTo>
                <a:lnTo>
                  <a:pt x="231394" y="287654"/>
                </a:lnTo>
                <a:lnTo>
                  <a:pt x="229018" y="278530"/>
                </a:lnTo>
                <a:lnTo>
                  <a:pt x="226488" y="270573"/>
                </a:lnTo>
                <a:lnTo>
                  <a:pt x="202311" y="240537"/>
                </a:lnTo>
                <a:lnTo>
                  <a:pt x="194437" y="239140"/>
                </a:lnTo>
                <a:lnTo>
                  <a:pt x="183896" y="239140"/>
                </a:lnTo>
                <a:lnTo>
                  <a:pt x="139700" y="239140"/>
                </a:lnTo>
                <a:lnTo>
                  <a:pt x="139700" y="417956"/>
                </a:lnTo>
                <a:lnTo>
                  <a:pt x="212344" y="417956"/>
                </a:lnTo>
                <a:lnTo>
                  <a:pt x="220218" y="417956"/>
                </a:lnTo>
                <a:lnTo>
                  <a:pt x="246507" y="411225"/>
                </a:lnTo>
                <a:lnTo>
                  <a:pt x="250698" y="408813"/>
                </a:lnTo>
                <a:lnTo>
                  <a:pt x="254762" y="405511"/>
                </a:lnTo>
                <a:lnTo>
                  <a:pt x="258699" y="401192"/>
                </a:lnTo>
                <a:lnTo>
                  <a:pt x="262636" y="397001"/>
                </a:lnTo>
                <a:lnTo>
                  <a:pt x="266064" y="392429"/>
                </a:lnTo>
                <a:lnTo>
                  <a:pt x="269113" y="387476"/>
                </a:lnTo>
                <a:lnTo>
                  <a:pt x="272161" y="382524"/>
                </a:lnTo>
                <a:lnTo>
                  <a:pt x="286710" y="344900"/>
                </a:lnTo>
                <a:lnTo>
                  <a:pt x="289687" y="334899"/>
                </a:lnTo>
                <a:lnTo>
                  <a:pt x="335534" y="334899"/>
                </a:lnTo>
                <a:lnTo>
                  <a:pt x="329184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685" y="427863"/>
                </a:lnTo>
                <a:lnTo>
                  <a:pt x="24384" y="425322"/>
                </a:lnTo>
                <a:lnTo>
                  <a:pt x="28066" y="421639"/>
                </a:lnTo>
                <a:lnTo>
                  <a:pt x="30352" y="417067"/>
                </a:lnTo>
                <a:lnTo>
                  <a:pt x="32638" y="412495"/>
                </a:lnTo>
                <a:lnTo>
                  <a:pt x="35813" y="373125"/>
                </a:lnTo>
                <a:lnTo>
                  <a:pt x="35813" y="84454"/>
                </a:lnTo>
                <a:lnTo>
                  <a:pt x="33020" y="45084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8514" y="759334"/>
            <a:ext cx="414020" cy="462915"/>
          </a:xfrm>
          <a:custGeom>
            <a:avLst/>
            <a:gdLst/>
            <a:ahLst/>
            <a:cxnLst/>
            <a:rect l="l" t="t" r="r" b="b"/>
            <a:pathLst>
              <a:path w="414020" h="462915">
                <a:moveTo>
                  <a:pt x="0" y="0"/>
                </a:moveTo>
                <a:lnTo>
                  <a:pt x="175768" y="0"/>
                </a:lnTo>
                <a:lnTo>
                  <a:pt x="175768" y="22097"/>
                </a:lnTo>
                <a:lnTo>
                  <a:pt x="166624" y="24637"/>
                </a:lnTo>
                <a:lnTo>
                  <a:pt x="159893" y="27177"/>
                </a:lnTo>
                <a:lnTo>
                  <a:pt x="155448" y="29971"/>
                </a:lnTo>
                <a:lnTo>
                  <a:pt x="151130" y="32765"/>
                </a:lnTo>
                <a:lnTo>
                  <a:pt x="147827" y="36194"/>
                </a:lnTo>
                <a:lnTo>
                  <a:pt x="145669" y="40258"/>
                </a:lnTo>
                <a:lnTo>
                  <a:pt x="143383" y="44195"/>
                </a:lnTo>
                <a:lnTo>
                  <a:pt x="139573" y="84454"/>
                </a:lnTo>
                <a:lnTo>
                  <a:pt x="139573" y="305434"/>
                </a:lnTo>
                <a:lnTo>
                  <a:pt x="143001" y="353694"/>
                </a:lnTo>
                <a:lnTo>
                  <a:pt x="155194" y="391032"/>
                </a:lnTo>
                <a:lnTo>
                  <a:pt x="188233" y="418576"/>
                </a:lnTo>
                <a:lnTo>
                  <a:pt x="220345" y="423290"/>
                </a:lnTo>
                <a:lnTo>
                  <a:pt x="236301" y="422433"/>
                </a:lnTo>
                <a:lnTo>
                  <a:pt x="278907" y="402028"/>
                </a:lnTo>
                <a:lnTo>
                  <a:pt x="297767" y="357409"/>
                </a:lnTo>
                <a:lnTo>
                  <a:pt x="301625" y="297688"/>
                </a:lnTo>
                <a:lnTo>
                  <a:pt x="301625" y="84074"/>
                </a:lnTo>
                <a:lnTo>
                  <a:pt x="298069" y="42544"/>
                </a:lnTo>
                <a:lnTo>
                  <a:pt x="266191" y="22097"/>
                </a:lnTo>
                <a:lnTo>
                  <a:pt x="266191" y="0"/>
                </a:lnTo>
                <a:lnTo>
                  <a:pt x="413512" y="0"/>
                </a:lnTo>
                <a:lnTo>
                  <a:pt x="413512" y="22097"/>
                </a:lnTo>
                <a:lnTo>
                  <a:pt x="405511" y="24383"/>
                </a:lnTo>
                <a:lnTo>
                  <a:pt x="399161" y="26796"/>
                </a:lnTo>
                <a:lnTo>
                  <a:pt x="394462" y="29337"/>
                </a:lnTo>
                <a:lnTo>
                  <a:pt x="389763" y="31876"/>
                </a:lnTo>
                <a:lnTo>
                  <a:pt x="386207" y="35432"/>
                </a:lnTo>
                <a:lnTo>
                  <a:pt x="378021" y="76408"/>
                </a:lnTo>
                <a:lnTo>
                  <a:pt x="377951" y="84074"/>
                </a:lnTo>
                <a:lnTo>
                  <a:pt x="377951" y="293369"/>
                </a:lnTo>
                <a:lnTo>
                  <a:pt x="377545" y="313279"/>
                </a:lnTo>
                <a:lnTo>
                  <a:pt x="371348" y="362838"/>
                </a:lnTo>
                <a:lnTo>
                  <a:pt x="357114" y="399861"/>
                </a:lnTo>
                <a:lnTo>
                  <a:pt x="325624" y="434405"/>
                </a:lnTo>
                <a:lnTo>
                  <a:pt x="281215" y="454548"/>
                </a:lnTo>
                <a:lnTo>
                  <a:pt x="240776" y="461279"/>
                </a:lnTo>
                <a:lnTo>
                  <a:pt x="209931" y="462533"/>
                </a:lnTo>
                <a:lnTo>
                  <a:pt x="187047" y="461914"/>
                </a:lnTo>
                <a:lnTo>
                  <a:pt x="146851" y="456961"/>
                </a:lnTo>
                <a:lnTo>
                  <a:pt x="99806" y="440229"/>
                </a:lnTo>
                <a:lnTo>
                  <a:pt x="66454" y="412329"/>
                </a:lnTo>
                <a:lnTo>
                  <a:pt x="45720" y="374395"/>
                </a:lnTo>
                <a:lnTo>
                  <a:pt x="36433" y="322496"/>
                </a:lnTo>
                <a:lnTo>
                  <a:pt x="35813" y="301116"/>
                </a:lnTo>
                <a:lnTo>
                  <a:pt x="35813" y="84454"/>
                </a:lnTo>
                <a:lnTo>
                  <a:pt x="35764" y="76880"/>
                </a:lnTo>
                <a:lnTo>
                  <a:pt x="35607" y="69961"/>
                </a:lnTo>
                <a:lnTo>
                  <a:pt x="35331" y="63684"/>
                </a:lnTo>
                <a:lnTo>
                  <a:pt x="34925" y="58038"/>
                </a:lnTo>
                <a:lnTo>
                  <a:pt x="34416" y="50800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66285" y="759333"/>
            <a:ext cx="412750" cy="457200"/>
          </a:xfrm>
          <a:custGeom>
            <a:avLst/>
            <a:gdLst/>
            <a:ahLst/>
            <a:cxnLst/>
            <a:rect l="l" t="t" r="r" b="b"/>
            <a:pathLst>
              <a:path w="412750" h="457200">
                <a:moveTo>
                  <a:pt x="0" y="0"/>
                </a:moveTo>
                <a:lnTo>
                  <a:pt x="178434" y="0"/>
                </a:lnTo>
                <a:lnTo>
                  <a:pt x="178434" y="22097"/>
                </a:lnTo>
                <a:lnTo>
                  <a:pt x="167173" y="24979"/>
                </a:lnTo>
                <a:lnTo>
                  <a:pt x="159115" y="30194"/>
                </a:lnTo>
                <a:lnTo>
                  <a:pt x="154271" y="37742"/>
                </a:lnTo>
                <a:lnTo>
                  <a:pt x="152653" y="47625"/>
                </a:lnTo>
                <a:lnTo>
                  <a:pt x="152653" y="53339"/>
                </a:lnTo>
                <a:lnTo>
                  <a:pt x="166078" y="90953"/>
                </a:lnTo>
                <a:lnTo>
                  <a:pt x="170433" y="100456"/>
                </a:lnTo>
                <a:lnTo>
                  <a:pt x="227075" y="226440"/>
                </a:lnTo>
                <a:lnTo>
                  <a:pt x="288289" y="103504"/>
                </a:lnTo>
                <a:lnTo>
                  <a:pt x="303275" y="64769"/>
                </a:lnTo>
                <a:lnTo>
                  <a:pt x="304419" y="56641"/>
                </a:lnTo>
                <a:lnTo>
                  <a:pt x="304419" y="48640"/>
                </a:lnTo>
                <a:lnTo>
                  <a:pt x="304419" y="40512"/>
                </a:lnTo>
                <a:lnTo>
                  <a:pt x="278256" y="22097"/>
                </a:lnTo>
                <a:lnTo>
                  <a:pt x="278256" y="0"/>
                </a:lnTo>
                <a:lnTo>
                  <a:pt x="412622" y="0"/>
                </a:lnTo>
                <a:lnTo>
                  <a:pt x="412622" y="22097"/>
                </a:lnTo>
                <a:lnTo>
                  <a:pt x="406526" y="23494"/>
                </a:lnTo>
                <a:lnTo>
                  <a:pt x="401574" y="25272"/>
                </a:lnTo>
                <a:lnTo>
                  <a:pt x="397637" y="27686"/>
                </a:lnTo>
                <a:lnTo>
                  <a:pt x="393700" y="29971"/>
                </a:lnTo>
                <a:lnTo>
                  <a:pt x="389508" y="33654"/>
                </a:lnTo>
                <a:lnTo>
                  <a:pt x="362997" y="69435"/>
                </a:lnTo>
                <a:lnTo>
                  <a:pt x="249427" y="281304"/>
                </a:lnTo>
                <a:lnTo>
                  <a:pt x="249427" y="373125"/>
                </a:lnTo>
                <a:lnTo>
                  <a:pt x="254126" y="414908"/>
                </a:lnTo>
                <a:lnTo>
                  <a:pt x="271399" y="430529"/>
                </a:lnTo>
                <a:lnTo>
                  <a:pt x="275970" y="432434"/>
                </a:lnTo>
                <a:lnTo>
                  <a:pt x="282194" y="433958"/>
                </a:lnTo>
                <a:lnTo>
                  <a:pt x="289940" y="434975"/>
                </a:lnTo>
                <a:lnTo>
                  <a:pt x="289940" y="457200"/>
                </a:lnTo>
                <a:lnTo>
                  <a:pt x="105156" y="457200"/>
                </a:lnTo>
                <a:lnTo>
                  <a:pt x="105156" y="434975"/>
                </a:lnTo>
                <a:lnTo>
                  <a:pt x="114300" y="433450"/>
                </a:lnTo>
                <a:lnTo>
                  <a:pt x="121665" y="431418"/>
                </a:lnTo>
                <a:lnTo>
                  <a:pt x="127126" y="429005"/>
                </a:lnTo>
                <a:lnTo>
                  <a:pt x="132587" y="426592"/>
                </a:lnTo>
                <a:lnTo>
                  <a:pt x="136651" y="423037"/>
                </a:lnTo>
                <a:lnTo>
                  <a:pt x="139319" y="418338"/>
                </a:lnTo>
                <a:lnTo>
                  <a:pt x="141986" y="413638"/>
                </a:lnTo>
                <a:lnTo>
                  <a:pt x="143763" y="407669"/>
                </a:lnTo>
                <a:lnTo>
                  <a:pt x="145669" y="373125"/>
                </a:lnTo>
                <a:lnTo>
                  <a:pt x="145669" y="281304"/>
                </a:lnTo>
                <a:lnTo>
                  <a:pt x="54863" y="89788"/>
                </a:lnTo>
                <a:lnTo>
                  <a:pt x="36449" y="53593"/>
                </a:lnTo>
                <a:lnTo>
                  <a:pt x="23240" y="33908"/>
                </a:lnTo>
                <a:lnTo>
                  <a:pt x="19557" y="29844"/>
                </a:lnTo>
                <a:lnTo>
                  <a:pt x="16256" y="27050"/>
                </a:lnTo>
                <a:lnTo>
                  <a:pt x="13081" y="25526"/>
                </a:lnTo>
                <a:lnTo>
                  <a:pt x="9906" y="23875"/>
                </a:lnTo>
                <a:lnTo>
                  <a:pt x="5587" y="22859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25342" y="759333"/>
            <a:ext cx="407034" cy="457200"/>
          </a:xfrm>
          <a:custGeom>
            <a:avLst/>
            <a:gdLst/>
            <a:ahLst/>
            <a:cxnLst/>
            <a:rect l="l" t="t" r="r" b="b"/>
            <a:pathLst>
              <a:path w="407035" h="457200">
                <a:moveTo>
                  <a:pt x="0" y="0"/>
                </a:moveTo>
                <a:lnTo>
                  <a:pt x="135635" y="0"/>
                </a:lnTo>
                <a:lnTo>
                  <a:pt x="254253" y="205993"/>
                </a:lnTo>
                <a:lnTo>
                  <a:pt x="274524" y="242855"/>
                </a:lnTo>
                <a:lnTo>
                  <a:pt x="299751" y="290782"/>
                </a:lnTo>
                <a:lnTo>
                  <a:pt x="314451" y="321182"/>
                </a:lnTo>
                <a:lnTo>
                  <a:pt x="319913" y="321182"/>
                </a:lnTo>
                <a:lnTo>
                  <a:pt x="318265" y="280251"/>
                </a:lnTo>
                <a:lnTo>
                  <a:pt x="317118" y="237474"/>
                </a:lnTo>
                <a:lnTo>
                  <a:pt x="316448" y="192863"/>
                </a:lnTo>
                <a:lnTo>
                  <a:pt x="316230" y="146430"/>
                </a:lnTo>
                <a:lnTo>
                  <a:pt x="316230" y="84074"/>
                </a:lnTo>
                <a:lnTo>
                  <a:pt x="316112" y="73955"/>
                </a:lnTo>
                <a:lnTo>
                  <a:pt x="309244" y="37845"/>
                </a:lnTo>
                <a:lnTo>
                  <a:pt x="306958" y="34543"/>
                </a:lnTo>
                <a:lnTo>
                  <a:pt x="280288" y="22097"/>
                </a:lnTo>
                <a:lnTo>
                  <a:pt x="280288" y="0"/>
                </a:lnTo>
                <a:lnTo>
                  <a:pt x="406907" y="0"/>
                </a:lnTo>
                <a:lnTo>
                  <a:pt x="406907" y="22097"/>
                </a:lnTo>
                <a:lnTo>
                  <a:pt x="398018" y="25018"/>
                </a:lnTo>
                <a:lnTo>
                  <a:pt x="391668" y="27558"/>
                </a:lnTo>
                <a:lnTo>
                  <a:pt x="387984" y="29463"/>
                </a:lnTo>
                <a:lnTo>
                  <a:pt x="384301" y="31495"/>
                </a:lnTo>
                <a:lnTo>
                  <a:pt x="381126" y="34162"/>
                </a:lnTo>
                <a:lnTo>
                  <a:pt x="378587" y="37591"/>
                </a:lnTo>
                <a:lnTo>
                  <a:pt x="376046" y="40893"/>
                </a:lnTo>
                <a:lnTo>
                  <a:pt x="370713" y="84074"/>
                </a:lnTo>
                <a:lnTo>
                  <a:pt x="370713" y="457200"/>
                </a:lnTo>
                <a:lnTo>
                  <a:pt x="285750" y="457200"/>
                </a:lnTo>
                <a:lnTo>
                  <a:pt x="135000" y="196595"/>
                </a:lnTo>
                <a:lnTo>
                  <a:pt x="108537" y="149351"/>
                </a:lnTo>
                <a:lnTo>
                  <a:pt x="90169" y="113537"/>
                </a:lnTo>
                <a:lnTo>
                  <a:pt x="87121" y="113537"/>
                </a:lnTo>
                <a:lnTo>
                  <a:pt x="88602" y="150042"/>
                </a:lnTo>
                <a:lnTo>
                  <a:pt x="89630" y="187547"/>
                </a:lnTo>
                <a:lnTo>
                  <a:pt x="90229" y="226052"/>
                </a:lnTo>
                <a:lnTo>
                  <a:pt x="90424" y="265556"/>
                </a:lnTo>
                <a:lnTo>
                  <a:pt x="90424" y="373379"/>
                </a:lnTo>
                <a:lnTo>
                  <a:pt x="90588" y="385002"/>
                </a:lnTo>
                <a:lnTo>
                  <a:pt x="101981" y="424433"/>
                </a:lnTo>
                <a:lnTo>
                  <a:pt x="126618" y="434975"/>
                </a:lnTo>
                <a:lnTo>
                  <a:pt x="126618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381" y="432815"/>
                </a:lnTo>
                <a:lnTo>
                  <a:pt x="14858" y="430402"/>
                </a:lnTo>
                <a:lnTo>
                  <a:pt x="19684" y="427608"/>
                </a:lnTo>
                <a:lnTo>
                  <a:pt x="24510" y="424941"/>
                </a:lnTo>
                <a:lnTo>
                  <a:pt x="28066" y="421386"/>
                </a:lnTo>
                <a:lnTo>
                  <a:pt x="30352" y="416813"/>
                </a:lnTo>
                <a:lnTo>
                  <a:pt x="32765" y="412241"/>
                </a:lnTo>
                <a:lnTo>
                  <a:pt x="34162" y="406400"/>
                </a:lnTo>
                <a:lnTo>
                  <a:pt x="35940" y="373379"/>
                </a:lnTo>
                <a:lnTo>
                  <a:pt x="35940" y="83819"/>
                </a:lnTo>
                <a:lnTo>
                  <a:pt x="32257" y="42799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45027" y="757047"/>
            <a:ext cx="443230" cy="459740"/>
          </a:xfrm>
          <a:custGeom>
            <a:avLst/>
            <a:gdLst/>
            <a:ahLst/>
            <a:cxnLst/>
            <a:rect l="l" t="t" r="r" b="b"/>
            <a:pathLst>
              <a:path w="443230" h="459740">
                <a:moveTo>
                  <a:pt x="194945" y="0"/>
                </a:moveTo>
                <a:lnTo>
                  <a:pt x="284353" y="0"/>
                </a:lnTo>
                <a:lnTo>
                  <a:pt x="394842" y="375030"/>
                </a:lnTo>
                <a:lnTo>
                  <a:pt x="398393" y="386679"/>
                </a:lnTo>
                <a:lnTo>
                  <a:pt x="414909" y="423417"/>
                </a:lnTo>
                <a:lnTo>
                  <a:pt x="420242" y="427736"/>
                </a:lnTo>
                <a:lnTo>
                  <a:pt x="425577" y="432180"/>
                </a:lnTo>
                <a:lnTo>
                  <a:pt x="433070" y="435355"/>
                </a:lnTo>
                <a:lnTo>
                  <a:pt x="442722" y="437261"/>
                </a:lnTo>
                <a:lnTo>
                  <a:pt x="442722" y="459486"/>
                </a:lnTo>
                <a:lnTo>
                  <a:pt x="257809" y="459486"/>
                </a:lnTo>
                <a:lnTo>
                  <a:pt x="257809" y="437261"/>
                </a:lnTo>
                <a:lnTo>
                  <a:pt x="265999" y="435931"/>
                </a:lnTo>
                <a:lnTo>
                  <a:pt x="273034" y="433863"/>
                </a:lnTo>
                <a:lnTo>
                  <a:pt x="278901" y="431081"/>
                </a:lnTo>
                <a:lnTo>
                  <a:pt x="283591" y="427608"/>
                </a:lnTo>
                <a:lnTo>
                  <a:pt x="289178" y="422528"/>
                </a:lnTo>
                <a:lnTo>
                  <a:pt x="291972" y="415163"/>
                </a:lnTo>
                <a:lnTo>
                  <a:pt x="291972" y="405891"/>
                </a:lnTo>
                <a:lnTo>
                  <a:pt x="291972" y="398906"/>
                </a:lnTo>
                <a:lnTo>
                  <a:pt x="284436" y="359935"/>
                </a:lnTo>
                <a:lnTo>
                  <a:pt x="272922" y="317753"/>
                </a:lnTo>
                <a:lnTo>
                  <a:pt x="129921" y="317753"/>
                </a:lnTo>
                <a:lnTo>
                  <a:pt x="116663" y="356250"/>
                </a:lnTo>
                <a:lnTo>
                  <a:pt x="108394" y="395255"/>
                </a:lnTo>
                <a:lnTo>
                  <a:pt x="108203" y="402208"/>
                </a:lnTo>
                <a:lnTo>
                  <a:pt x="110372" y="416687"/>
                </a:lnTo>
                <a:lnTo>
                  <a:pt x="116887" y="427355"/>
                </a:lnTo>
                <a:lnTo>
                  <a:pt x="127760" y="434213"/>
                </a:lnTo>
                <a:lnTo>
                  <a:pt x="143002" y="437261"/>
                </a:lnTo>
                <a:lnTo>
                  <a:pt x="143002" y="459486"/>
                </a:lnTo>
                <a:lnTo>
                  <a:pt x="0" y="459486"/>
                </a:lnTo>
                <a:lnTo>
                  <a:pt x="0" y="437261"/>
                </a:lnTo>
                <a:lnTo>
                  <a:pt x="8254" y="436372"/>
                </a:lnTo>
                <a:lnTo>
                  <a:pt x="15494" y="433577"/>
                </a:lnTo>
                <a:lnTo>
                  <a:pt x="42761" y="401486"/>
                </a:lnTo>
                <a:lnTo>
                  <a:pt x="55245" y="371982"/>
                </a:lnTo>
                <a:lnTo>
                  <a:pt x="19494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56677" y="753999"/>
            <a:ext cx="299720" cy="467995"/>
          </a:xfrm>
          <a:custGeom>
            <a:avLst/>
            <a:gdLst/>
            <a:ahLst/>
            <a:cxnLst/>
            <a:rect l="l" t="t" r="r" b="b"/>
            <a:pathLst>
              <a:path w="299720" h="467994">
                <a:moveTo>
                  <a:pt x="176149" y="0"/>
                </a:moveTo>
                <a:lnTo>
                  <a:pt x="219332" y="1821"/>
                </a:lnTo>
                <a:lnTo>
                  <a:pt x="262080" y="7588"/>
                </a:lnTo>
                <a:lnTo>
                  <a:pt x="295021" y="14477"/>
                </a:lnTo>
                <a:lnTo>
                  <a:pt x="295021" y="111505"/>
                </a:lnTo>
                <a:lnTo>
                  <a:pt x="249047" y="111505"/>
                </a:lnTo>
                <a:lnTo>
                  <a:pt x="245669" y="98954"/>
                </a:lnTo>
                <a:lnTo>
                  <a:pt x="241839" y="87772"/>
                </a:lnTo>
                <a:lnTo>
                  <a:pt x="215326" y="50770"/>
                </a:lnTo>
                <a:lnTo>
                  <a:pt x="171069" y="39242"/>
                </a:lnTo>
                <a:lnTo>
                  <a:pt x="161784" y="39649"/>
                </a:lnTo>
                <a:lnTo>
                  <a:pt x="123459" y="54244"/>
                </a:lnTo>
                <a:lnTo>
                  <a:pt x="104941" y="88788"/>
                </a:lnTo>
                <a:lnTo>
                  <a:pt x="104394" y="97789"/>
                </a:lnTo>
                <a:lnTo>
                  <a:pt x="104870" y="107174"/>
                </a:lnTo>
                <a:lnTo>
                  <a:pt x="122078" y="145541"/>
                </a:lnTo>
                <a:lnTo>
                  <a:pt x="159019" y="173751"/>
                </a:lnTo>
                <a:lnTo>
                  <a:pt x="188849" y="190246"/>
                </a:lnTo>
                <a:lnTo>
                  <a:pt x="208327" y="200886"/>
                </a:lnTo>
                <a:lnTo>
                  <a:pt x="240712" y="221928"/>
                </a:lnTo>
                <a:lnTo>
                  <a:pt x="274113" y="253793"/>
                </a:lnTo>
                <a:lnTo>
                  <a:pt x="293344" y="289782"/>
                </a:lnTo>
                <a:lnTo>
                  <a:pt x="299720" y="333501"/>
                </a:lnTo>
                <a:lnTo>
                  <a:pt x="298509" y="353460"/>
                </a:lnTo>
                <a:lnTo>
                  <a:pt x="280543" y="405002"/>
                </a:lnTo>
                <a:lnTo>
                  <a:pt x="242163" y="442614"/>
                </a:lnTo>
                <a:lnTo>
                  <a:pt x="206061" y="458706"/>
                </a:lnTo>
                <a:lnTo>
                  <a:pt x="163857" y="466846"/>
                </a:lnTo>
                <a:lnTo>
                  <a:pt x="140589" y="467867"/>
                </a:lnTo>
                <a:lnTo>
                  <a:pt x="123350" y="467627"/>
                </a:lnTo>
                <a:lnTo>
                  <a:pt x="69469" y="463930"/>
                </a:lnTo>
                <a:lnTo>
                  <a:pt x="16498" y="456233"/>
                </a:lnTo>
                <a:lnTo>
                  <a:pt x="0" y="452754"/>
                </a:lnTo>
                <a:lnTo>
                  <a:pt x="0" y="349630"/>
                </a:lnTo>
                <a:lnTo>
                  <a:pt x="45847" y="349630"/>
                </a:lnTo>
                <a:lnTo>
                  <a:pt x="50730" y="368276"/>
                </a:lnTo>
                <a:lnTo>
                  <a:pt x="57007" y="384397"/>
                </a:lnTo>
                <a:lnTo>
                  <a:pt x="84738" y="417641"/>
                </a:lnTo>
                <a:lnTo>
                  <a:pt x="131191" y="428625"/>
                </a:lnTo>
                <a:lnTo>
                  <a:pt x="140837" y="428216"/>
                </a:lnTo>
                <a:lnTo>
                  <a:pt x="180911" y="413194"/>
                </a:lnTo>
                <a:lnTo>
                  <a:pt x="200953" y="373729"/>
                </a:lnTo>
                <a:lnTo>
                  <a:pt x="201549" y="362965"/>
                </a:lnTo>
                <a:lnTo>
                  <a:pt x="201070" y="352938"/>
                </a:lnTo>
                <a:lnTo>
                  <a:pt x="183800" y="312165"/>
                </a:lnTo>
                <a:lnTo>
                  <a:pt x="148669" y="283892"/>
                </a:lnTo>
                <a:lnTo>
                  <a:pt x="108799" y="262310"/>
                </a:lnTo>
                <a:lnTo>
                  <a:pt x="96678" y="255619"/>
                </a:lnTo>
                <a:lnTo>
                  <a:pt x="64125" y="234590"/>
                </a:lnTo>
                <a:lnTo>
                  <a:pt x="31277" y="202152"/>
                </a:lnTo>
                <a:lnTo>
                  <a:pt x="11646" y="163476"/>
                </a:lnTo>
                <a:lnTo>
                  <a:pt x="6985" y="128650"/>
                </a:lnTo>
                <a:lnTo>
                  <a:pt x="8268" y="108787"/>
                </a:lnTo>
                <a:lnTo>
                  <a:pt x="27432" y="58674"/>
                </a:lnTo>
                <a:lnTo>
                  <a:pt x="68294" y="23276"/>
                </a:lnTo>
                <a:lnTo>
                  <a:pt x="106586" y="8411"/>
                </a:lnTo>
                <a:lnTo>
                  <a:pt x="151405" y="930"/>
                </a:lnTo>
                <a:lnTo>
                  <a:pt x="17614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20687" y="753999"/>
            <a:ext cx="405765" cy="467995"/>
          </a:xfrm>
          <a:custGeom>
            <a:avLst/>
            <a:gdLst/>
            <a:ahLst/>
            <a:cxnLst/>
            <a:rect l="l" t="t" r="r" b="b"/>
            <a:pathLst>
              <a:path w="405764" h="467994">
                <a:moveTo>
                  <a:pt x="205232" y="0"/>
                </a:moveTo>
                <a:lnTo>
                  <a:pt x="252194" y="3593"/>
                </a:lnTo>
                <a:lnTo>
                  <a:pt x="292893" y="14366"/>
                </a:lnTo>
                <a:lnTo>
                  <a:pt x="327354" y="32307"/>
                </a:lnTo>
                <a:lnTo>
                  <a:pt x="377582" y="89646"/>
                </a:lnTo>
                <a:lnTo>
                  <a:pt x="393255" y="128841"/>
                </a:lnTo>
                <a:lnTo>
                  <a:pt x="402641" y="174990"/>
                </a:lnTo>
                <a:lnTo>
                  <a:pt x="405764" y="228091"/>
                </a:lnTo>
                <a:lnTo>
                  <a:pt x="404836" y="258595"/>
                </a:lnTo>
                <a:lnTo>
                  <a:pt x="397406" y="312888"/>
                </a:lnTo>
                <a:lnTo>
                  <a:pt x="382690" y="358397"/>
                </a:lnTo>
                <a:lnTo>
                  <a:pt x="361545" y="395648"/>
                </a:lnTo>
                <a:lnTo>
                  <a:pt x="334154" y="424844"/>
                </a:lnTo>
                <a:lnTo>
                  <a:pt x="301234" y="446319"/>
                </a:lnTo>
                <a:lnTo>
                  <a:pt x="263007" y="460152"/>
                </a:lnTo>
                <a:lnTo>
                  <a:pt x="220283" y="467010"/>
                </a:lnTo>
                <a:lnTo>
                  <a:pt x="197230" y="467867"/>
                </a:lnTo>
                <a:lnTo>
                  <a:pt x="151058" y="464270"/>
                </a:lnTo>
                <a:lnTo>
                  <a:pt x="111029" y="453469"/>
                </a:lnTo>
                <a:lnTo>
                  <a:pt x="77144" y="435453"/>
                </a:lnTo>
                <a:lnTo>
                  <a:pt x="27753" y="377850"/>
                </a:lnTo>
                <a:lnTo>
                  <a:pt x="12319" y="338312"/>
                </a:lnTo>
                <a:lnTo>
                  <a:pt x="3075" y="291605"/>
                </a:lnTo>
                <a:lnTo>
                  <a:pt x="0" y="237743"/>
                </a:lnTo>
                <a:lnTo>
                  <a:pt x="1498" y="201477"/>
                </a:lnTo>
                <a:lnTo>
                  <a:pt x="13448" y="137088"/>
                </a:lnTo>
                <a:lnTo>
                  <a:pt x="37282" y="83891"/>
                </a:lnTo>
                <a:lnTo>
                  <a:pt x="72524" y="43314"/>
                </a:lnTo>
                <a:lnTo>
                  <a:pt x="118792" y="15644"/>
                </a:lnTo>
                <a:lnTo>
                  <a:pt x="174228" y="1738"/>
                </a:lnTo>
                <a:lnTo>
                  <a:pt x="20523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90716" y="753999"/>
            <a:ext cx="299720" cy="467995"/>
          </a:xfrm>
          <a:custGeom>
            <a:avLst/>
            <a:gdLst/>
            <a:ahLst/>
            <a:cxnLst/>
            <a:rect l="l" t="t" r="r" b="b"/>
            <a:pathLst>
              <a:path w="299720" h="467994">
                <a:moveTo>
                  <a:pt x="176149" y="0"/>
                </a:moveTo>
                <a:lnTo>
                  <a:pt x="219332" y="1821"/>
                </a:lnTo>
                <a:lnTo>
                  <a:pt x="262080" y="7588"/>
                </a:lnTo>
                <a:lnTo>
                  <a:pt x="295021" y="14477"/>
                </a:lnTo>
                <a:lnTo>
                  <a:pt x="295021" y="111505"/>
                </a:lnTo>
                <a:lnTo>
                  <a:pt x="249047" y="111505"/>
                </a:lnTo>
                <a:lnTo>
                  <a:pt x="245669" y="98954"/>
                </a:lnTo>
                <a:lnTo>
                  <a:pt x="241839" y="87772"/>
                </a:lnTo>
                <a:lnTo>
                  <a:pt x="215326" y="50770"/>
                </a:lnTo>
                <a:lnTo>
                  <a:pt x="171069" y="39242"/>
                </a:lnTo>
                <a:lnTo>
                  <a:pt x="161784" y="39649"/>
                </a:lnTo>
                <a:lnTo>
                  <a:pt x="123459" y="54244"/>
                </a:lnTo>
                <a:lnTo>
                  <a:pt x="104941" y="88788"/>
                </a:lnTo>
                <a:lnTo>
                  <a:pt x="104394" y="97789"/>
                </a:lnTo>
                <a:lnTo>
                  <a:pt x="104870" y="107174"/>
                </a:lnTo>
                <a:lnTo>
                  <a:pt x="122078" y="145541"/>
                </a:lnTo>
                <a:lnTo>
                  <a:pt x="159019" y="173751"/>
                </a:lnTo>
                <a:lnTo>
                  <a:pt x="188849" y="190246"/>
                </a:lnTo>
                <a:lnTo>
                  <a:pt x="208327" y="200886"/>
                </a:lnTo>
                <a:lnTo>
                  <a:pt x="240712" y="221928"/>
                </a:lnTo>
                <a:lnTo>
                  <a:pt x="274113" y="253793"/>
                </a:lnTo>
                <a:lnTo>
                  <a:pt x="293344" y="289782"/>
                </a:lnTo>
                <a:lnTo>
                  <a:pt x="299720" y="333501"/>
                </a:lnTo>
                <a:lnTo>
                  <a:pt x="298509" y="353460"/>
                </a:lnTo>
                <a:lnTo>
                  <a:pt x="280543" y="405002"/>
                </a:lnTo>
                <a:lnTo>
                  <a:pt x="242163" y="442614"/>
                </a:lnTo>
                <a:lnTo>
                  <a:pt x="206061" y="458706"/>
                </a:lnTo>
                <a:lnTo>
                  <a:pt x="163857" y="466846"/>
                </a:lnTo>
                <a:lnTo>
                  <a:pt x="140588" y="467867"/>
                </a:lnTo>
                <a:lnTo>
                  <a:pt x="123350" y="467627"/>
                </a:lnTo>
                <a:lnTo>
                  <a:pt x="69469" y="463930"/>
                </a:lnTo>
                <a:lnTo>
                  <a:pt x="16498" y="456233"/>
                </a:lnTo>
                <a:lnTo>
                  <a:pt x="0" y="452754"/>
                </a:lnTo>
                <a:lnTo>
                  <a:pt x="0" y="349630"/>
                </a:lnTo>
                <a:lnTo>
                  <a:pt x="45847" y="349630"/>
                </a:lnTo>
                <a:lnTo>
                  <a:pt x="50730" y="368276"/>
                </a:lnTo>
                <a:lnTo>
                  <a:pt x="57007" y="384397"/>
                </a:lnTo>
                <a:lnTo>
                  <a:pt x="84738" y="417641"/>
                </a:lnTo>
                <a:lnTo>
                  <a:pt x="131191" y="428625"/>
                </a:lnTo>
                <a:lnTo>
                  <a:pt x="140837" y="428216"/>
                </a:lnTo>
                <a:lnTo>
                  <a:pt x="180911" y="413194"/>
                </a:lnTo>
                <a:lnTo>
                  <a:pt x="200953" y="373729"/>
                </a:lnTo>
                <a:lnTo>
                  <a:pt x="201549" y="362965"/>
                </a:lnTo>
                <a:lnTo>
                  <a:pt x="201070" y="352938"/>
                </a:lnTo>
                <a:lnTo>
                  <a:pt x="183800" y="312165"/>
                </a:lnTo>
                <a:lnTo>
                  <a:pt x="148669" y="283892"/>
                </a:lnTo>
                <a:lnTo>
                  <a:pt x="108799" y="262310"/>
                </a:lnTo>
                <a:lnTo>
                  <a:pt x="96678" y="255619"/>
                </a:lnTo>
                <a:lnTo>
                  <a:pt x="64125" y="234590"/>
                </a:lnTo>
                <a:lnTo>
                  <a:pt x="31277" y="202152"/>
                </a:lnTo>
                <a:lnTo>
                  <a:pt x="11646" y="163476"/>
                </a:lnTo>
                <a:lnTo>
                  <a:pt x="6985" y="128650"/>
                </a:lnTo>
                <a:lnTo>
                  <a:pt x="8268" y="108787"/>
                </a:lnTo>
                <a:lnTo>
                  <a:pt x="27432" y="58674"/>
                </a:lnTo>
                <a:lnTo>
                  <a:pt x="68294" y="23276"/>
                </a:lnTo>
                <a:lnTo>
                  <a:pt x="106586" y="8411"/>
                </a:lnTo>
                <a:lnTo>
                  <a:pt x="151405" y="930"/>
                </a:lnTo>
                <a:lnTo>
                  <a:pt x="17614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61535" y="753999"/>
            <a:ext cx="431800" cy="591185"/>
          </a:xfrm>
          <a:custGeom>
            <a:avLst/>
            <a:gdLst/>
            <a:ahLst/>
            <a:cxnLst/>
            <a:rect l="l" t="t" r="r" b="b"/>
            <a:pathLst>
              <a:path w="431800" h="591185">
                <a:moveTo>
                  <a:pt x="205231" y="0"/>
                </a:moveTo>
                <a:lnTo>
                  <a:pt x="252194" y="3593"/>
                </a:lnTo>
                <a:lnTo>
                  <a:pt x="292893" y="14366"/>
                </a:lnTo>
                <a:lnTo>
                  <a:pt x="327354" y="32307"/>
                </a:lnTo>
                <a:lnTo>
                  <a:pt x="377582" y="89646"/>
                </a:lnTo>
                <a:lnTo>
                  <a:pt x="393255" y="128841"/>
                </a:lnTo>
                <a:lnTo>
                  <a:pt x="402641" y="174990"/>
                </a:lnTo>
                <a:lnTo>
                  <a:pt x="405764" y="228091"/>
                </a:lnTo>
                <a:lnTo>
                  <a:pt x="403693" y="271978"/>
                </a:lnTo>
                <a:lnTo>
                  <a:pt x="397478" y="311626"/>
                </a:lnTo>
                <a:lnTo>
                  <a:pt x="372617" y="378205"/>
                </a:lnTo>
                <a:lnTo>
                  <a:pt x="331279" y="427069"/>
                </a:lnTo>
                <a:lnTo>
                  <a:pt x="273557" y="457453"/>
                </a:lnTo>
                <a:lnTo>
                  <a:pt x="294259" y="485901"/>
                </a:lnTo>
                <a:lnTo>
                  <a:pt x="299719" y="493267"/>
                </a:lnTo>
                <a:lnTo>
                  <a:pt x="304673" y="499745"/>
                </a:lnTo>
                <a:lnTo>
                  <a:pt x="309372" y="505205"/>
                </a:lnTo>
                <a:lnTo>
                  <a:pt x="314070" y="510666"/>
                </a:lnTo>
                <a:lnTo>
                  <a:pt x="339851" y="527938"/>
                </a:lnTo>
                <a:lnTo>
                  <a:pt x="344804" y="529589"/>
                </a:lnTo>
                <a:lnTo>
                  <a:pt x="350138" y="530478"/>
                </a:lnTo>
                <a:lnTo>
                  <a:pt x="355980" y="530478"/>
                </a:lnTo>
                <a:lnTo>
                  <a:pt x="362838" y="530478"/>
                </a:lnTo>
                <a:lnTo>
                  <a:pt x="368807" y="529843"/>
                </a:lnTo>
                <a:lnTo>
                  <a:pt x="373634" y="528574"/>
                </a:lnTo>
                <a:lnTo>
                  <a:pt x="378587" y="527430"/>
                </a:lnTo>
                <a:lnTo>
                  <a:pt x="407797" y="508380"/>
                </a:lnTo>
                <a:lnTo>
                  <a:pt x="431291" y="537463"/>
                </a:lnTo>
                <a:lnTo>
                  <a:pt x="400413" y="563663"/>
                </a:lnTo>
                <a:lnTo>
                  <a:pt x="366053" y="583263"/>
                </a:lnTo>
                <a:lnTo>
                  <a:pt x="320420" y="590676"/>
                </a:lnTo>
                <a:lnTo>
                  <a:pt x="309012" y="590343"/>
                </a:lnTo>
                <a:lnTo>
                  <a:pt x="269192" y="582152"/>
                </a:lnTo>
                <a:lnTo>
                  <a:pt x="233543" y="558766"/>
                </a:lnTo>
                <a:lnTo>
                  <a:pt x="208914" y="528065"/>
                </a:lnTo>
                <a:lnTo>
                  <a:pt x="169037" y="466471"/>
                </a:lnTo>
                <a:lnTo>
                  <a:pt x="143033" y="462397"/>
                </a:lnTo>
                <a:lnTo>
                  <a:pt x="97313" y="446914"/>
                </a:lnTo>
                <a:lnTo>
                  <a:pt x="60090" y="421391"/>
                </a:lnTo>
                <a:lnTo>
                  <a:pt x="31412" y="384208"/>
                </a:lnTo>
                <a:lnTo>
                  <a:pt x="11358" y="335041"/>
                </a:lnTo>
                <a:lnTo>
                  <a:pt x="1262" y="273319"/>
                </a:lnTo>
                <a:lnTo>
                  <a:pt x="0" y="237743"/>
                </a:lnTo>
                <a:lnTo>
                  <a:pt x="1498" y="201477"/>
                </a:lnTo>
                <a:lnTo>
                  <a:pt x="13448" y="137088"/>
                </a:lnTo>
                <a:lnTo>
                  <a:pt x="37282" y="83891"/>
                </a:lnTo>
                <a:lnTo>
                  <a:pt x="72524" y="43314"/>
                </a:lnTo>
                <a:lnTo>
                  <a:pt x="118792" y="15644"/>
                </a:lnTo>
                <a:lnTo>
                  <a:pt x="174228" y="1738"/>
                </a:lnTo>
                <a:lnTo>
                  <a:pt x="20523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47088" y="1629155"/>
            <a:ext cx="8353044" cy="4896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21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8798" y="1214979"/>
            <a:ext cx="7013006" cy="303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1093" y="753999"/>
            <a:ext cx="7141336" cy="467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37501" y="847090"/>
            <a:ext cx="120650" cy="188595"/>
          </a:xfrm>
          <a:custGeom>
            <a:avLst/>
            <a:gdLst/>
            <a:ahLst/>
            <a:cxnLst/>
            <a:rect l="l" t="t" r="r" b="b"/>
            <a:pathLst>
              <a:path w="120650" h="188594">
                <a:moveTo>
                  <a:pt x="66928" y="0"/>
                </a:moveTo>
                <a:lnTo>
                  <a:pt x="0" y="188595"/>
                </a:lnTo>
                <a:lnTo>
                  <a:pt x="120523" y="188595"/>
                </a:lnTo>
                <a:lnTo>
                  <a:pt x="6692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03060" y="847090"/>
            <a:ext cx="120650" cy="188595"/>
          </a:xfrm>
          <a:custGeom>
            <a:avLst/>
            <a:gdLst/>
            <a:ahLst/>
            <a:cxnLst/>
            <a:rect l="l" t="t" r="r" b="b"/>
            <a:pathLst>
              <a:path w="120650" h="188594">
                <a:moveTo>
                  <a:pt x="66928" y="0"/>
                </a:moveTo>
                <a:lnTo>
                  <a:pt x="0" y="188595"/>
                </a:lnTo>
                <a:lnTo>
                  <a:pt x="120523" y="188595"/>
                </a:lnTo>
                <a:lnTo>
                  <a:pt x="6692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9695" y="794004"/>
            <a:ext cx="129921" cy="198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9381" y="793241"/>
            <a:ext cx="193040" cy="389890"/>
          </a:xfrm>
          <a:custGeom>
            <a:avLst/>
            <a:gdLst/>
            <a:ahLst/>
            <a:cxnLst/>
            <a:rect l="l" t="t" r="r" b="b"/>
            <a:pathLst>
              <a:path w="193040" h="389890">
                <a:moveTo>
                  <a:pt x="95758" y="0"/>
                </a:moveTo>
                <a:lnTo>
                  <a:pt x="53451" y="11557"/>
                </a:lnTo>
                <a:lnTo>
                  <a:pt x="23622" y="46355"/>
                </a:lnTo>
                <a:lnTo>
                  <a:pt x="5905" y="105298"/>
                </a:lnTo>
                <a:lnTo>
                  <a:pt x="1476" y="144242"/>
                </a:lnTo>
                <a:lnTo>
                  <a:pt x="0" y="189484"/>
                </a:lnTo>
                <a:lnTo>
                  <a:pt x="1522" y="236823"/>
                </a:lnTo>
                <a:lnTo>
                  <a:pt x="6080" y="277685"/>
                </a:lnTo>
                <a:lnTo>
                  <a:pt x="24257" y="339979"/>
                </a:lnTo>
                <a:lnTo>
                  <a:pt x="54959" y="377063"/>
                </a:lnTo>
                <a:lnTo>
                  <a:pt x="98425" y="389382"/>
                </a:lnTo>
                <a:lnTo>
                  <a:pt x="110880" y="388522"/>
                </a:lnTo>
                <a:lnTo>
                  <a:pt x="150913" y="367895"/>
                </a:lnTo>
                <a:lnTo>
                  <a:pt x="176793" y="323627"/>
                </a:lnTo>
                <a:lnTo>
                  <a:pt x="187705" y="277622"/>
                </a:lnTo>
                <a:lnTo>
                  <a:pt x="192224" y="222543"/>
                </a:lnTo>
                <a:lnTo>
                  <a:pt x="192532" y="202565"/>
                </a:lnTo>
                <a:lnTo>
                  <a:pt x="191867" y="170584"/>
                </a:lnTo>
                <a:lnTo>
                  <a:pt x="186584" y="114768"/>
                </a:lnTo>
                <a:lnTo>
                  <a:pt x="176065" y="69758"/>
                </a:lnTo>
                <a:lnTo>
                  <a:pt x="150241" y="22860"/>
                </a:lnTo>
                <a:lnTo>
                  <a:pt x="111593" y="1428"/>
                </a:lnTo>
                <a:lnTo>
                  <a:pt x="9575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34204" y="793241"/>
            <a:ext cx="193040" cy="389890"/>
          </a:xfrm>
          <a:custGeom>
            <a:avLst/>
            <a:gdLst/>
            <a:ahLst/>
            <a:cxnLst/>
            <a:rect l="l" t="t" r="r" b="b"/>
            <a:pathLst>
              <a:path w="193039" h="389890">
                <a:moveTo>
                  <a:pt x="95757" y="0"/>
                </a:moveTo>
                <a:lnTo>
                  <a:pt x="53451" y="11557"/>
                </a:lnTo>
                <a:lnTo>
                  <a:pt x="23621" y="46355"/>
                </a:lnTo>
                <a:lnTo>
                  <a:pt x="5905" y="105298"/>
                </a:lnTo>
                <a:lnTo>
                  <a:pt x="1476" y="144242"/>
                </a:lnTo>
                <a:lnTo>
                  <a:pt x="0" y="189484"/>
                </a:lnTo>
                <a:lnTo>
                  <a:pt x="1522" y="236823"/>
                </a:lnTo>
                <a:lnTo>
                  <a:pt x="6080" y="277685"/>
                </a:lnTo>
                <a:lnTo>
                  <a:pt x="24256" y="339979"/>
                </a:lnTo>
                <a:lnTo>
                  <a:pt x="54959" y="377063"/>
                </a:lnTo>
                <a:lnTo>
                  <a:pt x="98425" y="389382"/>
                </a:lnTo>
                <a:lnTo>
                  <a:pt x="110880" y="388522"/>
                </a:lnTo>
                <a:lnTo>
                  <a:pt x="150913" y="367895"/>
                </a:lnTo>
                <a:lnTo>
                  <a:pt x="176793" y="323627"/>
                </a:lnTo>
                <a:lnTo>
                  <a:pt x="187706" y="277622"/>
                </a:lnTo>
                <a:lnTo>
                  <a:pt x="192224" y="222543"/>
                </a:lnTo>
                <a:lnTo>
                  <a:pt x="192531" y="202565"/>
                </a:lnTo>
                <a:lnTo>
                  <a:pt x="191867" y="170584"/>
                </a:lnTo>
                <a:lnTo>
                  <a:pt x="186584" y="114768"/>
                </a:lnTo>
                <a:lnTo>
                  <a:pt x="176065" y="69758"/>
                </a:lnTo>
                <a:lnTo>
                  <a:pt x="150240" y="22860"/>
                </a:lnTo>
                <a:lnTo>
                  <a:pt x="111593" y="1428"/>
                </a:lnTo>
                <a:lnTo>
                  <a:pt x="9575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75521" y="759333"/>
            <a:ext cx="407034" cy="457200"/>
          </a:xfrm>
          <a:custGeom>
            <a:avLst/>
            <a:gdLst/>
            <a:ahLst/>
            <a:cxnLst/>
            <a:rect l="l" t="t" r="r" b="b"/>
            <a:pathLst>
              <a:path w="407034" h="457200">
                <a:moveTo>
                  <a:pt x="0" y="0"/>
                </a:moveTo>
                <a:lnTo>
                  <a:pt x="135635" y="0"/>
                </a:lnTo>
                <a:lnTo>
                  <a:pt x="254126" y="205993"/>
                </a:lnTo>
                <a:lnTo>
                  <a:pt x="274504" y="242855"/>
                </a:lnTo>
                <a:lnTo>
                  <a:pt x="299704" y="290782"/>
                </a:lnTo>
                <a:lnTo>
                  <a:pt x="314451" y="321182"/>
                </a:lnTo>
                <a:lnTo>
                  <a:pt x="319785" y="321182"/>
                </a:lnTo>
                <a:lnTo>
                  <a:pt x="318192" y="280251"/>
                </a:lnTo>
                <a:lnTo>
                  <a:pt x="317039" y="237474"/>
                </a:lnTo>
                <a:lnTo>
                  <a:pt x="316339" y="192863"/>
                </a:lnTo>
                <a:lnTo>
                  <a:pt x="316102" y="146430"/>
                </a:lnTo>
                <a:lnTo>
                  <a:pt x="316102" y="84074"/>
                </a:lnTo>
                <a:lnTo>
                  <a:pt x="316005" y="73955"/>
                </a:lnTo>
                <a:lnTo>
                  <a:pt x="309245" y="37845"/>
                </a:lnTo>
                <a:lnTo>
                  <a:pt x="306958" y="34543"/>
                </a:lnTo>
                <a:lnTo>
                  <a:pt x="280288" y="22097"/>
                </a:lnTo>
                <a:lnTo>
                  <a:pt x="280288" y="0"/>
                </a:lnTo>
                <a:lnTo>
                  <a:pt x="406907" y="0"/>
                </a:lnTo>
                <a:lnTo>
                  <a:pt x="406907" y="22097"/>
                </a:lnTo>
                <a:lnTo>
                  <a:pt x="398018" y="25018"/>
                </a:lnTo>
                <a:lnTo>
                  <a:pt x="391668" y="27558"/>
                </a:lnTo>
                <a:lnTo>
                  <a:pt x="387984" y="29463"/>
                </a:lnTo>
                <a:lnTo>
                  <a:pt x="384301" y="31495"/>
                </a:lnTo>
                <a:lnTo>
                  <a:pt x="381126" y="34162"/>
                </a:lnTo>
                <a:lnTo>
                  <a:pt x="378586" y="37591"/>
                </a:lnTo>
                <a:lnTo>
                  <a:pt x="376047" y="40893"/>
                </a:lnTo>
                <a:lnTo>
                  <a:pt x="370712" y="84074"/>
                </a:lnTo>
                <a:lnTo>
                  <a:pt x="370712" y="457200"/>
                </a:lnTo>
                <a:lnTo>
                  <a:pt x="285623" y="457200"/>
                </a:lnTo>
                <a:lnTo>
                  <a:pt x="135000" y="196595"/>
                </a:lnTo>
                <a:lnTo>
                  <a:pt x="108521" y="149351"/>
                </a:lnTo>
                <a:lnTo>
                  <a:pt x="90043" y="113537"/>
                </a:lnTo>
                <a:lnTo>
                  <a:pt x="87122" y="113537"/>
                </a:lnTo>
                <a:lnTo>
                  <a:pt x="88548" y="150042"/>
                </a:lnTo>
                <a:lnTo>
                  <a:pt x="89582" y="187547"/>
                </a:lnTo>
                <a:lnTo>
                  <a:pt x="90211" y="226052"/>
                </a:lnTo>
                <a:lnTo>
                  <a:pt x="90424" y="265556"/>
                </a:lnTo>
                <a:lnTo>
                  <a:pt x="90424" y="373379"/>
                </a:lnTo>
                <a:lnTo>
                  <a:pt x="90588" y="385002"/>
                </a:lnTo>
                <a:lnTo>
                  <a:pt x="101980" y="424433"/>
                </a:lnTo>
                <a:lnTo>
                  <a:pt x="126619" y="434975"/>
                </a:lnTo>
                <a:lnTo>
                  <a:pt x="126619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8" y="430402"/>
                </a:lnTo>
                <a:lnTo>
                  <a:pt x="19557" y="427608"/>
                </a:lnTo>
                <a:lnTo>
                  <a:pt x="24383" y="424941"/>
                </a:lnTo>
                <a:lnTo>
                  <a:pt x="27939" y="421386"/>
                </a:lnTo>
                <a:lnTo>
                  <a:pt x="35762" y="380932"/>
                </a:lnTo>
                <a:lnTo>
                  <a:pt x="35813" y="373379"/>
                </a:lnTo>
                <a:lnTo>
                  <a:pt x="35813" y="83819"/>
                </a:lnTo>
                <a:lnTo>
                  <a:pt x="32257" y="42799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60258" y="759333"/>
            <a:ext cx="175895" cy="457200"/>
          </a:xfrm>
          <a:custGeom>
            <a:avLst/>
            <a:gdLst/>
            <a:ahLst/>
            <a:cxnLst/>
            <a:rect l="l" t="t" r="r" b="b"/>
            <a:pathLst>
              <a:path w="175895" h="457200">
                <a:moveTo>
                  <a:pt x="0" y="0"/>
                </a:moveTo>
                <a:lnTo>
                  <a:pt x="175768" y="0"/>
                </a:lnTo>
                <a:lnTo>
                  <a:pt x="175768" y="22097"/>
                </a:lnTo>
                <a:lnTo>
                  <a:pt x="166624" y="24637"/>
                </a:lnTo>
                <a:lnTo>
                  <a:pt x="159893" y="27177"/>
                </a:lnTo>
                <a:lnTo>
                  <a:pt x="140396" y="61416"/>
                </a:lnTo>
                <a:lnTo>
                  <a:pt x="139700" y="84454"/>
                </a:lnTo>
                <a:lnTo>
                  <a:pt x="139700" y="373125"/>
                </a:lnTo>
                <a:lnTo>
                  <a:pt x="139700" y="380872"/>
                </a:lnTo>
                <a:lnTo>
                  <a:pt x="139826" y="388112"/>
                </a:lnTo>
                <a:lnTo>
                  <a:pt x="140335" y="394842"/>
                </a:lnTo>
                <a:lnTo>
                  <a:pt x="140716" y="401574"/>
                </a:lnTo>
                <a:lnTo>
                  <a:pt x="141605" y="407034"/>
                </a:lnTo>
                <a:lnTo>
                  <a:pt x="143001" y="411225"/>
                </a:lnTo>
                <a:lnTo>
                  <a:pt x="144399" y="415543"/>
                </a:lnTo>
                <a:lnTo>
                  <a:pt x="175768" y="434975"/>
                </a:lnTo>
                <a:lnTo>
                  <a:pt x="175768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558" y="427863"/>
                </a:lnTo>
                <a:lnTo>
                  <a:pt x="24384" y="425322"/>
                </a:lnTo>
                <a:lnTo>
                  <a:pt x="27940" y="421639"/>
                </a:lnTo>
                <a:lnTo>
                  <a:pt x="35762" y="380791"/>
                </a:lnTo>
                <a:lnTo>
                  <a:pt x="35814" y="373125"/>
                </a:lnTo>
                <a:lnTo>
                  <a:pt x="35814" y="84074"/>
                </a:lnTo>
                <a:lnTo>
                  <a:pt x="33020" y="44957"/>
                </a:lnTo>
                <a:lnTo>
                  <a:pt x="30607" y="40386"/>
                </a:lnTo>
                <a:lnTo>
                  <a:pt x="28321" y="35813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11314" y="759333"/>
            <a:ext cx="394335" cy="457200"/>
          </a:xfrm>
          <a:custGeom>
            <a:avLst/>
            <a:gdLst/>
            <a:ahLst/>
            <a:cxnLst/>
            <a:rect l="l" t="t" r="r" b="b"/>
            <a:pathLst>
              <a:path w="394334" h="457200">
                <a:moveTo>
                  <a:pt x="0" y="0"/>
                </a:moveTo>
                <a:lnTo>
                  <a:pt x="394081" y="0"/>
                </a:lnTo>
                <a:lnTo>
                  <a:pt x="394081" y="117601"/>
                </a:lnTo>
                <a:lnTo>
                  <a:pt x="348234" y="117601"/>
                </a:lnTo>
                <a:lnTo>
                  <a:pt x="345237" y="106934"/>
                </a:lnTo>
                <a:lnTo>
                  <a:pt x="342550" y="97790"/>
                </a:lnTo>
                <a:lnTo>
                  <a:pt x="327025" y="60832"/>
                </a:lnTo>
                <a:lnTo>
                  <a:pt x="320420" y="53339"/>
                </a:lnTo>
                <a:lnTo>
                  <a:pt x="317118" y="49911"/>
                </a:lnTo>
                <a:lnTo>
                  <a:pt x="295528" y="40766"/>
                </a:lnTo>
                <a:lnTo>
                  <a:pt x="289813" y="39750"/>
                </a:lnTo>
                <a:lnTo>
                  <a:pt x="282448" y="39242"/>
                </a:lnTo>
                <a:lnTo>
                  <a:pt x="273303" y="39242"/>
                </a:lnTo>
                <a:lnTo>
                  <a:pt x="249174" y="39242"/>
                </a:lnTo>
                <a:lnTo>
                  <a:pt x="249174" y="373125"/>
                </a:lnTo>
                <a:lnTo>
                  <a:pt x="249225" y="381458"/>
                </a:lnTo>
                <a:lnTo>
                  <a:pt x="253873" y="414908"/>
                </a:lnTo>
                <a:lnTo>
                  <a:pt x="255650" y="418718"/>
                </a:lnTo>
                <a:lnTo>
                  <a:pt x="289687" y="434975"/>
                </a:lnTo>
                <a:lnTo>
                  <a:pt x="289687" y="457200"/>
                </a:lnTo>
                <a:lnTo>
                  <a:pt x="104775" y="457200"/>
                </a:lnTo>
                <a:lnTo>
                  <a:pt x="104775" y="434975"/>
                </a:lnTo>
                <a:lnTo>
                  <a:pt x="114173" y="433450"/>
                </a:lnTo>
                <a:lnTo>
                  <a:pt x="121665" y="431418"/>
                </a:lnTo>
                <a:lnTo>
                  <a:pt x="144272" y="400050"/>
                </a:lnTo>
                <a:lnTo>
                  <a:pt x="145287" y="373125"/>
                </a:lnTo>
                <a:lnTo>
                  <a:pt x="145287" y="39242"/>
                </a:lnTo>
                <a:lnTo>
                  <a:pt x="118237" y="39242"/>
                </a:lnTo>
                <a:lnTo>
                  <a:pt x="108735" y="39530"/>
                </a:lnTo>
                <a:lnTo>
                  <a:pt x="68834" y="58674"/>
                </a:lnTo>
                <a:lnTo>
                  <a:pt x="52526" y="93956"/>
                </a:lnTo>
                <a:lnTo>
                  <a:pt x="45847" y="117601"/>
                </a:lnTo>
                <a:lnTo>
                  <a:pt x="0" y="11760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94703" y="759334"/>
            <a:ext cx="414020" cy="462915"/>
          </a:xfrm>
          <a:custGeom>
            <a:avLst/>
            <a:gdLst/>
            <a:ahLst/>
            <a:cxnLst/>
            <a:rect l="l" t="t" r="r" b="b"/>
            <a:pathLst>
              <a:path w="414020" h="462915">
                <a:moveTo>
                  <a:pt x="0" y="0"/>
                </a:moveTo>
                <a:lnTo>
                  <a:pt x="175895" y="0"/>
                </a:lnTo>
                <a:lnTo>
                  <a:pt x="175895" y="22097"/>
                </a:lnTo>
                <a:lnTo>
                  <a:pt x="166750" y="24637"/>
                </a:lnTo>
                <a:lnTo>
                  <a:pt x="159893" y="27177"/>
                </a:lnTo>
                <a:lnTo>
                  <a:pt x="140396" y="61416"/>
                </a:lnTo>
                <a:lnTo>
                  <a:pt x="139700" y="84454"/>
                </a:lnTo>
                <a:lnTo>
                  <a:pt x="139700" y="305434"/>
                </a:lnTo>
                <a:lnTo>
                  <a:pt x="143001" y="353694"/>
                </a:lnTo>
                <a:lnTo>
                  <a:pt x="155321" y="391032"/>
                </a:lnTo>
                <a:lnTo>
                  <a:pt x="188287" y="418576"/>
                </a:lnTo>
                <a:lnTo>
                  <a:pt x="220345" y="423290"/>
                </a:lnTo>
                <a:lnTo>
                  <a:pt x="236374" y="422433"/>
                </a:lnTo>
                <a:lnTo>
                  <a:pt x="279034" y="402028"/>
                </a:lnTo>
                <a:lnTo>
                  <a:pt x="297894" y="357409"/>
                </a:lnTo>
                <a:lnTo>
                  <a:pt x="301751" y="297688"/>
                </a:lnTo>
                <a:lnTo>
                  <a:pt x="301751" y="84074"/>
                </a:lnTo>
                <a:lnTo>
                  <a:pt x="298196" y="42544"/>
                </a:lnTo>
                <a:lnTo>
                  <a:pt x="266319" y="22097"/>
                </a:lnTo>
                <a:lnTo>
                  <a:pt x="266319" y="0"/>
                </a:lnTo>
                <a:lnTo>
                  <a:pt x="413638" y="0"/>
                </a:lnTo>
                <a:lnTo>
                  <a:pt x="413638" y="22097"/>
                </a:lnTo>
                <a:lnTo>
                  <a:pt x="405511" y="24383"/>
                </a:lnTo>
                <a:lnTo>
                  <a:pt x="399161" y="26796"/>
                </a:lnTo>
                <a:lnTo>
                  <a:pt x="378668" y="63124"/>
                </a:lnTo>
                <a:lnTo>
                  <a:pt x="378079" y="84074"/>
                </a:lnTo>
                <a:lnTo>
                  <a:pt x="378079" y="293369"/>
                </a:lnTo>
                <a:lnTo>
                  <a:pt x="377672" y="313279"/>
                </a:lnTo>
                <a:lnTo>
                  <a:pt x="371475" y="362838"/>
                </a:lnTo>
                <a:lnTo>
                  <a:pt x="357223" y="399861"/>
                </a:lnTo>
                <a:lnTo>
                  <a:pt x="325643" y="434405"/>
                </a:lnTo>
                <a:lnTo>
                  <a:pt x="281340" y="454548"/>
                </a:lnTo>
                <a:lnTo>
                  <a:pt x="240903" y="461279"/>
                </a:lnTo>
                <a:lnTo>
                  <a:pt x="210058" y="462533"/>
                </a:lnTo>
                <a:lnTo>
                  <a:pt x="187174" y="461914"/>
                </a:lnTo>
                <a:lnTo>
                  <a:pt x="146978" y="456961"/>
                </a:lnTo>
                <a:lnTo>
                  <a:pt x="99885" y="440229"/>
                </a:lnTo>
                <a:lnTo>
                  <a:pt x="66579" y="412329"/>
                </a:lnTo>
                <a:lnTo>
                  <a:pt x="45720" y="374395"/>
                </a:lnTo>
                <a:lnTo>
                  <a:pt x="36540" y="322496"/>
                </a:lnTo>
                <a:lnTo>
                  <a:pt x="35941" y="301116"/>
                </a:lnTo>
                <a:lnTo>
                  <a:pt x="35941" y="84454"/>
                </a:lnTo>
                <a:lnTo>
                  <a:pt x="35873" y="76880"/>
                </a:lnTo>
                <a:lnTo>
                  <a:pt x="28321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41771" y="759333"/>
            <a:ext cx="327025" cy="457200"/>
          </a:xfrm>
          <a:custGeom>
            <a:avLst/>
            <a:gdLst/>
            <a:ahLst/>
            <a:cxnLst/>
            <a:rect l="l" t="t" r="r" b="b"/>
            <a:pathLst>
              <a:path w="327025" h="457200">
                <a:moveTo>
                  <a:pt x="0" y="0"/>
                </a:moveTo>
                <a:lnTo>
                  <a:pt x="175767" y="0"/>
                </a:lnTo>
                <a:lnTo>
                  <a:pt x="175767" y="22097"/>
                </a:lnTo>
                <a:lnTo>
                  <a:pt x="167766" y="24383"/>
                </a:lnTo>
                <a:lnTo>
                  <a:pt x="161416" y="26796"/>
                </a:lnTo>
                <a:lnTo>
                  <a:pt x="156717" y="29337"/>
                </a:lnTo>
                <a:lnTo>
                  <a:pt x="152018" y="31876"/>
                </a:lnTo>
                <a:lnTo>
                  <a:pt x="148462" y="35432"/>
                </a:lnTo>
                <a:lnTo>
                  <a:pt x="139771" y="76080"/>
                </a:lnTo>
                <a:lnTo>
                  <a:pt x="139700" y="83819"/>
                </a:lnTo>
                <a:lnTo>
                  <a:pt x="139700" y="417321"/>
                </a:lnTo>
                <a:lnTo>
                  <a:pt x="204596" y="417321"/>
                </a:lnTo>
                <a:lnTo>
                  <a:pt x="213834" y="416940"/>
                </a:lnTo>
                <a:lnTo>
                  <a:pt x="251553" y="398563"/>
                </a:lnTo>
                <a:lnTo>
                  <a:pt x="270763" y="359917"/>
                </a:lnTo>
                <a:lnTo>
                  <a:pt x="280669" y="321817"/>
                </a:lnTo>
                <a:lnTo>
                  <a:pt x="326516" y="321817"/>
                </a:lnTo>
                <a:lnTo>
                  <a:pt x="319150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8" y="430402"/>
                </a:lnTo>
                <a:lnTo>
                  <a:pt x="19557" y="427608"/>
                </a:lnTo>
                <a:lnTo>
                  <a:pt x="24383" y="424941"/>
                </a:lnTo>
                <a:lnTo>
                  <a:pt x="27939" y="421386"/>
                </a:lnTo>
                <a:lnTo>
                  <a:pt x="35762" y="380412"/>
                </a:lnTo>
                <a:lnTo>
                  <a:pt x="35813" y="372744"/>
                </a:lnTo>
                <a:lnTo>
                  <a:pt x="35813" y="84454"/>
                </a:lnTo>
                <a:lnTo>
                  <a:pt x="33019" y="45084"/>
                </a:lnTo>
                <a:lnTo>
                  <a:pt x="30606" y="40512"/>
                </a:lnTo>
                <a:lnTo>
                  <a:pt x="28320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99760" y="759333"/>
            <a:ext cx="431165" cy="459740"/>
          </a:xfrm>
          <a:custGeom>
            <a:avLst/>
            <a:gdLst/>
            <a:ahLst/>
            <a:cxnLst/>
            <a:rect l="l" t="t" r="r" b="b"/>
            <a:pathLst>
              <a:path w="431164" h="459740">
                <a:moveTo>
                  <a:pt x="0" y="0"/>
                </a:moveTo>
                <a:lnTo>
                  <a:pt x="185165" y="0"/>
                </a:lnTo>
                <a:lnTo>
                  <a:pt x="185165" y="22097"/>
                </a:lnTo>
                <a:lnTo>
                  <a:pt x="177047" y="23483"/>
                </a:lnTo>
                <a:lnTo>
                  <a:pt x="170037" y="25558"/>
                </a:lnTo>
                <a:lnTo>
                  <a:pt x="164145" y="28348"/>
                </a:lnTo>
                <a:lnTo>
                  <a:pt x="159385" y="31876"/>
                </a:lnTo>
                <a:lnTo>
                  <a:pt x="153924" y="36956"/>
                </a:lnTo>
                <a:lnTo>
                  <a:pt x="151129" y="44195"/>
                </a:lnTo>
                <a:lnTo>
                  <a:pt x="151129" y="53593"/>
                </a:lnTo>
                <a:lnTo>
                  <a:pt x="151129" y="60959"/>
                </a:lnTo>
                <a:lnTo>
                  <a:pt x="161416" y="108838"/>
                </a:lnTo>
                <a:lnTo>
                  <a:pt x="227711" y="349250"/>
                </a:lnTo>
                <a:lnTo>
                  <a:pt x="310514" y="109854"/>
                </a:lnTo>
                <a:lnTo>
                  <a:pt x="320500" y="70691"/>
                </a:lnTo>
                <a:lnTo>
                  <a:pt x="321182" y="57276"/>
                </a:lnTo>
                <a:lnTo>
                  <a:pt x="320657" y="49563"/>
                </a:lnTo>
                <a:lnTo>
                  <a:pt x="286385" y="22097"/>
                </a:lnTo>
                <a:lnTo>
                  <a:pt x="286385" y="0"/>
                </a:lnTo>
                <a:lnTo>
                  <a:pt x="430656" y="0"/>
                </a:lnTo>
                <a:lnTo>
                  <a:pt x="430656" y="22097"/>
                </a:lnTo>
                <a:lnTo>
                  <a:pt x="422148" y="23494"/>
                </a:lnTo>
                <a:lnTo>
                  <a:pt x="415036" y="26162"/>
                </a:lnTo>
                <a:lnTo>
                  <a:pt x="389280" y="54774"/>
                </a:lnTo>
                <a:lnTo>
                  <a:pt x="235838" y="459486"/>
                </a:lnTo>
                <a:lnTo>
                  <a:pt x="158495" y="459486"/>
                </a:lnTo>
                <a:lnTo>
                  <a:pt x="47878" y="84454"/>
                </a:lnTo>
                <a:lnTo>
                  <a:pt x="32130" y="41782"/>
                </a:lnTo>
                <a:lnTo>
                  <a:pt x="22478" y="31750"/>
                </a:lnTo>
                <a:lnTo>
                  <a:pt x="17144" y="27304"/>
                </a:lnTo>
                <a:lnTo>
                  <a:pt x="9651" y="24129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28666" y="759333"/>
            <a:ext cx="335915" cy="457200"/>
          </a:xfrm>
          <a:custGeom>
            <a:avLst/>
            <a:gdLst/>
            <a:ahLst/>
            <a:cxnLst/>
            <a:rect l="l" t="t" r="r" b="b"/>
            <a:pathLst>
              <a:path w="335914" h="457200">
                <a:moveTo>
                  <a:pt x="0" y="0"/>
                </a:moveTo>
                <a:lnTo>
                  <a:pt x="332232" y="0"/>
                </a:lnTo>
                <a:lnTo>
                  <a:pt x="332232" y="106552"/>
                </a:lnTo>
                <a:lnTo>
                  <a:pt x="286385" y="106552"/>
                </a:lnTo>
                <a:lnTo>
                  <a:pt x="281054" y="91932"/>
                </a:lnTo>
                <a:lnTo>
                  <a:pt x="276129" y="79882"/>
                </a:lnTo>
                <a:lnTo>
                  <a:pt x="249174" y="45719"/>
                </a:lnTo>
                <a:lnTo>
                  <a:pt x="212598" y="39242"/>
                </a:lnTo>
                <a:lnTo>
                  <a:pt x="139700" y="39242"/>
                </a:lnTo>
                <a:lnTo>
                  <a:pt x="139700" y="200025"/>
                </a:lnTo>
                <a:lnTo>
                  <a:pt x="183896" y="200025"/>
                </a:lnTo>
                <a:lnTo>
                  <a:pt x="193675" y="200025"/>
                </a:lnTo>
                <a:lnTo>
                  <a:pt x="201422" y="198627"/>
                </a:lnTo>
                <a:lnTo>
                  <a:pt x="207010" y="195833"/>
                </a:lnTo>
                <a:lnTo>
                  <a:pt x="212598" y="193039"/>
                </a:lnTo>
                <a:lnTo>
                  <a:pt x="231394" y="151764"/>
                </a:lnTo>
                <a:lnTo>
                  <a:pt x="269239" y="151764"/>
                </a:lnTo>
                <a:lnTo>
                  <a:pt x="269239" y="287654"/>
                </a:lnTo>
                <a:lnTo>
                  <a:pt x="231394" y="287654"/>
                </a:lnTo>
                <a:lnTo>
                  <a:pt x="228963" y="278530"/>
                </a:lnTo>
                <a:lnTo>
                  <a:pt x="226425" y="270573"/>
                </a:lnTo>
                <a:lnTo>
                  <a:pt x="202184" y="240537"/>
                </a:lnTo>
                <a:lnTo>
                  <a:pt x="194310" y="239140"/>
                </a:lnTo>
                <a:lnTo>
                  <a:pt x="183896" y="239140"/>
                </a:lnTo>
                <a:lnTo>
                  <a:pt x="139700" y="239140"/>
                </a:lnTo>
                <a:lnTo>
                  <a:pt x="139700" y="417956"/>
                </a:lnTo>
                <a:lnTo>
                  <a:pt x="212344" y="417956"/>
                </a:lnTo>
                <a:lnTo>
                  <a:pt x="220091" y="417956"/>
                </a:lnTo>
                <a:lnTo>
                  <a:pt x="226695" y="417449"/>
                </a:lnTo>
                <a:lnTo>
                  <a:pt x="232029" y="416432"/>
                </a:lnTo>
                <a:lnTo>
                  <a:pt x="237489" y="415416"/>
                </a:lnTo>
                <a:lnTo>
                  <a:pt x="242188" y="413765"/>
                </a:lnTo>
                <a:lnTo>
                  <a:pt x="246507" y="411225"/>
                </a:lnTo>
                <a:lnTo>
                  <a:pt x="250698" y="408813"/>
                </a:lnTo>
                <a:lnTo>
                  <a:pt x="254762" y="405511"/>
                </a:lnTo>
                <a:lnTo>
                  <a:pt x="258699" y="401192"/>
                </a:lnTo>
                <a:lnTo>
                  <a:pt x="262636" y="397001"/>
                </a:lnTo>
                <a:lnTo>
                  <a:pt x="281185" y="361473"/>
                </a:lnTo>
                <a:lnTo>
                  <a:pt x="289687" y="334899"/>
                </a:lnTo>
                <a:lnTo>
                  <a:pt x="335534" y="334899"/>
                </a:lnTo>
                <a:lnTo>
                  <a:pt x="329184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558" y="427863"/>
                </a:lnTo>
                <a:lnTo>
                  <a:pt x="24384" y="425322"/>
                </a:lnTo>
                <a:lnTo>
                  <a:pt x="27939" y="421639"/>
                </a:lnTo>
                <a:lnTo>
                  <a:pt x="35762" y="380791"/>
                </a:lnTo>
                <a:lnTo>
                  <a:pt x="35813" y="373125"/>
                </a:lnTo>
                <a:lnTo>
                  <a:pt x="35813" y="84454"/>
                </a:lnTo>
                <a:lnTo>
                  <a:pt x="33020" y="45084"/>
                </a:lnTo>
                <a:lnTo>
                  <a:pt x="30607" y="40512"/>
                </a:lnTo>
                <a:lnTo>
                  <a:pt x="28321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01361" y="759333"/>
            <a:ext cx="323850" cy="457200"/>
          </a:xfrm>
          <a:custGeom>
            <a:avLst/>
            <a:gdLst/>
            <a:ahLst/>
            <a:cxnLst/>
            <a:rect l="l" t="t" r="r" b="b"/>
            <a:pathLst>
              <a:path w="323850" h="457200">
                <a:moveTo>
                  <a:pt x="0" y="0"/>
                </a:moveTo>
                <a:lnTo>
                  <a:pt x="323850" y="0"/>
                </a:lnTo>
                <a:lnTo>
                  <a:pt x="323850" y="106552"/>
                </a:lnTo>
                <a:lnTo>
                  <a:pt x="278002" y="106552"/>
                </a:lnTo>
                <a:lnTo>
                  <a:pt x="272672" y="91932"/>
                </a:lnTo>
                <a:lnTo>
                  <a:pt x="267747" y="79882"/>
                </a:lnTo>
                <a:lnTo>
                  <a:pt x="240791" y="45719"/>
                </a:lnTo>
                <a:lnTo>
                  <a:pt x="204342" y="39242"/>
                </a:lnTo>
                <a:lnTo>
                  <a:pt x="139700" y="39242"/>
                </a:lnTo>
                <a:lnTo>
                  <a:pt x="139700" y="209676"/>
                </a:lnTo>
                <a:lnTo>
                  <a:pt x="182499" y="209676"/>
                </a:lnTo>
                <a:lnTo>
                  <a:pt x="193039" y="209676"/>
                </a:lnTo>
                <a:lnTo>
                  <a:pt x="223498" y="182306"/>
                </a:lnTo>
                <a:lnTo>
                  <a:pt x="230124" y="156463"/>
                </a:lnTo>
                <a:lnTo>
                  <a:pt x="267842" y="156463"/>
                </a:lnTo>
                <a:lnTo>
                  <a:pt x="267842" y="302387"/>
                </a:lnTo>
                <a:lnTo>
                  <a:pt x="230124" y="302387"/>
                </a:lnTo>
                <a:lnTo>
                  <a:pt x="227953" y="292482"/>
                </a:lnTo>
                <a:lnTo>
                  <a:pt x="225615" y="283733"/>
                </a:lnTo>
                <a:lnTo>
                  <a:pt x="200660" y="250443"/>
                </a:lnTo>
                <a:lnTo>
                  <a:pt x="192786" y="248792"/>
                </a:lnTo>
                <a:lnTo>
                  <a:pt x="182499" y="248792"/>
                </a:lnTo>
                <a:lnTo>
                  <a:pt x="139700" y="248792"/>
                </a:lnTo>
                <a:lnTo>
                  <a:pt x="139700" y="373125"/>
                </a:lnTo>
                <a:lnTo>
                  <a:pt x="139751" y="381458"/>
                </a:lnTo>
                <a:lnTo>
                  <a:pt x="144399" y="414908"/>
                </a:lnTo>
                <a:lnTo>
                  <a:pt x="146176" y="418718"/>
                </a:lnTo>
                <a:lnTo>
                  <a:pt x="180212" y="434975"/>
                </a:lnTo>
                <a:lnTo>
                  <a:pt x="180212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3069"/>
                </a:lnTo>
                <a:lnTo>
                  <a:pt x="14859" y="430656"/>
                </a:lnTo>
                <a:lnTo>
                  <a:pt x="19558" y="427989"/>
                </a:lnTo>
                <a:lnTo>
                  <a:pt x="24384" y="425322"/>
                </a:lnTo>
                <a:lnTo>
                  <a:pt x="27939" y="421639"/>
                </a:lnTo>
                <a:lnTo>
                  <a:pt x="35762" y="380432"/>
                </a:lnTo>
                <a:lnTo>
                  <a:pt x="35813" y="372744"/>
                </a:lnTo>
                <a:lnTo>
                  <a:pt x="35813" y="84454"/>
                </a:lnTo>
                <a:lnTo>
                  <a:pt x="33020" y="45084"/>
                </a:lnTo>
                <a:lnTo>
                  <a:pt x="30607" y="40512"/>
                </a:lnTo>
                <a:lnTo>
                  <a:pt x="28321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5190" y="759333"/>
            <a:ext cx="335915" cy="457200"/>
          </a:xfrm>
          <a:custGeom>
            <a:avLst/>
            <a:gdLst/>
            <a:ahLst/>
            <a:cxnLst/>
            <a:rect l="l" t="t" r="r" b="b"/>
            <a:pathLst>
              <a:path w="335914" h="457200">
                <a:moveTo>
                  <a:pt x="0" y="0"/>
                </a:moveTo>
                <a:lnTo>
                  <a:pt x="332232" y="0"/>
                </a:lnTo>
                <a:lnTo>
                  <a:pt x="332232" y="106552"/>
                </a:lnTo>
                <a:lnTo>
                  <a:pt x="286385" y="106552"/>
                </a:lnTo>
                <a:lnTo>
                  <a:pt x="281054" y="91932"/>
                </a:lnTo>
                <a:lnTo>
                  <a:pt x="276129" y="79882"/>
                </a:lnTo>
                <a:lnTo>
                  <a:pt x="249174" y="45719"/>
                </a:lnTo>
                <a:lnTo>
                  <a:pt x="212598" y="39242"/>
                </a:lnTo>
                <a:lnTo>
                  <a:pt x="139700" y="39242"/>
                </a:lnTo>
                <a:lnTo>
                  <a:pt x="139700" y="200025"/>
                </a:lnTo>
                <a:lnTo>
                  <a:pt x="183896" y="200025"/>
                </a:lnTo>
                <a:lnTo>
                  <a:pt x="193675" y="200025"/>
                </a:lnTo>
                <a:lnTo>
                  <a:pt x="201422" y="198627"/>
                </a:lnTo>
                <a:lnTo>
                  <a:pt x="207010" y="195833"/>
                </a:lnTo>
                <a:lnTo>
                  <a:pt x="212598" y="193039"/>
                </a:lnTo>
                <a:lnTo>
                  <a:pt x="231394" y="151764"/>
                </a:lnTo>
                <a:lnTo>
                  <a:pt x="269240" y="151764"/>
                </a:lnTo>
                <a:lnTo>
                  <a:pt x="269240" y="287654"/>
                </a:lnTo>
                <a:lnTo>
                  <a:pt x="231394" y="287654"/>
                </a:lnTo>
                <a:lnTo>
                  <a:pt x="228963" y="278530"/>
                </a:lnTo>
                <a:lnTo>
                  <a:pt x="226425" y="270573"/>
                </a:lnTo>
                <a:lnTo>
                  <a:pt x="202184" y="240537"/>
                </a:lnTo>
                <a:lnTo>
                  <a:pt x="194310" y="239140"/>
                </a:lnTo>
                <a:lnTo>
                  <a:pt x="183896" y="239140"/>
                </a:lnTo>
                <a:lnTo>
                  <a:pt x="139700" y="239140"/>
                </a:lnTo>
                <a:lnTo>
                  <a:pt x="139700" y="417956"/>
                </a:lnTo>
                <a:lnTo>
                  <a:pt x="212344" y="417956"/>
                </a:lnTo>
                <a:lnTo>
                  <a:pt x="220091" y="417956"/>
                </a:lnTo>
                <a:lnTo>
                  <a:pt x="226695" y="417449"/>
                </a:lnTo>
                <a:lnTo>
                  <a:pt x="232029" y="416432"/>
                </a:lnTo>
                <a:lnTo>
                  <a:pt x="237490" y="415416"/>
                </a:lnTo>
                <a:lnTo>
                  <a:pt x="242189" y="413765"/>
                </a:lnTo>
                <a:lnTo>
                  <a:pt x="246507" y="411225"/>
                </a:lnTo>
                <a:lnTo>
                  <a:pt x="250698" y="408813"/>
                </a:lnTo>
                <a:lnTo>
                  <a:pt x="254762" y="405511"/>
                </a:lnTo>
                <a:lnTo>
                  <a:pt x="258699" y="401192"/>
                </a:lnTo>
                <a:lnTo>
                  <a:pt x="262636" y="397001"/>
                </a:lnTo>
                <a:lnTo>
                  <a:pt x="281185" y="361473"/>
                </a:lnTo>
                <a:lnTo>
                  <a:pt x="289687" y="334899"/>
                </a:lnTo>
                <a:lnTo>
                  <a:pt x="335534" y="334899"/>
                </a:lnTo>
                <a:lnTo>
                  <a:pt x="329184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558" y="427863"/>
                </a:lnTo>
                <a:lnTo>
                  <a:pt x="24384" y="425322"/>
                </a:lnTo>
                <a:lnTo>
                  <a:pt x="27940" y="421639"/>
                </a:lnTo>
                <a:lnTo>
                  <a:pt x="35762" y="380791"/>
                </a:lnTo>
                <a:lnTo>
                  <a:pt x="35814" y="373125"/>
                </a:lnTo>
                <a:lnTo>
                  <a:pt x="35814" y="84454"/>
                </a:lnTo>
                <a:lnTo>
                  <a:pt x="33020" y="45084"/>
                </a:lnTo>
                <a:lnTo>
                  <a:pt x="30607" y="40512"/>
                </a:lnTo>
                <a:lnTo>
                  <a:pt x="28321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04567" y="759333"/>
            <a:ext cx="363855" cy="457200"/>
          </a:xfrm>
          <a:custGeom>
            <a:avLst/>
            <a:gdLst/>
            <a:ahLst/>
            <a:cxnLst/>
            <a:rect l="l" t="t" r="r" b="b"/>
            <a:pathLst>
              <a:path w="363855" h="457200">
                <a:moveTo>
                  <a:pt x="0" y="0"/>
                </a:moveTo>
                <a:lnTo>
                  <a:pt x="194564" y="0"/>
                </a:lnTo>
                <a:lnTo>
                  <a:pt x="234283" y="1903"/>
                </a:lnTo>
                <a:lnTo>
                  <a:pt x="297719" y="17091"/>
                </a:lnTo>
                <a:lnTo>
                  <a:pt x="339939" y="47543"/>
                </a:lnTo>
                <a:lnTo>
                  <a:pt x="361084" y="94164"/>
                </a:lnTo>
                <a:lnTo>
                  <a:pt x="363728" y="123570"/>
                </a:lnTo>
                <a:lnTo>
                  <a:pt x="362489" y="145121"/>
                </a:lnTo>
                <a:lnTo>
                  <a:pt x="352583" y="183792"/>
                </a:lnTo>
                <a:lnTo>
                  <a:pt x="319706" y="229806"/>
                </a:lnTo>
                <a:lnTo>
                  <a:pt x="286639" y="250697"/>
                </a:lnTo>
                <a:lnTo>
                  <a:pt x="244443" y="263382"/>
                </a:lnTo>
                <a:lnTo>
                  <a:pt x="192913" y="267588"/>
                </a:lnTo>
                <a:lnTo>
                  <a:pt x="177383" y="267515"/>
                </a:lnTo>
                <a:lnTo>
                  <a:pt x="163353" y="267287"/>
                </a:lnTo>
                <a:lnTo>
                  <a:pt x="150800" y="266892"/>
                </a:lnTo>
                <a:lnTo>
                  <a:pt x="139700" y="266318"/>
                </a:lnTo>
                <a:lnTo>
                  <a:pt x="139700" y="373379"/>
                </a:lnTo>
                <a:lnTo>
                  <a:pt x="144272" y="415797"/>
                </a:lnTo>
                <a:lnTo>
                  <a:pt x="157860" y="428625"/>
                </a:lnTo>
                <a:lnTo>
                  <a:pt x="162686" y="431164"/>
                </a:lnTo>
                <a:lnTo>
                  <a:pt x="170179" y="433196"/>
                </a:lnTo>
                <a:lnTo>
                  <a:pt x="180213" y="434975"/>
                </a:lnTo>
                <a:lnTo>
                  <a:pt x="180213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558" y="427863"/>
                </a:lnTo>
                <a:lnTo>
                  <a:pt x="24384" y="425322"/>
                </a:lnTo>
                <a:lnTo>
                  <a:pt x="27940" y="421639"/>
                </a:lnTo>
                <a:lnTo>
                  <a:pt x="35762" y="380791"/>
                </a:lnTo>
                <a:lnTo>
                  <a:pt x="35814" y="373125"/>
                </a:lnTo>
                <a:lnTo>
                  <a:pt x="35814" y="84454"/>
                </a:lnTo>
                <a:lnTo>
                  <a:pt x="33020" y="45084"/>
                </a:lnTo>
                <a:lnTo>
                  <a:pt x="30606" y="40512"/>
                </a:lnTo>
                <a:lnTo>
                  <a:pt x="28321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63596" y="759333"/>
            <a:ext cx="412750" cy="457200"/>
          </a:xfrm>
          <a:custGeom>
            <a:avLst/>
            <a:gdLst/>
            <a:ahLst/>
            <a:cxnLst/>
            <a:rect l="l" t="t" r="r" b="b"/>
            <a:pathLst>
              <a:path w="412750" h="457200">
                <a:moveTo>
                  <a:pt x="0" y="0"/>
                </a:moveTo>
                <a:lnTo>
                  <a:pt x="178485" y="0"/>
                </a:lnTo>
                <a:lnTo>
                  <a:pt x="178485" y="22097"/>
                </a:lnTo>
                <a:lnTo>
                  <a:pt x="167203" y="24979"/>
                </a:lnTo>
                <a:lnTo>
                  <a:pt x="159146" y="30194"/>
                </a:lnTo>
                <a:lnTo>
                  <a:pt x="154314" y="37742"/>
                </a:lnTo>
                <a:lnTo>
                  <a:pt x="152704" y="47625"/>
                </a:lnTo>
                <a:lnTo>
                  <a:pt x="152704" y="53339"/>
                </a:lnTo>
                <a:lnTo>
                  <a:pt x="166084" y="90953"/>
                </a:lnTo>
                <a:lnTo>
                  <a:pt x="170446" y="100456"/>
                </a:lnTo>
                <a:lnTo>
                  <a:pt x="227037" y="226440"/>
                </a:lnTo>
                <a:lnTo>
                  <a:pt x="288315" y="103504"/>
                </a:lnTo>
                <a:lnTo>
                  <a:pt x="303174" y="64769"/>
                </a:lnTo>
                <a:lnTo>
                  <a:pt x="304444" y="56641"/>
                </a:lnTo>
                <a:lnTo>
                  <a:pt x="304444" y="48640"/>
                </a:lnTo>
                <a:lnTo>
                  <a:pt x="304444" y="40512"/>
                </a:lnTo>
                <a:lnTo>
                  <a:pt x="302158" y="34289"/>
                </a:lnTo>
                <a:lnTo>
                  <a:pt x="297586" y="29717"/>
                </a:lnTo>
                <a:lnTo>
                  <a:pt x="293014" y="25145"/>
                </a:lnTo>
                <a:lnTo>
                  <a:pt x="286537" y="22605"/>
                </a:lnTo>
                <a:lnTo>
                  <a:pt x="278282" y="22097"/>
                </a:lnTo>
                <a:lnTo>
                  <a:pt x="278282" y="0"/>
                </a:lnTo>
                <a:lnTo>
                  <a:pt x="412521" y="0"/>
                </a:lnTo>
                <a:lnTo>
                  <a:pt x="412521" y="22097"/>
                </a:lnTo>
                <a:lnTo>
                  <a:pt x="406552" y="23494"/>
                </a:lnTo>
                <a:lnTo>
                  <a:pt x="401599" y="25272"/>
                </a:lnTo>
                <a:lnTo>
                  <a:pt x="397662" y="27686"/>
                </a:lnTo>
                <a:lnTo>
                  <a:pt x="393725" y="29971"/>
                </a:lnTo>
                <a:lnTo>
                  <a:pt x="389407" y="33654"/>
                </a:lnTo>
                <a:lnTo>
                  <a:pt x="363023" y="69435"/>
                </a:lnTo>
                <a:lnTo>
                  <a:pt x="249453" y="281304"/>
                </a:lnTo>
                <a:lnTo>
                  <a:pt x="249453" y="373125"/>
                </a:lnTo>
                <a:lnTo>
                  <a:pt x="254152" y="414908"/>
                </a:lnTo>
                <a:lnTo>
                  <a:pt x="255930" y="418718"/>
                </a:lnTo>
                <a:lnTo>
                  <a:pt x="271424" y="430529"/>
                </a:lnTo>
                <a:lnTo>
                  <a:pt x="275996" y="432434"/>
                </a:lnTo>
                <a:lnTo>
                  <a:pt x="282219" y="433958"/>
                </a:lnTo>
                <a:lnTo>
                  <a:pt x="289966" y="434975"/>
                </a:lnTo>
                <a:lnTo>
                  <a:pt x="289966" y="457200"/>
                </a:lnTo>
                <a:lnTo>
                  <a:pt x="105156" y="457200"/>
                </a:lnTo>
                <a:lnTo>
                  <a:pt x="105156" y="434975"/>
                </a:lnTo>
                <a:lnTo>
                  <a:pt x="114300" y="433450"/>
                </a:lnTo>
                <a:lnTo>
                  <a:pt x="121615" y="431418"/>
                </a:lnTo>
                <a:lnTo>
                  <a:pt x="127088" y="429005"/>
                </a:lnTo>
                <a:lnTo>
                  <a:pt x="132549" y="426592"/>
                </a:lnTo>
                <a:lnTo>
                  <a:pt x="136626" y="423037"/>
                </a:lnTo>
                <a:lnTo>
                  <a:pt x="139306" y="418338"/>
                </a:lnTo>
                <a:lnTo>
                  <a:pt x="141985" y="413638"/>
                </a:lnTo>
                <a:lnTo>
                  <a:pt x="145669" y="373125"/>
                </a:lnTo>
                <a:lnTo>
                  <a:pt x="145669" y="281304"/>
                </a:lnTo>
                <a:lnTo>
                  <a:pt x="54914" y="89788"/>
                </a:lnTo>
                <a:lnTo>
                  <a:pt x="36499" y="53593"/>
                </a:lnTo>
                <a:lnTo>
                  <a:pt x="23279" y="33908"/>
                </a:lnTo>
                <a:lnTo>
                  <a:pt x="19596" y="29844"/>
                </a:lnTo>
                <a:lnTo>
                  <a:pt x="16192" y="27050"/>
                </a:lnTo>
                <a:lnTo>
                  <a:pt x="13068" y="25526"/>
                </a:lnTo>
                <a:lnTo>
                  <a:pt x="9931" y="23875"/>
                </a:lnTo>
                <a:lnTo>
                  <a:pt x="5587" y="22859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41094" y="759333"/>
            <a:ext cx="394335" cy="457200"/>
          </a:xfrm>
          <a:custGeom>
            <a:avLst/>
            <a:gdLst/>
            <a:ahLst/>
            <a:cxnLst/>
            <a:rect l="l" t="t" r="r" b="b"/>
            <a:pathLst>
              <a:path w="394334" h="457200">
                <a:moveTo>
                  <a:pt x="0" y="0"/>
                </a:moveTo>
                <a:lnTo>
                  <a:pt x="394131" y="0"/>
                </a:lnTo>
                <a:lnTo>
                  <a:pt x="394131" y="117601"/>
                </a:lnTo>
                <a:lnTo>
                  <a:pt x="348259" y="117601"/>
                </a:lnTo>
                <a:lnTo>
                  <a:pt x="345244" y="106934"/>
                </a:lnTo>
                <a:lnTo>
                  <a:pt x="342565" y="97790"/>
                </a:lnTo>
                <a:lnTo>
                  <a:pt x="326999" y="60832"/>
                </a:lnTo>
                <a:lnTo>
                  <a:pt x="320471" y="53339"/>
                </a:lnTo>
                <a:lnTo>
                  <a:pt x="317119" y="49911"/>
                </a:lnTo>
                <a:lnTo>
                  <a:pt x="295516" y="40766"/>
                </a:lnTo>
                <a:lnTo>
                  <a:pt x="289826" y="39750"/>
                </a:lnTo>
                <a:lnTo>
                  <a:pt x="282409" y="39242"/>
                </a:lnTo>
                <a:lnTo>
                  <a:pt x="273253" y="39242"/>
                </a:lnTo>
                <a:lnTo>
                  <a:pt x="249135" y="39242"/>
                </a:lnTo>
                <a:lnTo>
                  <a:pt x="249135" y="373125"/>
                </a:lnTo>
                <a:lnTo>
                  <a:pt x="249199" y="381458"/>
                </a:lnTo>
                <a:lnTo>
                  <a:pt x="253834" y="414908"/>
                </a:lnTo>
                <a:lnTo>
                  <a:pt x="255612" y="418718"/>
                </a:lnTo>
                <a:lnTo>
                  <a:pt x="289661" y="434975"/>
                </a:lnTo>
                <a:lnTo>
                  <a:pt x="289661" y="457200"/>
                </a:lnTo>
                <a:lnTo>
                  <a:pt x="104813" y="457200"/>
                </a:lnTo>
                <a:lnTo>
                  <a:pt x="104813" y="434975"/>
                </a:lnTo>
                <a:lnTo>
                  <a:pt x="114185" y="433450"/>
                </a:lnTo>
                <a:lnTo>
                  <a:pt x="121615" y="431418"/>
                </a:lnTo>
                <a:lnTo>
                  <a:pt x="127088" y="428878"/>
                </a:lnTo>
                <a:lnTo>
                  <a:pt x="132549" y="426212"/>
                </a:lnTo>
                <a:lnTo>
                  <a:pt x="136626" y="422655"/>
                </a:lnTo>
                <a:lnTo>
                  <a:pt x="139306" y="417956"/>
                </a:lnTo>
                <a:lnTo>
                  <a:pt x="141986" y="413257"/>
                </a:lnTo>
                <a:lnTo>
                  <a:pt x="145338" y="373125"/>
                </a:lnTo>
                <a:lnTo>
                  <a:pt x="145338" y="39242"/>
                </a:lnTo>
                <a:lnTo>
                  <a:pt x="118211" y="39242"/>
                </a:lnTo>
                <a:lnTo>
                  <a:pt x="108750" y="39530"/>
                </a:lnTo>
                <a:lnTo>
                  <a:pt x="68821" y="58674"/>
                </a:lnTo>
                <a:lnTo>
                  <a:pt x="52535" y="93956"/>
                </a:lnTo>
                <a:lnTo>
                  <a:pt x="45885" y="117601"/>
                </a:lnTo>
                <a:lnTo>
                  <a:pt x="0" y="11760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94879" y="757047"/>
            <a:ext cx="443230" cy="459740"/>
          </a:xfrm>
          <a:custGeom>
            <a:avLst/>
            <a:gdLst/>
            <a:ahLst/>
            <a:cxnLst/>
            <a:rect l="l" t="t" r="r" b="b"/>
            <a:pathLst>
              <a:path w="443229" h="459740">
                <a:moveTo>
                  <a:pt x="194818" y="0"/>
                </a:moveTo>
                <a:lnTo>
                  <a:pt x="284225" y="0"/>
                </a:lnTo>
                <a:lnTo>
                  <a:pt x="394843" y="375030"/>
                </a:lnTo>
                <a:lnTo>
                  <a:pt x="398339" y="386679"/>
                </a:lnTo>
                <a:lnTo>
                  <a:pt x="414909" y="423417"/>
                </a:lnTo>
                <a:lnTo>
                  <a:pt x="420243" y="427736"/>
                </a:lnTo>
                <a:lnTo>
                  <a:pt x="425577" y="432180"/>
                </a:lnTo>
                <a:lnTo>
                  <a:pt x="433070" y="435355"/>
                </a:lnTo>
                <a:lnTo>
                  <a:pt x="442722" y="437261"/>
                </a:lnTo>
                <a:lnTo>
                  <a:pt x="442722" y="459486"/>
                </a:lnTo>
                <a:lnTo>
                  <a:pt x="257810" y="459486"/>
                </a:lnTo>
                <a:lnTo>
                  <a:pt x="257810" y="437261"/>
                </a:lnTo>
                <a:lnTo>
                  <a:pt x="265981" y="435931"/>
                </a:lnTo>
                <a:lnTo>
                  <a:pt x="272986" y="433863"/>
                </a:lnTo>
                <a:lnTo>
                  <a:pt x="278848" y="431081"/>
                </a:lnTo>
                <a:lnTo>
                  <a:pt x="283591" y="427608"/>
                </a:lnTo>
                <a:lnTo>
                  <a:pt x="289179" y="422528"/>
                </a:lnTo>
                <a:lnTo>
                  <a:pt x="291973" y="415163"/>
                </a:lnTo>
                <a:lnTo>
                  <a:pt x="291973" y="405891"/>
                </a:lnTo>
                <a:lnTo>
                  <a:pt x="291973" y="398906"/>
                </a:lnTo>
                <a:lnTo>
                  <a:pt x="284418" y="359935"/>
                </a:lnTo>
                <a:lnTo>
                  <a:pt x="272923" y="317753"/>
                </a:lnTo>
                <a:lnTo>
                  <a:pt x="129921" y="317753"/>
                </a:lnTo>
                <a:lnTo>
                  <a:pt x="116607" y="356250"/>
                </a:lnTo>
                <a:lnTo>
                  <a:pt x="108374" y="395255"/>
                </a:lnTo>
                <a:lnTo>
                  <a:pt x="108204" y="402208"/>
                </a:lnTo>
                <a:lnTo>
                  <a:pt x="110372" y="416687"/>
                </a:lnTo>
                <a:lnTo>
                  <a:pt x="116887" y="427355"/>
                </a:lnTo>
                <a:lnTo>
                  <a:pt x="127760" y="434213"/>
                </a:lnTo>
                <a:lnTo>
                  <a:pt x="143002" y="437261"/>
                </a:lnTo>
                <a:lnTo>
                  <a:pt x="143002" y="459486"/>
                </a:lnTo>
                <a:lnTo>
                  <a:pt x="0" y="459486"/>
                </a:lnTo>
                <a:lnTo>
                  <a:pt x="0" y="437261"/>
                </a:lnTo>
                <a:lnTo>
                  <a:pt x="8255" y="436372"/>
                </a:lnTo>
                <a:lnTo>
                  <a:pt x="15494" y="433577"/>
                </a:lnTo>
                <a:lnTo>
                  <a:pt x="42743" y="401486"/>
                </a:lnTo>
                <a:lnTo>
                  <a:pt x="55245" y="371982"/>
                </a:lnTo>
                <a:lnTo>
                  <a:pt x="19481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60440" y="757047"/>
            <a:ext cx="443230" cy="459740"/>
          </a:xfrm>
          <a:custGeom>
            <a:avLst/>
            <a:gdLst/>
            <a:ahLst/>
            <a:cxnLst/>
            <a:rect l="l" t="t" r="r" b="b"/>
            <a:pathLst>
              <a:path w="443229" h="459740">
                <a:moveTo>
                  <a:pt x="194818" y="0"/>
                </a:moveTo>
                <a:lnTo>
                  <a:pt x="284225" y="0"/>
                </a:lnTo>
                <a:lnTo>
                  <a:pt x="394843" y="375030"/>
                </a:lnTo>
                <a:lnTo>
                  <a:pt x="398339" y="386679"/>
                </a:lnTo>
                <a:lnTo>
                  <a:pt x="414909" y="423417"/>
                </a:lnTo>
                <a:lnTo>
                  <a:pt x="420243" y="427736"/>
                </a:lnTo>
                <a:lnTo>
                  <a:pt x="425576" y="432180"/>
                </a:lnTo>
                <a:lnTo>
                  <a:pt x="433070" y="435355"/>
                </a:lnTo>
                <a:lnTo>
                  <a:pt x="442722" y="437261"/>
                </a:lnTo>
                <a:lnTo>
                  <a:pt x="442722" y="459486"/>
                </a:lnTo>
                <a:lnTo>
                  <a:pt x="257810" y="459486"/>
                </a:lnTo>
                <a:lnTo>
                  <a:pt x="257810" y="437261"/>
                </a:lnTo>
                <a:lnTo>
                  <a:pt x="265981" y="435931"/>
                </a:lnTo>
                <a:lnTo>
                  <a:pt x="272986" y="433863"/>
                </a:lnTo>
                <a:lnTo>
                  <a:pt x="278848" y="431081"/>
                </a:lnTo>
                <a:lnTo>
                  <a:pt x="283590" y="427608"/>
                </a:lnTo>
                <a:lnTo>
                  <a:pt x="289179" y="422528"/>
                </a:lnTo>
                <a:lnTo>
                  <a:pt x="291973" y="415163"/>
                </a:lnTo>
                <a:lnTo>
                  <a:pt x="291973" y="405891"/>
                </a:lnTo>
                <a:lnTo>
                  <a:pt x="291973" y="398906"/>
                </a:lnTo>
                <a:lnTo>
                  <a:pt x="284418" y="359935"/>
                </a:lnTo>
                <a:lnTo>
                  <a:pt x="272923" y="317753"/>
                </a:lnTo>
                <a:lnTo>
                  <a:pt x="129921" y="317753"/>
                </a:lnTo>
                <a:lnTo>
                  <a:pt x="116607" y="356250"/>
                </a:lnTo>
                <a:lnTo>
                  <a:pt x="108374" y="395255"/>
                </a:lnTo>
                <a:lnTo>
                  <a:pt x="108204" y="402208"/>
                </a:lnTo>
                <a:lnTo>
                  <a:pt x="110372" y="416687"/>
                </a:lnTo>
                <a:lnTo>
                  <a:pt x="116887" y="427355"/>
                </a:lnTo>
                <a:lnTo>
                  <a:pt x="127760" y="434213"/>
                </a:lnTo>
                <a:lnTo>
                  <a:pt x="143001" y="437261"/>
                </a:lnTo>
                <a:lnTo>
                  <a:pt x="143001" y="459486"/>
                </a:lnTo>
                <a:lnTo>
                  <a:pt x="0" y="459486"/>
                </a:lnTo>
                <a:lnTo>
                  <a:pt x="0" y="437261"/>
                </a:lnTo>
                <a:lnTo>
                  <a:pt x="8255" y="436372"/>
                </a:lnTo>
                <a:lnTo>
                  <a:pt x="15494" y="433577"/>
                </a:lnTo>
                <a:lnTo>
                  <a:pt x="42743" y="401486"/>
                </a:lnTo>
                <a:lnTo>
                  <a:pt x="55245" y="371982"/>
                </a:lnTo>
                <a:lnTo>
                  <a:pt x="19481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02828" y="753999"/>
            <a:ext cx="406400" cy="467995"/>
          </a:xfrm>
          <a:custGeom>
            <a:avLst/>
            <a:gdLst/>
            <a:ahLst/>
            <a:cxnLst/>
            <a:rect l="l" t="t" r="r" b="b"/>
            <a:pathLst>
              <a:path w="406400" h="467994">
                <a:moveTo>
                  <a:pt x="205358" y="0"/>
                </a:moveTo>
                <a:lnTo>
                  <a:pt x="252267" y="3593"/>
                </a:lnTo>
                <a:lnTo>
                  <a:pt x="292973" y="14366"/>
                </a:lnTo>
                <a:lnTo>
                  <a:pt x="327463" y="32307"/>
                </a:lnTo>
                <a:lnTo>
                  <a:pt x="377656" y="89646"/>
                </a:lnTo>
                <a:lnTo>
                  <a:pt x="393334" y="128841"/>
                </a:lnTo>
                <a:lnTo>
                  <a:pt x="402750" y="174990"/>
                </a:lnTo>
                <a:lnTo>
                  <a:pt x="405892" y="228091"/>
                </a:lnTo>
                <a:lnTo>
                  <a:pt x="404963" y="258595"/>
                </a:lnTo>
                <a:lnTo>
                  <a:pt x="397533" y="312888"/>
                </a:lnTo>
                <a:lnTo>
                  <a:pt x="382797" y="358397"/>
                </a:lnTo>
                <a:lnTo>
                  <a:pt x="361565" y="395648"/>
                </a:lnTo>
                <a:lnTo>
                  <a:pt x="334210" y="424844"/>
                </a:lnTo>
                <a:lnTo>
                  <a:pt x="301305" y="446319"/>
                </a:lnTo>
                <a:lnTo>
                  <a:pt x="263116" y="460152"/>
                </a:lnTo>
                <a:lnTo>
                  <a:pt x="220356" y="467010"/>
                </a:lnTo>
                <a:lnTo>
                  <a:pt x="197357" y="467867"/>
                </a:lnTo>
                <a:lnTo>
                  <a:pt x="151183" y="464270"/>
                </a:lnTo>
                <a:lnTo>
                  <a:pt x="111140" y="453469"/>
                </a:lnTo>
                <a:lnTo>
                  <a:pt x="77217" y="435453"/>
                </a:lnTo>
                <a:lnTo>
                  <a:pt x="27807" y="377850"/>
                </a:lnTo>
                <a:lnTo>
                  <a:pt x="12366" y="338312"/>
                </a:lnTo>
                <a:lnTo>
                  <a:pt x="3093" y="291605"/>
                </a:lnTo>
                <a:lnTo>
                  <a:pt x="0" y="237743"/>
                </a:lnTo>
                <a:lnTo>
                  <a:pt x="1500" y="201477"/>
                </a:lnTo>
                <a:lnTo>
                  <a:pt x="13501" y="137088"/>
                </a:lnTo>
                <a:lnTo>
                  <a:pt x="37409" y="83891"/>
                </a:lnTo>
                <a:lnTo>
                  <a:pt x="72651" y="43314"/>
                </a:lnTo>
                <a:lnTo>
                  <a:pt x="118848" y="15644"/>
                </a:lnTo>
                <a:lnTo>
                  <a:pt x="174283" y="1738"/>
                </a:lnTo>
                <a:lnTo>
                  <a:pt x="20535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27651" y="753999"/>
            <a:ext cx="406400" cy="467995"/>
          </a:xfrm>
          <a:custGeom>
            <a:avLst/>
            <a:gdLst/>
            <a:ahLst/>
            <a:cxnLst/>
            <a:rect l="l" t="t" r="r" b="b"/>
            <a:pathLst>
              <a:path w="406400" h="467994">
                <a:moveTo>
                  <a:pt x="205359" y="0"/>
                </a:moveTo>
                <a:lnTo>
                  <a:pt x="252267" y="3593"/>
                </a:lnTo>
                <a:lnTo>
                  <a:pt x="292973" y="14366"/>
                </a:lnTo>
                <a:lnTo>
                  <a:pt x="327463" y="32307"/>
                </a:lnTo>
                <a:lnTo>
                  <a:pt x="377656" y="89646"/>
                </a:lnTo>
                <a:lnTo>
                  <a:pt x="393334" y="128841"/>
                </a:lnTo>
                <a:lnTo>
                  <a:pt x="402750" y="174990"/>
                </a:lnTo>
                <a:lnTo>
                  <a:pt x="405892" y="228091"/>
                </a:lnTo>
                <a:lnTo>
                  <a:pt x="404963" y="258595"/>
                </a:lnTo>
                <a:lnTo>
                  <a:pt x="397533" y="312888"/>
                </a:lnTo>
                <a:lnTo>
                  <a:pt x="382797" y="358397"/>
                </a:lnTo>
                <a:lnTo>
                  <a:pt x="361565" y="395648"/>
                </a:lnTo>
                <a:lnTo>
                  <a:pt x="334210" y="424844"/>
                </a:lnTo>
                <a:lnTo>
                  <a:pt x="301305" y="446319"/>
                </a:lnTo>
                <a:lnTo>
                  <a:pt x="263116" y="460152"/>
                </a:lnTo>
                <a:lnTo>
                  <a:pt x="220356" y="467010"/>
                </a:lnTo>
                <a:lnTo>
                  <a:pt x="197358" y="467867"/>
                </a:lnTo>
                <a:lnTo>
                  <a:pt x="151183" y="464270"/>
                </a:lnTo>
                <a:lnTo>
                  <a:pt x="111140" y="453469"/>
                </a:lnTo>
                <a:lnTo>
                  <a:pt x="77217" y="435453"/>
                </a:lnTo>
                <a:lnTo>
                  <a:pt x="27807" y="377850"/>
                </a:lnTo>
                <a:lnTo>
                  <a:pt x="12366" y="338312"/>
                </a:lnTo>
                <a:lnTo>
                  <a:pt x="3093" y="291605"/>
                </a:lnTo>
                <a:lnTo>
                  <a:pt x="0" y="237743"/>
                </a:lnTo>
                <a:lnTo>
                  <a:pt x="1500" y="201477"/>
                </a:lnTo>
                <a:lnTo>
                  <a:pt x="13501" y="137088"/>
                </a:lnTo>
                <a:lnTo>
                  <a:pt x="37409" y="83891"/>
                </a:lnTo>
                <a:lnTo>
                  <a:pt x="72651" y="43314"/>
                </a:lnTo>
                <a:lnTo>
                  <a:pt x="118848" y="15644"/>
                </a:lnTo>
                <a:lnTo>
                  <a:pt x="174283" y="1738"/>
                </a:lnTo>
                <a:lnTo>
                  <a:pt x="205359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17366" y="753999"/>
            <a:ext cx="299720" cy="467995"/>
          </a:xfrm>
          <a:custGeom>
            <a:avLst/>
            <a:gdLst/>
            <a:ahLst/>
            <a:cxnLst/>
            <a:rect l="l" t="t" r="r" b="b"/>
            <a:pathLst>
              <a:path w="299719" h="467994">
                <a:moveTo>
                  <a:pt x="176148" y="0"/>
                </a:moveTo>
                <a:lnTo>
                  <a:pt x="219404" y="1821"/>
                </a:lnTo>
                <a:lnTo>
                  <a:pt x="262191" y="7588"/>
                </a:lnTo>
                <a:lnTo>
                  <a:pt x="295020" y="14477"/>
                </a:lnTo>
                <a:lnTo>
                  <a:pt x="295020" y="111505"/>
                </a:lnTo>
                <a:lnTo>
                  <a:pt x="249173" y="111505"/>
                </a:lnTo>
                <a:lnTo>
                  <a:pt x="245794" y="98954"/>
                </a:lnTo>
                <a:lnTo>
                  <a:pt x="241950" y="87772"/>
                </a:lnTo>
                <a:lnTo>
                  <a:pt x="215433" y="50770"/>
                </a:lnTo>
                <a:lnTo>
                  <a:pt x="171195" y="39242"/>
                </a:lnTo>
                <a:lnTo>
                  <a:pt x="161911" y="39649"/>
                </a:lnTo>
                <a:lnTo>
                  <a:pt x="123539" y="54244"/>
                </a:lnTo>
                <a:lnTo>
                  <a:pt x="105068" y="88788"/>
                </a:lnTo>
                <a:lnTo>
                  <a:pt x="104520" y="97789"/>
                </a:lnTo>
                <a:lnTo>
                  <a:pt x="104995" y="107174"/>
                </a:lnTo>
                <a:lnTo>
                  <a:pt x="122142" y="145541"/>
                </a:lnTo>
                <a:lnTo>
                  <a:pt x="159146" y="173751"/>
                </a:lnTo>
                <a:lnTo>
                  <a:pt x="188975" y="190246"/>
                </a:lnTo>
                <a:lnTo>
                  <a:pt x="208454" y="200886"/>
                </a:lnTo>
                <a:lnTo>
                  <a:pt x="240839" y="221928"/>
                </a:lnTo>
                <a:lnTo>
                  <a:pt x="274240" y="253793"/>
                </a:lnTo>
                <a:lnTo>
                  <a:pt x="293451" y="289782"/>
                </a:lnTo>
                <a:lnTo>
                  <a:pt x="299719" y="333501"/>
                </a:lnTo>
                <a:lnTo>
                  <a:pt x="298529" y="353460"/>
                </a:lnTo>
                <a:lnTo>
                  <a:pt x="280669" y="405002"/>
                </a:lnTo>
                <a:lnTo>
                  <a:pt x="242236" y="442614"/>
                </a:lnTo>
                <a:lnTo>
                  <a:pt x="206117" y="458706"/>
                </a:lnTo>
                <a:lnTo>
                  <a:pt x="163929" y="466846"/>
                </a:lnTo>
                <a:lnTo>
                  <a:pt x="140715" y="467867"/>
                </a:lnTo>
                <a:lnTo>
                  <a:pt x="123477" y="467627"/>
                </a:lnTo>
                <a:lnTo>
                  <a:pt x="69595" y="463930"/>
                </a:lnTo>
                <a:lnTo>
                  <a:pt x="16553" y="456233"/>
                </a:lnTo>
                <a:lnTo>
                  <a:pt x="0" y="452754"/>
                </a:lnTo>
                <a:lnTo>
                  <a:pt x="0" y="349630"/>
                </a:lnTo>
                <a:lnTo>
                  <a:pt x="45973" y="349630"/>
                </a:lnTo>
                <a:lnTo>
                  <a:pt x="50857" y="368276"/>
                </a:lnTo>
                <a:lnTo>
                  <a:pt x="57134" y="384397"/>
                </a:lnTo>
                <a:lnTo>
                  <a:pt x="84847" y="417641"/>
                </a:lnTo>
                <a:lnTo>
                  <a:pt x="131317" y="428625"/>
                </a:lnTo>
                <a:lnTo>
                  <a:pt x="140964" y="428216"/>
                </a:lnTo>
                <a:lnTo>
                  <a:pt x="181038" y="413194"/>
                </a:lnTo>
                <a:lnTo>
                  <a:pt x="201080" y="373729"/>
                </a:lnTo>
                <a:lnTo>
                  <a:pt x="201675" y="362965"/>
                </a:lnTo>
                <a:lnTo>
                  <a:pt x="201197" y="352938"/>
                </a:lnTo>
                <a:lnTo>
                  <a:pt x="183927" y="312165"/>
                </a:lnTo>
                <a:lnTo>
                  <a:pt x="148748" y="283892"/>
                </a:lnTo>
                <a:lnTo>
                  <a:pt x="108926" y="262310"/>
                </a:lnTo>
                <a:lnTo>
                  <a:pt x="96805" y="255619"/>
                </a:lnTo>
                <a:lnTo>
                  <a:pt x="64250" y="234590"/>
                </a:lnTo>
                <a:lnTo>
                  <a:pt x="31349" y="202152"/>
                </a:lnTo>
                <a:lnTo>
                  <a:pt x="11666" y="163476"/>
                </a:lnTo>
                <a:lnTo>
                  <a:pt x="7111" y="128650"/>
                </a:lnTo>
                <a:lnTo>
                  <a:pt x="8378" y="108787"/>
                </a:lnTo>
                <a:lnTo>
                  <a:pt x="27558" y="58674"/>
                </a:lnTo>
                <a:lnTo>
                  <a:pt x="68421" y="23276"/>
                </a:lnTo>
                <a:lnTo>
                  <a:pt x="106711" y="8411"/>
                </a:lnTo>
                <a:lnTo>
                  <a:pt x="151479" y="930"/>
                </a:lnTo>
                <a:lnTo>
                  <a:pt x="17614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50032" y="1883818"/>
            <a:ext cx="4530090" cy="4114800"/>
          </a:xfrm>
          <a:custGeom>
            <a:avLst/>
            <a:gdLst/>
            <a:ahLst/>
            <a:cxnLst/>
            <a:rect l="l" t="t" r="r" b="b"/>
            <a:pathLst>
              <a:path w="4530090" h="4114800">
                <a:moveTo>
                  <a:pt x="2511774" y="4102100"/>
                </a:moveTo>
                <a:lnTo>
                  <a:pt x="2014265" y="4102100"/>
                </a:lnTo>
                <a:lnTo>
                  <a:pt x="2059544" y="4114800"/>
                </a:lnTo>
                <a:lnTo>
                  <a:pt x="2466810" y="4114800"/>
                </a:lnTo>
                <a:lnTo>
                  <a:pt x="2511774" y="4102100"/>
                </a:lnTo>
                <a:close/>
              </a:path>
              <a:path w="4530090" h="4114800">
                <a:moveTo>
                  <a:pt x="2690392" y="4076700"/>
                </a:moveTo>
                <a:lnTo>
                  <a:pt x="1833759" y="4076700"/>
                </a:lnTo>
                <a:lnTo>
                  <a:pt x="1878766" y="4089400"/>
                </a:lnTo>
                <a:lnTo>
                  <a:pt x="1923862" y="4089400"/>
                </a:lnTo>
                <a:lnTo>
                  <a:pt x="1969033" y="4102100"/>
                </a:lnTo>
                <a:lnTo>
                  <a:pt x="2601359" y="4102100"/>
                </a:lnTo>
                <a:lnTo>
                  <a:pt x="2690392" y="4076700"/>
                </a:lnTo>
                <a:close/>
              </a:path>
              <a:path w="4530090" h="4114800">
                <a:moveTo>
                  <a:pt x="467790" y="723900"/>
                </a:moveTo>
                <a:lnTo>
                  <a:pt x="123239" y="749300"/>
                </a:lnTo>
                <a:lnTo>
                  <a:pt x="247445" y="825500"/>
                </a:lnTo>
                <a:lnTo>
                  <a:pt x="225884" y="876300"/>
                </a:lnTo>
                <a:lnTo>
                  <a:pt x="205330" y="914400"/>
                </a:lnTo>
                <a:lnTo>
                  <a:pt x="185780" y="965200"/>
                </a:lnTo>
                <a:lnTo>
                  <a:pt x="167230" y="1003300"/>
                </a:lnTo>
                <a:lnTo>
                  <a:pt x="149677" y="1054100"/>
                </a:lnTo>
                <a:lnTo>
                  <a:pt x="133116" y="1092200"/>
                </a:lnTo>
                <a:lnTo>
                  <a:pt x="117544" y="1143000"/>
                </a:lnTo>
                <a:lnTo>
                  <a:pt x="102957" y="1181100"/>
                </a:lnTo>
                <a:lnTo>
                  <a:pt x="89353" y="1231900"/>
                </a:lnTo>
                <a:lnTo>
                  <a:pt x="76727" y="1270000"/>
                </a:lnTo>
                <a:lnTo>
                  <a:pt x="65076" y="1320800"/>
                </a:lnTo>
                <a:lnTo>
                  <a:pt x="54397" y="1358900"/>
                </a:lnTo>
                <a:lnTo>
                  <a:pt x="44685" y="1409700"/>
                </a:lnTo>
                <a:lnTo>
                  <a:pt x="35937" y="1460500"/>
                </a:lnTo>
                <a:lnTo>
                  <a:pt x="28149" y="1498600"/>
                </a:lnTo>
                <a:lnTo>
                  <a:pt x="21319" y="1549400"/>
                </a:lnTo>
                <a:lnTo>
                  <a:pt x="15442" y="1587500"/>
                </a:lnTo>
                <a:lnTo>
                  <a:pt x="10515" y="1638300"/>
                </a:lnTo>
                <a:lnTo>
                  <a:pt x="6534" y="1689100"/>
                </a:lnTo>
                <a:lnTo>
                  <a:pt x="3495" y="1727200"/>
                </a:lnTo>
                <a:lnTo>
                  <a:pt x="1396" y="1778000"/>
                </a:lnTo>
                <a:lnTo>
                  <a:pt x="232" y="1816100"/>
                </a:lnTo>
                <a:lnTo>
                  <a:pt x="0" y="1866900"/>
                </a:lnTo>
                <a:lnTo>
                  <a:pt x="696" y="1917700"/>
                </a:lnTo>
                <a:lnTo>
                  <a:pt x="2317" y="1955800"/>
                </a:lnTo>
                <a:lnTo>
                  <a:pt x="4859" y="2006600"/>
                </a:lnTo>
                <a:lnTo>
                  <a:pt x="8318" y="2044700"/>
                </a:lnTo>
                <a:lnTo>
                  <a:pt x="12692" y="2095500"/>
                </a:lnTo>
                <a:lnTo>
                  <a:pt x="17976" y="2146300"/>
                </a:lnTo>
                <a:lnTo>
                  <a:pt x="24166" y="2184400"/>
                </a:lnTo>
                <a:lnTo>
                  <a:pt x="31260" y="2235200"/>
                </a:lnTo>
                <a:lnTo>
                  <a:pt x="39254" y="2273300"/>
                </a:lnTo>
                <a:lnTo>
                  <a:pt x="48144" y="2324100"/>
                </a:lnTo>
                <a:lnTo>
                  <a:pt x="57926" y="2362200"/>
                </a:lnTo>
                <a:lnTo>
                  <a:pt x="68597" y="2413000"/>
                </a:lnTo>
                <a:lnTo>
                  <a:pt x="80153" y="2451100"/>
                </a:lnTo>
                <a:lnTo>
                  <a:pt x="92591" y="2501900"/>
                </a:lnTo>
                <a:lnTo>
                  <a:pt x="105908" y="2540000"/>
                </a:lnTo>
                <a:lnTo>
                  <a:pt x="120098" y="2578100"/>
                </a:lnTo>
                <a:lnTo>
                  <a:pt x="135160" y="2628900"/>
                </a:lnTo>
                <a:lnTo>
                  <a:pt x="151090" y="2667000"/>
                </a:lnTo>
                <a:lnTo>
                  <a:pt x="167883" y="2717800"/>
                </a:lnTo>
                <a:lnTo>
                  <a:pt x="185536" y="2755900"/>
                </a:lnTo>
                <a:lnTo>
                  <a:pt x="204046" y="2794000"/>
                </a:lnTo>
                <a:lnTo>
                  <a:pt x="223409" y="2832100"/>
                </a:lnTo>
                <a:lnTo>
                  <a:pt x="243622" y="2882900"/>
                </a:lnTo>
                <a:lnTo>
                  <a:pt x="264680" y="2921000"/>
                </a:lnTo>
                <a:lnTo>
                  <a:pt x="286581" y="2959100"/>
                </a:lnTo>
                <a:lnTo>
                  <a:pt x="309321" y="2997200"/>
                </a:lnTo>
                <a:lnTo>
                  <a:pt x="332896" y="3035300"/>
                </a:lnTo>
                <a:lnTo>
                  <a:pt x="357302" y="3073400"/>
                </a:lnTo>
                <a:lnTo>
                  <a:pt x="382537" y="3111500"/>
                </a:lnTo>
                <a:lnTo>
                  <a:pt x="408595" y="3149600"/>
                </a:lnTo>
                <a:lnTo>
                  <a:pt x="435475" y="3187700"/>
                </a:lnTo>
                <a:lnTo>
                  <a:pt x="463172" y="3225800"/>
                </a:lnTo>
                <a:lnTo>
                  <a:pt x="491683" y="3263900"/>
                </a:lnTo>
                <a:lnTo>
                  <a:pt x="521004" y="3302000"/>
                </a:lnTo>
                <a:lnTo>
                  <a:pt x="551131" y="3340100"/>
                </a:lnTo>
                <a:lnTo>
                  <a:pt x="582061" y="3378200"/>
                </a:lnTo>
                <a:lnTo>
                  <a:pt x="613791" y="3403600"/>
                </a:lnTo>
                <a:lnTo>
                  <a:pt x="646317" y="3441700"/>
                </a:lnTo>
                <a:lnTo>
                  <a:pt x="679634" y="3479800"/>
                </a:lnTo>
                <a:lnTo>
                  <a:pt x="713741" y="3505200"/>
                </a:lnTo>
                <a:lnTo>
                  <a:pt x="748632" y="3543300"/>
                </a:lnTo>
                <a:lnTo>
                  <a:pt x="784305" y="3568700"/>
                </a:lnTo>
                <a:lnTo>
                  <a:pt x="820756" y="3606800"/>
                </a:lnTo>
                <a:lnTo>
                  <a:pt x="857981" y="3632200"/>
                </a:lnTo>
                <a:lnTo>
                  <a:pt x="895976" y="3657600"/>
                </a:lnTo>
                <a:lnTo>
                  <a:pt x="934739" y="3695700"/>
                </a:lnTo>
                <a:lnTo>
                  <a:pt x="974266" y="3721100"/>
                </a:lnTo>
                <a:lnTo>
                  <a:pt x="1055111" y="3771900"/>
                </a:lnTo>
                <a:lnTo>
                  <a:pt x="1179039" y="3848100"/>
                </a:lnTo>
                <a:lnTo>
                  <a:pt x="1221001" y="3860800"/>
                </a:lnTo>
                <a:lnTo>
                  <a:pt x="1305818" y="3911600"/>
                </a:lnTo>
                <a:lnTo>
                  <a:pt x="1348644" y="3924300"/>
                </a:lnTo>
                <a:lnTo>
                  <a:pt x="1391730" y="3949700"/>
                </a:lnTo>
                <a:lnTo>
                  <a:pt x="1478626" y="3975100"/>
                </a:lnTo>
                <a:lnTo>
                  <a:pt x="1522406" y="4000500"/>
                </a:lnTo>
                <a:lnTo>
                  <a:pt x="1788856" y="4076700"/>
                </a:lnTo>
                <a:lnTo>
                  <a:pt x="2734666" y="4076700"/>
                </a:lnTo>
                <a:lnTo>
                  <a:pt x="3081158" y="3975100"/>
                </a:lnTo>
                <a:lnTo>
                  <a:pt x="3123295" y="3949700"/>
                </a:lnTo>
                <a:lnTo>
                  <a:pt x="3165122" y="3937000"/>
                </a:lnTo>
                <a:lnTo>
                  <a:pt x="3206627" y="3911600"/>
                </a:lnTo>
                <a:lnTo>
                  <a:pt x="3247795" y="3898900"/>
                </a:lnTo>
                <a:lnTo>
                  <a:pt x="3288611" y="3873500"/>
                </a:lnTo>
                <a:lnTo>
                  <a:pt x="3329062" y="3860800"/>
                </a:lnTo>
                <a:lnTo>
                  <a:pt x="3349098" y="3848100"/>
                </a:lnTo>
                <a:lnTo>
                  <a:pt x="2147438" y="3848100"/>
                </a:lnTo>
                <a:lnTo>
                  <a:pt x="2101882" y="3835400"/>
                </a:lnTo>
                <a:lnTo>
                  <a:pt x="2010760" y="3835400"/>
                </a:lnTo>
                <a:lnTo>
                  <a:pt x="1965229" y="3822700"/>
                </a:lnTo>
                <a:lnTo>
                  <a:pt x="1919740" y="3822700"/>
                </a:lnTo>
                <a:lnTo>
                  <a:pt x="1559475" y="3721100"/>
                </a:lnTo>
                <a:lnTo>
                  <a:pt x="1515159" y="3695700"/>
                </a:lnTo>
                <a:lnTo>
                  <a:pt x="1471061" y="3683000"/>
                </a:lnTo>
                <a:lnTo>
                  <a:pt x="1427198" y="3657600"/>
                </a:lnTo>
                <a:lnTo>
                  <a:pt x="1383587" y="3644900"/>
                </a:lnTo>
                <a:lnTo>
                  <a:pt x="1340480" y="3619500"/>
                </a:lnTo>
                <a:lnTo>
                  <a:pt x="1298134" y="3594100"/>
                </a:lnTo>
                <a:lnTo>
                  <a:pt x="1256555" y="3568700"/>
                </a:lnTo>
                <a:lnTo>
                  <a:pt x="1215747" y="3543300"/>
                </a:lnTo>
                <a:lnTo>
                  <a:pt x="1175718" y="3517900"/>
                </a:lnTo>
                <a:lnTo>
                  <a:pt x="1136472" y="3492500"/>
                </a:lnTo>
                <a:lnTo>
                  <a:pt x="1098017" y="3467100"/>
                </a:lnTo>
                <a:lnTo>
                  <a:pt x="1060357" y="3441700"/>
                </a:lnTo>
                <a:lnTo>
                  <a:pt x="1023499" y="3416300"/>
                </a:lnTo>
                <a:lnTo>
                  <a:pt x="987448" y="3378200"/>
                </a:lnTo>
                <a:lnTo>
                  <a:pt x="952211" y="3352800"/>
                </a:lnTo>
                <a:lnTo>
                  <a:pt x="917793" y="3327400"/>
                </a:lnTo>
                <a:lnTo>
                  <a:pt x="884201" y="3289300"/>
                </a:lnTo>
                <a:lnTo>
                  <a:pt x="851440" y="3263900"/>
                </a:lnTo>
                <a:lnTo>
                  <a:pt x="819516" y="3225800"/>
                </a:lnTo>
                <a:lnTo>
                  <a:pt x="788435" y="3187700"/>
                </a:lnTo>
                <a:lnTo>
                  <a:pt x="758203" y="3162300"/>
                </a:lnTo>
                <a:lnTo>
                  <a:pt x="728826" y="3124200"/>
                </a:lnTo>
                <a:lnTo>
                  <a:pt x="700309" y="3086100"/>
                </a:lnTo>
                <a:lnTo>
                  <a:pt x="672660" y="3048000"/>
                </a:lnTo>
                <a:lnTo>
                  <a:pt x="645883" y="3009900"/>
                </a:lnTo>
                <a:lnTo>
                  <a:pt x="619984" y="2971800"/>
                </a:lnTo>
                <a:lnTo>
                  <a:pt x="594970" y="2946400"/>
                </a:lnTo>
                <a:lnTo>
                  <a:pt x="570846" y="2895600"/>
                </a:lnTo>
                <a:lnTo>
                  <a:pt x="547618" y="2857500"/>
                </a:lnTo>
                <a:lnTo>
                  <a:pt x="525293" y="2819400"/>
                </a:lnTo>
                <a:lnTo>
                  <a:pt x="503875" y="2781300"/>
                </a:lnTo>
                <a:lnTo>
                  <a:pt x="483372" y="2743200"/>
                </a:lnTo>
                <a:lnTo>
                  <a:pt x="463788" y="2705100"/>
                </a:lnTo>
                <a:lnTo>
                  <a:pt x="445130" y="2667000"/>
                </a:lnTo>
                <a:lnTo>
                  <a:pt x="427404" y="2616200"/>
                </a:lnTo>
                <a:lnTo>
                  <a:pt x="410615" y="2578100"/>
                </a:lnTo>
                <a:lnTo>
                  <a:pt x="394770" y="2540000"/>
                </a:lnTo>
                <a:lnTo>
                  <a:pt x="379874" y="2489200"/>
                </a:lnTo>
                <a:lnTo>
                  <a:pt x="365933" y="2451100"/>
                </a:lnTo>
                <a:lnTo>
                  <a:pt x="352954" y="2413000"/>
                </a:lnTo>
                <a:lnTo>
                  <a:pt x="340942" y="2362200"/>
                </a:lnTo>
                <a:lnTo>
                  <a:pt x="329903" y="2324100"/>
                </a:lnTo>
                <a:lnTo>
                  <a:pt x="319842" y="2273300"/>
                </a:lnTo>
                <a:lnTo>
                  <a:pt x="310767" y="2235200"/>
                </a:lnTo>
                <a:lnTo>
                  <a:pt x="302682" y="2184400"/>
                </a:lnTo>
                <a:lnTo>
                  <a:pt x="295594" y="2146300"/>
                </a:lnTo>
                <a:lnTo>
                  <a:pt x="289509" y="2095500"/>
                </a:lnTo>
                <a:lnTo>
                  <a:pt x="284432" y="2057400"/>
                </a:lnTo>
                <a:lnTo>
                  <a:pt x="277327" y="1968500"/>
                </a:lnTo>
                <a:lnTo>
                  <a:pt x="275311" y="1917700"/>
                </a:lnTo>
                <a:lnTo>
                  <a:pt x="274327" y="1879600"/>
                </a:lnTo>
                <a:lnTo>
                  <a:pt x="274381" y="1828800"/>
                </a:lnTo>
                <a:lnTo>
                  <a:pt x="275479" y="1790700"/>
                </a:lnTo>
                <a:lnTo>
                  <a:pt x="277627" y="1739900"/>
                </a:lnTo>
                <a:lnTo>
                  <a:pt x="280831" y="1689100"/>
                </a:lnTo>
                <a:lnTo>
                  <a:pt x="285096" y="1651000"/>
                </a:lnTo>
                <a:lnTo>
                  <a:pt x="290429" y="1600200"/>
                </a:lnTo>
                <a:lnTo>
                  <a:pt x="296835" y="1562100"/>
                </a:lnTo>
                <a:lnTo>
                  <a:pt x="304320" y="1511300"/>
                </a:lnTo>
                <a:lnTo>
                  <a:pt x="312891" y="1460500"/>
                </a:lnTo>
                <a:lnTo>
                  <a:pt x="322553" y="1422400"/>
                </a:lnTo>
                <a:lnTo>
                  <a:pt x="333313" y="1371600"/>
                </a:lnTo>
                <a:lnTo>
                  <a:pt x="345175" y="1333500"/>
                </a:lnTo>
                <a:lnTo>
                  <a:pt x="358146" y="1282700"/>
                </a:lnTo>
                <a:lnTo>
                  <a:pt x="372232" y="1244600"/>
                </a:lnTo>
                <a:lnTo>
                  <a:pt x="387438" y="1193800"/>
                </a:lnTo>
                <a:lnTo>
                  <a:pt x="403772" y="1155700"/>
                </a:lnTo>
                <a:lnTo>
                  <a:pt x="421238" y="1104900"/>
                </a:lnTo>
                <a:lnTo>
                  <a:pt x="439842" y="1066800"/>
                </a:lnTo>
                <a:lnTo>
                  <a:pt x="459591" y="1016000"/>
                </a:lnTo>
                <a:lnTo>
                  <a:pt x="480490" y="977900"/>
                </a:lnTo>
                <a:lnTo>
                  <a:pt x="573102" y="977900"/>
                </a:lnTo>
                <a:lnTo>
                  <a:pt x="467790" y="723900"/>
                </a:lnTo>
                <a:close/>
              </a:path>
              <a:path w="4530090" h="4114800">
                <a:moveTo>
                  <a:pt x="3555668" y="0"/>
                </a:moveTo>
                <a:lnTo>
                  <a:pt x="3399204" y="215900"/>
                </a:lnTo>
                <a:lnTo>
                  <a:pt x="3438628" y="254000"/>
                </a:lnTo>
                <a:lnTo>
                  <a:pt x="3477186" y="279400"/>
                </a:lnTo>
                <a:lnTo>
                  <a:pt x="3514874" y="304800"/>
                </a:lnTo>
                <a:lnTo>
                  <a:pt x="3551688" y="342900"/>
                </a:lnTo>
                <a:lnTo>
                  <a:pt x="3587621" y="368300"/>
                </a:lnTo>
                <a:lnTo>
                  <a:pt x="3622671" y="406400"/>
                </a:lnTo>
                <a:lnTo>
                  <a:pt x="3656831" y="431800"/>
                </a:lnTo>
                <a:lnTo>
                  <a:pt x="3690097" y="469900"/>
                </a:lnTo>
                <a:lnTo>
                  <a:pt x="3722464" y="508000"/>
                </a:lnTo>
                <a:lnTo>
                  <a:pt x="3753928" y="533400"/>
                </a:lnTo>
                <a:lnTo>
                  <a:pt x="3784484" y="571500"/>
                </a:lnTo>
                <a:lnTo>
                  <a:pt x="3814127" y="609600"/>
                </a:lnTo>
                <a:lnTo>
                  <a:pt x="3842852" y="647700"/>
                </a:lnTo>
                <a:lnTo>
                  <a:pt x="3870655" y="685800"/>
                </a:lnTo>
                <a:lnTo>
                  <a:pt x="3897531" y="723900"/>
                </a:lnTo>
                <a:lnTo>
                  <a:pt x="3923474" y="762000"/>
                </a:lnTo>
                <a:lnTo>
                  <a:pt x="3948481" y="800100"/>
                </a:lnTo>
                <a:lnTo>
                  <a:pt x="3972547" y="838200"/>
                </a:lnTo>
                <a:lnTo>
                  <a:pt x="3995667" y="876300"/>
                </a:lnTo>
                <a:lnTo>
                  <a:pt x="4017835" y="914400"/>
                </a:lnTo>
                <a:lnTo>
                  <a:pt x="4039048" y="952500"/>
                </a:lnTo>
                <a:lnTo>
                  <a:pt x="4059301" y="990600"/>
                </a:lnTo>
                <a:lnTo>
                  <a:pt x="4078588" y="1041400"/>
                </a:lnTo>
                <a:lnTo>
                  <a:pt x="4096906" y="1079500"/>
                </a:lnTo>
                <a:lnTo>
                  <a:pt x="4114249" y="1117600"/>
                </a:lnTo>
                <a:lnTo>
                  <a:pt x="4130612" y="1168400"/>
                </a:lnTo>
                <a:lnTo>
                  <a:pt x="4145992" y="1206500"/>
                </a:lnTo>
                <a:lnTo>
                  <a:pt x="4160382" y="1244600"/>
                </a:lnTo>
                <a:lnTo>
                  <a:pt x="4173779" y="1295400"/>
                </a:lnTo>
                <a:lnTo>
                  <a:pt x="4186178" y="1333500"/>
                </a:lnTo>
                <a:lnTo>
                  <a:pt x="4197573" y="1384300"/>
                </a:lnTo>
                <a:lnTo>
                  <a:pt x="4207961" y="1422400"/>
                </a:lnTo>
                <a:lnTo>
                  <a:pt x="4217336" y="1473200"/>
                </a:lnTo>
                <a:lnTo>
                  <a:pt x="4225693" y="1511300"/>
                </a:lnTo>
                <a:lnTo>
                  <a:pt x="4233029" y="1562100"/>
                </a:lnTo>
                <a:lnTo>
                  <a:pt x="4239338" y="1600200"/>
                </a:lnTo>
                <a:lnTo>
                  <a:pt x="4244615" y="1651000"/>
                </a:lnTo>
                <a:lnTo>
                  <a:pt x="4252055" y="1739900"/>
                </a:lnTo>
                <a:lnTo>
                  <a:pt x="4254209" y="1790700"/>
                </a:lnTo>
                <a:lnTo>
                  <a:pt x="4255312" y="1828800"/>
                </a:lnTo>
                <a:lnTo>
                  <a:pt x="4255360" y="1879600"/>
                </a:lnTo>
                <a:lnTo>
                  <a:pt x="4254348" y="1930400"/>
                </a:lnTo>
                <a:lnTo>
                  <a:pt x="4252271" y="1968500"/>
                </a:lnTo>
                <a:lnTo>
                  <a:pt x="4249124" y="2019300"/>
                </a:lnTo>
                <a:lnTo>
                  <a:pt x="4244903" y="2057400"/>
                </a:lnTo>
                <a:lnTo>
                  <a:pt x="4239603" y="2108200"/>
                </a:lnTo>
                <a:lnTo>
                  <a:pt x="4233220" y="2159000"/>
                </a:lnTo>
                <a:lnTo>
                  <a:pt x="4225747" y="2197100"/>
                </a:lnTo>
                <a:lnTo>
                  <a:pt x="4217182" y="2247900"/>
                </a:lnTo>
                <a:lnTo>
                  <a:pt x="4207518" y="2286000"/>
                </a:lnTo>
                <a:lnTo>
                  <a:pt x="4196751" y="2336800"/>
                </a:lnTo>
                <a:lnTo>
                  <a:pt x="4184877" y="2387600"/>
                </a:lnTo>
                <a:lnTo>
                  <a:pt x="4171891" y="2425700"/>
                </a:lnTo>
                <a:lnTo>
                  <a:pt x="4157788" y="2476500"/>
                </a:lnTo>
                <a:lnTo>
                  <a:pt x="4142562" y="2514600"/>
                </a:lnTo>
                <a:lnTo>
                  <a:pt x="4126211" y="2565400"/>
                </a:lnTo>
                <a:lnTo>
                  <a:pt x="4108728" y="2603500"/>
                </a:lnTo>
                <a:lnTo>
                  <a:pt x="4090109" y="2654300"/>
                </a:lnTo>
                <a:lnTo>
                  <a:pt x="4070349" y="2692400"/>
                </a:lnTo>
                <a:lnTo>
                  <a:pt x="4049444" y="2743200"/>
                </a:lnTo>
                <a:lnTo>
                  <a:pt x="4027512" y="2781300"/>
                </a:lnTo>
                <a:lnTo>
                  <a:pt x="4004681" y="2819400"/>
                </a:lnTo>
                <a:lnTo>
                  <a:pt x="3980967" y="2870200"/>
                </a:lnTo>
                <a:lnTo>
                  <a:pt x="3956389" y="2908300"/>
                </a:lnTo>
                <a:lnTo>
                  <a:pt x="3930964" y="2946400"/>
                </a:lnTo>
                <a:lnTo>
                  <a:pt x="3904708" y="2984500"/>
                </a:lnTo>
                <a:lnTo>
                  <a:pt x="3877641" y="3022600"/>
                </a:lnTo>
                <a:lnTo>
                  <a:pt x="3849778" y="3060700"/>
                </a:lnTo>
                <a:lnTo>
                  <a:pt x="3821139" y="3098800"/>
                </a:lnTo>
                <a:lnTo>
                  <a:pt x="3791739" y="3136900"/>
                </a:lnTo>
                <a:lnTo>
                  <a:pt x="3761596" y="3175000"/>
                </a:lnTo>
                <a:lnTo>
                  <a:pt x="3730729" y="3200400"/>
                </a:lnTo>
                <a:lnTo>
                  <a:pt x="3699154" y="3238500"/>
                </a:lnTo>
                <a:lnTo>
                  <a:pt x="3666889" y="3263900"/>
                </a:lnTo>
                <a:lnTo>
                  <a:pt x="3633951" y="3302000"/>
                </a:lnTo>
                <a:lnTo>
                  <a:pt x="3600358" y="3327400"/>
                </a:lnTo>
                <a:lnTo>
                  <a:pt x="3566127" y="3365500"/>
                </a:lnTo>
                <a:lnTo>
                  <a:pt x="3531276" y="3390900"/>
                </a:lnTo>
                <a:lnTo>
                  <a:pt x="3495822" y="3416300"/>
                </a:lnTo>
                <a:lnTo>
                  <a:pt x="3459783" y="3454400"/>
                </a:lnTo>
                <a:lnTo>
                  <a:pt x="3423175" y="3479800"/>
                </a:lnTo>
                <a:lnTo>
                  <a:pt x="3386018" y="3505200"/>
                </a:lnTo>
                <a:lnTo>
                  <a:pt x="3310120" y="3556000"/>
                </a:lnTo>
                <a:lnTo>
                  <a:pt x="3271416" y="3568700"/>
                </a:lnTo>
                <a:lnTo>
                  <a:pt x="3192582" y="3619500"/>
                </a:lnTo>
                <a:lnTo>
                  <a:pt x="3152488" y="3632200"/>
                </a:lnTo>
                <a:lnTo>
                  <a:pt x="3111965" y="3657600"/>
                </a:lnTo>
                <a:lnTo>
                  <a:pt x="3071032" y="3670300"/>
                </a:lnTo>
                <a:lnTo>
                  <a:pt x="3029705" y="3695700"/>
                </a:lnTo>
                <a:lnTo>
                  <a:pt x="2945941" y="3721100"/>
                </a:lnTo>
                <a:lnTo>
                  <a:pt x="2903539" y="3746500"/>
                </a:lnTo>
                <a:lnTo>
                  <a:pt x="2730868" y="3797300"/>
                </a:lnTo>
                <a:lnTo>
                  <a:pt x="2687023" y="3797300"/>
                </a:lnTo>
                <a:lnTo>
                  <a:pt x="2598640" y="3822700"/>
                </a:lnTo>
                <a:lnTo>
                  <a:pt x="2554138" y="3822700"/>
                </a:lnTo>
                <a:lnTo>
                  <a:pt x="2509452" y="3835400"/>
                </a:lnTo>
                <a:lnTo>
                  <a:pt x="2419598" y="3835400"/>
                </a:lnTo>
                <a:lnTo>
                  <a:pt x="2374465" y="3848100"/>
                </a:lnTo>
                <a:lnTo>
                  <a:pt x="3349098" y="3848100"/>
                </a:lnTo>
                <a:lnTo>
                  <a:pt x="3448081" y="3784600"/>
                </a:lnTo>
                <a:lnTo>
                  <a:pt x="3525339" y="3733800"/>
                </a:lnTo>
                <a:lnTo>
                  <a:pt x="3600795" y="3683000"/>
                </a:lnTo>
                <a:lnTo>
                  <a:pt x="3674334" y="3632200"/>
                </a:lnTo>
                <a:lnTo>
                  <a:pt x="3710349" y="3606800"/>
                </a:lnTo>
                <a:lnTo>
                  <a:pt x="3745843" y="3568700"/>
                </a:lnTo>
                <a:lnTo>
                  <a:pt x="3780800" y="3543300"/>
                </a:lnTo>
                <a:lnTo>
                  <a:pt x="3815208" y="3505200"/>
                </a:lnTo>
                <a:lnTo>
                  <a:pt x="3849051" y="3479800"/>
                </a:lnTo>
                <a:lnTo>
                  <a:pt x="3882316" y="3441700"/>
                </a:lnTo>
                <a:lnTo>
                  <a:pt x="3914987" y="3403600"/>
                </a:lnTo>
                <a:lnTo>
                  <a:pt x="3947052" y="3378200"/>
                </a:lnTo>
                <a:lnTo>
                  <a:pt x="3978496" y="3340100"/>
                </a:lnTo>
                <a:lnTo>
                  <a:pt x="4009304" y="3302000"/>
                </a:lnTo>
                <a:lnTo>
                  <a:pt x="4039462" y="3263900"/>
                </a:lnTo>
                <a:lnTo>
                  <a:pt x="4068957" y="3225800"/>
                </a:lnTo>
                <a:lnTo>
                  <a:pt x="4097773" y="3187700"/>
                </a:lnTo>
                <a:lnTo>
                  <a:pt x="4125898" y="3149600"/>
                </a:lnTo>
                <a:lnTo>
                  <a:pt x="4153182" y="3111500"/>
                </a:lnTo>
                <a:lnTo>
                  <a:pt x="4179488" y="3060700"/>
                </a:lnTo>
                <a:lnTo>
                  <a:pt x="4204821" y="3022600"/>
                </a:lnTo>
                <a:lnTo>
                  <a:pt x="4229181" y="2984500"/>
                </a:lnTo>
                <a:lnTo>
                  <a:pt x="4252572" y="2946400"/>
                </a:lnTo>
                <a:lnTo>
                  <a:pt x="4274996" y="2895600"/>
                </a:lnTo>
                <a:lnTo>
                  <a:pt x="4296455" y="2857500"/>
                </a:lnTo>
                <a:lnTo>
                  <a:pt x="4316953" y="2819400"/>
                </a:lnTo>
                <a:lnTo>
                  <a:pt x="4336492" y="2768600"/>
                </a:lnTo>
                <a:lnTo>
                  <a:pt x="4355074" y="2730500"/>
                </a:lnTo>
                <a:lnTo>
                  <a:pt x="4372703" y="2692400"/>
                </a:lnTo>
                <a:lnTo>
                  <a:pt x="4389379" y="2641600"/>
                </a:lnTo>
                <a:lnTo>
                  <a:pt x="4405107" y="2603500"/>
                </a:lnTo>
                <a:lnTo>
                  <a:pt x="4419889" y="2552700"/>
                </a:lnTo>
                <a:lnTo>
                  <a:pt x="4433727" y="2514600"/>
                </a:lnTo>
                <a:lnTo>
                  <a:pt x="4446624" y="2463800"/>
                </a:lnTo>
                <a:lnTo>
                  <a:pt x="4458582" y="2425700"/>
                </a:lnTo>
                <a:lnTo>
                  <a:pt x="4469604" y="2374900"/>
                </a:lnTo>
                <a:lnTo>
                  <a:pt x="4479693" y="2336800"/>
                </a:lnTo>
                <a:lnTo>
                  <a:pt x="4488850" y="2286000"/>
                </a:lnTo>
                <a:lnTo>
                  <a:pt x="4497080" y="2247900"/>
                </a:lnTo>
                <a:lnTo>
                  <a:pt x="4504384" y="2197100"/>
                </a:lnTo>
                <a:lnTo>
                  <a:pt x="4510764" y="2159000"/>
                </a:lnTo>
                <a:lnTo>
                  <a:pt x="4516224" y="2108200"/>
                </a:lnTo>
                <a:lnTo>
                  <a:pt x="4520766" y="2057400"/>
                </a:lnTo>
                <a:lnTo>
                  <a:pt x="4524393" y="2019300"/>
                </a:lnTo>
                <a:lnTo>
                  <a:pt x="4527106" y="1968500"/>
                </a:lnTo>
                <a:lnTo>
                  <a:pt x="4528910" y="1930400"/>
                </a:lnTo>
                <a:lnTo>
                  <a:pt x="4529805" y="1879600"/>
                </a:lnTo>
                <a:lnTo>
                  <a:pt x="4529796" y="1841500"/>
                </a:lnTo>
                <a:lnTo>
                  <a:pt x="4528883" y="1790700"/>
                </a:lnTo>
                <a:lnTo>
                  <a:pt x="4527071" y="1739900"/>
                </a:lnTo>
                <a:lnTo>
                  <a:pt x="4520757" y="1651000"/>
                </a:lnTo>
                <a:lnTo>
                  <a:pt x="4516260" y="1612900"/>
                </a:lnTo>
                <a:lnTo>
                  <a:pt x="4510873" y="1562100"/>
                </a:lnTo>
                <a:lnTo>
                  <a:pt x="4504599" y="1524000"/>
                </a:lnTo>
                <a:lnTo>
                  <a:pt x="4497441" y="1473200"/>
                </a:lnTo>
                <a:lnTo>
                  <a:pt x="4489401" y="1435100"/>
                </a:lnTo>
                <a:lnTo>
                  <a:pt x="4480481" y="1384300"/>
                </a:lnTo>
                <a:lnTo>
                  <a:pt x="4470684" y="1346200"/>
                </a:lnTo>
                <a:lnTo>
                  <a:pt x="4460013" y="1295400"/>
                </a:lnTo>
                <a:lnTo>
                  <a:pt x="4448470" y="1257300"/>
                </a:lnTo>
                <a:lnTo>
                  <a:pt x="4436058" y="1206500"/>
                </a:lnTo>
                <a:lnTo>
                  <a:pt x="4422779" y="1168400"/>
                </a:lnTo>
                <a:lnTo>
                  <a:pt x="4408636" y="1130300"/>
                </a:lnTo>
                <a:lnTo>
                  <a:pt x="4393632" y="1079500"/>
                </a:lnTo>
                <a:lnTo>
                  <a:pt x="4377769" y="1041400"/>
                </a:lnTo>
                <a:lnTo>
                  <a:pt x="4361049" y="1003300"/>
                </a:lnTo>
                <a:lnTo>
                  <a:pt x="4343476" y="952500"/>
                </a:lnTo>
                <a:lnTo>
                  <a:pt x="4325051" y="914400"/>
                </a:lnTo>
                <a:lnTo>
                  <a:pt x="4305778" y="876300"/>
                </a:lnTo>
                <a:lnTo>
                  <a:pt x="4285659" y="838200"/>
                </a:lnTo>
                <a:lnTo>
                  <a:pt x="4264697" y="787400"/>
                </a:lnTo>
                <a:lnTo>
                  <a:pt x="4242893" y="749300"/>
                </a:lnTo>
                <a:lnTo>
                  <a:pt x="4220251" y="711200"/>
                </a:lnTo>
                <a:lnTo>
                  <a:pt x="4196774" y="673100"/>
                </a:lnTo>
                <a:lnTo>
                  <a:pt x="4172463" y="635000"/>
                </a:lnTo>
                <a:lnTo>
                  <a:pt x="4147321" y="596900"/>
                </a:lnTo>
                <a:lnTo>
                  <a:pt x="4121352" y="558800"/>
                </a:lnTo>
                <a:lnTo>
                  <a:pt x="4094557" y="520700"/>
                </a:lnTo>
                <a:lnTo>
                  <a:pt x="4066939" y="482600"/>
                </a:lnTo>
                <a:lnTo>
                  <a:pt x="4038501" y="444500"/>
                </a:lnTo>
                <a:lnTo>
                  <a:pt x="4009245" y="406400"/>
                </a:lnTo>
                <a:lnTo>
                  <a:pt x="3979173" y="381000"/>
                </a:lnTo>
                <a:lnTo>
                  <a:pt x="3948289" y="342900"/>
                </a:lnTo>
                <a:lnTo>
                  <a:pt x="3916595" y="304800"/>
                </a:lnTo>
                <a:lnTo>
                  <a:pt x="3884094" y="279400"/>
                </a:lnTo>
                <a:lnTo>
                  <a:pt x="3850788" y="241300"/>
                </a:lnTo>
                <a:lnTo>
                  <a:pt x="3816679" y="203200"/>
                </a:lnTo>
                <a:lnTo>
                  <a:pt x="3781770" y="177800"/>
                </a:lnTo>
                <a:lnTo>
                  <a:pt x="3746065" y="139700"/>
                </a:lnTo>
                <a:lnTo>
                  <a:pt x="3709564" y="114300"/>
                </a:lnTo>
                <a:lnTo>
                  <a:pt x="3672272" y="88900"/>
                </a:lnTo>
                <a:lnTo>
                  <a:pt x="3634190" y="50800"/>
                </a:lnTo>
                <a:lnTo>
                  <a:pt x="3595321" y="25400"/>
                </a:lnTo>
                <a:lnTo>
                  <a:pt x="3555668" y="0"/>
                </a:lnTo>
                <a:close/>
              </a:path>
              <a:path w="4530090" h="4114800">
                <a:moveTo>
                  <a:pt x="573102" y="977900"/>
                </a:moveTo>
                <a:lnTo>
                  <a:pt x="480490" y="977900"/>
                </a:lnTo>
                <a:lnTo>
                  <a:pt x="604696" y="1054100"/>
                </a:lnTo>
                <a:lnTo>
                  <a:pt x="573102" y="9779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10405" y="1602487"/>
            <a:ext cx="3411220" cy="1704339"/>
          </a:xfrm>
          <a:custGeom>
            <a:avLst/>
            <a:gdLst/>
            <a:ahLst/>
            <a:cxnLst/>
            <a:rect l="l" t="t" r="r" b="b"/>
            <a:pathLst>
              <a:path w="3411220" h="1704339">
                <a:moveTo>
                  <a:pt x="3126740" y="0"/>
                </a:moveTo>
                <a:lnTo>
                  <a:pt x="283971" y="0"/>
                </a:lnTo>
                <a:lnTo>
                  <a:pt x="237907" y="3716"/>
                </a:lnTo>
                <a:lnTo>
                  <a:pt x="194210" y="14475"/>
                </a:lnTo>
                <a:lnTo>
                  <a:pt x="153465" y="31694"/>
                </a:lnTo>
                <a:lnTo>
                  <a:pt x="116256" y="54786"/>
                </a:lnTo>
                <a:lnTo>
                  <a:pt x="83169" y="83169"/>
                </a:lnTo>
                <a:lnTo>
                  <a:pt x="54786" y="116256"/>
                </a:lnTo>
                <a:lnTo>
                  <a:pt x="31694" y="153465"/>
                </a:lnTo>
                <a:lnTo>
                  <a:pt x="14475" y="194210"/>
                </a:lnTo>
                <a:lnTo>
                  <a:pt x="3716" y="237907"/>
                </a:lnTo>
                <a:lnTo>
                  <a:pt x="0" y="283972"/>
                </a:lnTo>
                <a:lnTo>
                  <a:pt x="0" y="1419860"/>
                </a:lnTo>
                <a:lnTo>
                  <a:pt x="3716" y="1465924"/>
                </a:lnTo>
                <a:lnTo>
                  <a:pt x="14475" y="1509621"/>
                </a:lnTo>
                <a:lnTo>
                  <a:pt x="31694" y="1550366"/>
                </a:lnTo>
                <a:lnTo>
                  <a:pt x="54786" y="1587575"/>
                </a:lnTo>
                <a:lnTo>
                  <a:pt x="83169" y="1620662"/>
                </a:lnTo>
                <a:lnTo>
                  <a:pt x="116256" y="1649045"/>
                </a:lnTo>
                <a:lnTo>
                  <a:pt x="153465" y="1672137"/>
                </a:lnTo>
                <a:lnTo>
                  <a:pt x="194210" y="1689356"/>
                </a:lnTo>
                <a:lnTo>
                  <a:pt x="237907" y="1700115"/>
                </a:lnTo>
                <a:lnTo>
                  <a:pt x="283971" y="1703831"/>
                </a:lnTo>
                <a:lnTo>
                  <a:pt x="3126740" y="1703831"/>
                </a:lnTo>
                <a:lnTo>
                  <a:pt x="3172804" y="1700115"/>
                </a:lnTo>
                <a:lnTo>
                  <a:pt x="3216501" y="1689356"/>
                </a:lnTo>
                <a:lnTo>
                  <a:pt x="3257246" y="1672137"/>
                </a:lnTo>
                <a:lnTo>
                  <a:pt x="3294455" y="1649045"/>
                </a:lnTo>
                <a:lnTo>
                  <a:pt x="3327542" y="1620662"/>
                </a:lnTo>
                <a:lnTo>
                  <a:pt x="3355925" y="1587575"/>
                </a:lnTo>
                <a:lnTo>
                  <a:pt x="3379017" y="1550366"/>
                </a:lnTo>
                <a:lnTo>
                  <a:pt x="3396236" y="1509621"/>
                </a:lnTo>
                <a:lnTo>
                  <a:pt x="3406995" y="1465924"/>
                </a:lnTo>
                <a:lnTo>
                  <a:pt x="3410711" y="1419860"/>
                </a:lnTo>
                <a:lnTo>
                  <a:pt x="3410711" y="283972"/>
                </a:lnTo>
                <a:lnTo>
                  <a:pt x="3406995" y="237907"/>
                </a:lnTo>
                <a:lnTo>
                  <a:pt x="3396236" y="194210"/>
                </a:lnTo>
                <a:lnTo>
                  <a:pt x="3379017" y="153465"/>
                </a:lnTo>
                <a:lnTo>
                  <a:pt x="3355925" y="116256"/>
                </a:lnTo>
                <a:lnTo>
                  <a:pt x="3327542" y="83169"/>
                </a:lnTo>
                <a:lnTo>
                  <a:pt x="3294455" y="54786"/>
                </a:lnTo>
                <a:lnTo>
                  <a:pt x="3257246" y="31694"/>
                </a:lnTo>
                <a:lnTo>
                  <a:pt x="3216501" y="14475"/>
                </a:lnTo>
                <a:lnTo>
                  <a:pt x="3172804" y="3716"/>
                </a:lnTo>
                <a:lnTo>
                  <a:pt x="312674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10405" y="1602487"/>
            <a:ext cx="3411220" cy="1704339"/>
          </a:xfrm>
          <a:custGeom>
            <a:avLst/>
            <a:gdLst/>
            <a:ahLst/>
            <a:cxnLst/>
            <a:rect l="l" t="t" r="r" b="b"/>
            <a:pathLst>
              <a:path w="3411220" h="1704339">
                <a:moveTo>
                  <a:pt x="0" y="283972"/>
                </a:moveTo>
                <a:lnTo>
                  <a:pt x="3716" y="237907"/>
                </a:lnTo>
                <a:lnTo>
                  <a:pt x="14475" y="194210"/>
                </a:lnTo>
                <a:lnTo>
                  <a:pt x="31694" y="153465"/>
                </a:lnTo>
                <a:lnTo>
                  <a:pt x="54786" y="116256"/>
                </a:lnTo>
                <a:lnTo>
                  <a:pt x="83169" y="83169"/>
                </a:lnTo>
                <a:lnTo>
                  <a:pt x="116256" y="54786"/>
                </a:lnTo>
                <a:lnTo>
                  <a:pt x="153465" y="31694"/>
                </a:lnTo>
                <a:lnTo>
                  <a:pt x="194210" y="14475"/>
                </a:lnTo>
                <a:lnTo>
                  <a:pt x="237907" y="3716"/>
                </a:lnTo>
                <a:lnTo>
                  <a:pt x="283971" y="0"/>
                </a:lnTo>
                <a:lnTo>
                  <a:pt x="3126740" y="0"/>
                </a:lnTo>
                <a:lnTo>
                  <a:pt x="3172804" y="3716"/>
                </a:lnTo>
                <a:lnTo>
                  <a:pt x="3216501" y="14475"/>
                </a:lnTo>
                <a:lnTo>
                  <a:pt x="3257246" y="31694"/>
                </a:lnTo>
                <a:lnTo>
                  <a:pt x="3294455" y="54786"/>
                </a:lnTo>
                <a:lnTo>
                  <a:pt x="3327542" y="83169"/>
                </a:lnTo>
                <a:lnTo>
                  <a:pt x="3355925" y="116256"/>
                </a:lnTo>
                <a:lnTo>
                  <a:pt x="3379017" y="153465"/>
                </a:lnTo>
                <a:lnTo>
                  <a:pt x="3396236" y="194210"/>
                </a:lnTo>
                <a:lnTo>
                  <a:pt x="3406995" y="237907"/>
                </a:lnTo>
                <a:lnTo>
                  <a:pt x="3410711" y="283972"/>
                </a:lnTo>
                <a:lnTo>
                  <a:pt x="3410711" y="1419860"/>
                </a:lnTo>
                <a:lnTo>
                  <a:pt x="3406995" y="1465924"/>
                </a:lnTo>
                <a:lnTo>
                  <a:pt x="3396236" y="1509621"/>
                </a:lnTo>
                <a:lnTo>
                  <a:pt x="3379017" y="1550366"/>
                </a:lnTo>
                <a:lnTo>
                  <a:pt x="3355925" y="1587575"/>
                </a:lnTo>
                <a:lnTo>
                  <a:pt x="3327542" y="1620662"/>
                </a:lnTo>
                <a:lnTo>
                  <a:pt x="3294455" y="1649045"/>
                </a:lnTo>
                <a:lnTo>
                  <a:pt x="3257246" y="1672137"/>
                </a:lnTo>
                <a:lnTo>
                  <a:pt x="3216501" y="1689356"/>
                </a:lnTo>
                <a:lnTo>
                  <a:pt x="3172804" y="1700115"/>
                </a:lnTo>
                <a:lnTo>
                  <a:pt x="3126740" y="1703831"/>
                </a:lnTo>
                <a:lnTo>
                  <a:pt x="283971" y="1703831"/>
                </a:lnTo>
                <a:lnTo>
                  <a:pt x="237907" y="1700115"/>
                </a:lnTo>
                <a:lnTo>
                  <a:pt x="194210" y="1689356"/>
                </a:lnTo>
                <a:lnTo>
                  <a:pt x="153465" y="1672137"/>
                </a:lnTo>
                <a:lnTo>
                  <a:pt x="116256" y="1649045"/>
                </a:lnTo>
                <a:lnTo>
                  <a:pt x="83169" y="1620662"/>
                </a:lnTo>
                <a:lnTo>
                  <a:pt x="54786" y="1587575"/>
                </a:lnTo>
                <a:lnTo>
                  <a:pt x="31694" y="1550366"/>
                </a:lnTo>
                <a:lnTo>
                  <a:pt x="14475" y="1509621"/>
                </a:lnTo>
                <a:lnTo>
                  <a:pt x="3716" y="1465924"/>
                </a:lnTo>
                <a:lnTo>
                  <a:pt x="0" y="1419860"/>
                </a:lnTo>
                <a:lnTo>
                  <a:pt x="0" y="283972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730623" y="2089226"/>
            <a:ext cx="1967230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  <a:latin typeface="Cambria"/>
                <a:cs typeface="Cambria"/>
              </a:rPr>
              <a:t>Ongoing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839206" y="4769359"/>
            <a:ext cx="3409315" cy="1704339"/>
          </a:xfrm>
          <a:custGeom>
            <a:avLst/>
            <a:gdLst/>
            <a:ahLst/>
            <a:cxnLst/>
            <a:rect l="l" t="t" r="r" b="b"/>
            <a:pathLst>
              <a:path w="3409315" h="1704339">
                <a:moveTo>
                  <a:pt x="3125216" y="0"/>
                </a:moveTo>
                <a:lnTo>
                  <a:pt x="283972" y="0"/>
                </a:lnTo>
                <a:lnTo>
                  <a:pt x="237907" y="3716"/>
                </a:lnTo>
                <a:lnTo>
                  <a:pt x="194210" y="14475"/>
                </a:lnTo>
                <a:lnTo>
                  <a:pt x="153465" y="31694"/>
                </a:lnTo>
                <a:lnTo>
                  <a:pt x="116256" y="54786"/>
                </a:lnTo>
                <a:lnTo>
                  <a:pt x="83169" y="83169"/>
                </a:lnTo>
                <a:lnTo>
                  <a:pt x="54786" y="116256"/>
                </a:lnTo>
                <a:lnTo>
                  <a:pt x="31694" y="153465"/>
                </a:lnTo>
                <a:lnTo>
                  <a:pt x="14475" y="194210"/>
                </a:lnTo>
                <a:lnTo>
                  <a:pt x="3716" y="237907"/>
                </a:lnTo>
                <a:lnTo>
                  <a:pt x="0" y="283972"/>
                </a:lnTo>
                <a:lnTo>
                  <a:pt x="0" y="1419860"/>
                </a:lnTo>
                <a:lnTo>
                  <a:pt x="3716" y="1465921"/>
                </a:lnTo>
                <a:lnTo>
                  <a:pt x="14475" y="1509616"/>
                </a:lnTo>
                <a:lnTo>
                  <a:pt x="31694" y="1550360"/>
                </a:lnTo>
                <a:lnTo>
                  <a:pt x="54786" y="1587569"/>
                </a:lnTo>
                <a:lnTo>
                  <a:pt x="83169" y="1620658"/>
                </a:lnTo>
                <a:lnTo>
                  <a:pt x="116256" y="1649041"/>
                </a:lnTo>
                <a:lnTo>
                  <a:pt x="153465" y="1672135"/>
                </a:lnTo>
                <a:lnTo>
                  <a:pt x="194210" y="1689354"/>
                </a:lnTo>
                <a:lnTo>
                  <a:pt x="237907" y="1700115"/>
                </a:lnTo>
                <a:lnTo>
                  <a:pt x="283972" y="1703832"/>
                </a:lnTo>
                <a:lnTo>
                  <a:pt x="3125216" y="1703832"/>
                </a:lnTo>
                <a:lnTo>
                  <a:pt x="3171280" y="1700115"/>
                </a:lnTo>
                <a:lnTo>
                  <a:pt x="3214977" y="1689354"/>
                </a:lnTo>
                <a:lnTo>
                  <a:pt x="3255722" y="1672135"/>
                </a:lnTo>
                <a:lnTo>
                  <a:pt x="3292931" y="1649041"/>
                </a:lnTo>
                <a:lnTo>
                  <a:pt x="3326018" y="1620658"/>
                </a:lnTo>
                <a:lnTo>
                  <a:pt x="3354401" y="1587569"/>
                </a:lnTo>
                <a:lnTo>
                  <a:pt x="3377493" y="1550360"/>
                </a:lnTo>
                <a:lnTo>
                  <a:pt x="3394712" y="1509616"/>
                </a:lnTo>
                <a:lnTo>
                  <a:pt x="3405471" y="1465921"/>
                </a:lnTo>
                <a:lnTo>
                  <a:pt x="3409188" y="1419860"/>
                </a:lnTo>
                <a:lnTo>
                  <a:pt x="3409188" y="283972"/>
                </a:lnTo>
                <a:lnTo>
                  <a:pt x="3405471" y="237907"/>
                </a:lnTo>
                <a:lnTo>
                  <a:pt x="3394712" y="194210"/>
                </a:lnTo>
                <a:lnTo>
                  <a:pt x="3377493" y="153465"/>
                </a:lnTo>
                <a:lnTo>
                  <a:pt x="3354401" y="116256"/>
                </a:lnTo>
                <a:lnTo>
                  <a:pt x="3326018" y="83169"/>
                </a:lnTo>
                <a:lnTo>
                  <a:pt x="3292931" y="54786"/>
                </a:lnTo>
                <a:lnTo>
                  <a:pt x="3255722" y="31694"/>
                </a:lnTo>
                <a:lnTo>
                  <a:pt x="3214977" y="14475"/>
                </a:lnTo>
                <a:lnTo>
                  <a:pt x="3171280" y="3716"/>
                </a:lnTo>
                <a:lnTo>
                  <a:pt x="3125216" y="0"/>
                </a:lnTo>
                <a:close/>
              </a:path>
            </a:pathLst>
          </a:custGeom>
          <a:solidFill>
            <a:srgbClr val="0DC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39206" y="4769359"/>
            <a:ext cx="3409315" cy="1704339"/>
          </a:xfrm>
          <a:custGeom>
            <a:avLst/>
            <a:gdLst/>
            <a:ahLst/>
            <a:cxnLst/>
            <a:rect l="l" t="t" r="r" b="b"/>
            <a:pathLst>
              <a:path w="3409315" h="1704339">
                <a:moveTo>
                  <a:pt x="0" y="283972"/>
                </a:moveTo>
                <a:lnTo>
                  <a:pt x="3716" y="237907"/>
                </a:lnTo>
                <a:lnTo>
                  <a:pt x="14475" y="194210"/>
                </a:lnTo>
                <a:lnTo>
                  <a:pt x="31694" y="153465"/>
                </a:lnTo>
                <a:lnTo>
                  <a:pt x="54786" y="116256"/>
                </a:lnTo>
                <a:lnTo>
                  <a:pt x="83169" y="83169"/>
                </a:lnTo>
                <a:lnTo>
                  <a:pt x="116256" y="54786"/>
                </a:lnTo>
                <a:lnTo>
                  <a:pt x="153465" y="31694"/>
                </a:lnTo>
                <a:lnTo>
                  <a:pt x="194210" y="14475"/>
                </a:lnTo>
                <a:lnTo>
                  <a:pt x="237907" y="3716"/>
                </a:lnTo>
                <a:lnTo>
                  <a:pt x="283972" y="0"/>
                </a:lnTo>
                <a:lnTo>
                  <a:pt x="3125216" y="0"/>
                </a:lnTo>
                <a:lnTo>
                  <a:pt x="3171280" y="3716"/>
                </a:lnTo>
                <a:lnTo>
                  <a:pt x="3214977" y="14475"/>
                </a:lnTo>
                <a:lnTo>
                  <a:pt x="3255722" y="31694"/>
                </a:lnTo>
                <a:lnTo>
                  <a:pt x="3292931" y="54786"/>
                </a:lnTo>
                <a:lnTo>
                  <a:pt x="3326018" y="83169"/>
                </a:lnTo>
                <a:lnTo>
                  <a:pt x="3354401" y="116256"/>
                </a:lnTo>
                <a:lnTo>
                  <a:pt x="3377493" y="153465"/>
                </a:lnTo>
                <a:lnTo>
                  <a:pt x="3394712" y="194210"/>
                </a:lnTo>
                <a:lnTo>
                  <a:pt x="3405471" y="237907"/>
                </a:lnTo>
                <a:lnTo>
                  <a:pt x="3409188" y="283972"/>
                </a:lnTo>
                <a:lnTo>
                  <a:pt x="3409188" y="1419860"/>
                </a:lnTo>
                <a:lnTo>
                  <a:pt x="3405471" y="1465921"/>
                </a:lnTo>
                <a:lnTo>
                  <a:pt x="3394712" y="1509616"/>
                </a:lnTo>
                <a:lnTo>
                  <a:pt x="3377493" y="1550360"/>
                </a:lnTo>
                <a:lnTo>
                  <a:pt x="3354401" y="1587569"/>
                </a:lnTo>
                <a:lnTo>
                  <a:pt x="3326018" y="1620658"/>
                </a:lnTo>
                <a:lnTo>
                  <a:pt x="3292931" y="1649041"/>
                </a:lnTo>
                <a:lnTo>
                  <a:pt x="3255722" y="1672135"/>
                </a:lnTo>
                <a:lnTo>
                  <a:pt x="3214977" y="1689354"/>
                </a:lnTo>
                <a:lnTo>
                  <a:pt x="3171280" y="1700115"/>
                </a:lnTo>
                <a:lnTo>
                  <a:pt x="3125216" y="1703832"/>
                </a:lnTo>
                <a:lnTo>
                  <a:pt x="283972" y="1703832"/>
                </a:lnTo>
                <a:lnTo>
                  <a:pt x="237907" y="1700115"/>
                </a:lnTo>
                <a:lnTo>
                  <a:pt x="194210" y="1689354"/>
                </a:lnTo>
                <a:lnTo>
                  <a:pt x="153465" y="1672135"/>
                </a:lnTo>
                <a:lnTo>
                  <a:pt x="116256" y="1649041"/>
                </a:lnTo>
                <a:lnTo>
                  <a:pt x="83169" y="1620658"/>
                </a:lnTo>
                <a:lnTo>
                  <a:pt x="54786" y="1587569"/>
                </a:lnTo>
                <a:lnTo>
                  <a:pt x="31694" y="1550360"/>
                </a:lnTo>
                <a:lnTo>
                  <a:pt x="14475" y="1509616"/>
                </a:lnTo>
                <a:lnTo>
                  <a:pt x="3716" y="1465921"/>
                </a:lnTo>
                <a:lnTo>
                  <a:pt x="0" y="1419860"/>
                </a:lnTo>
                <a:lnTo>
                  <a:pt x="0" y="28397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078983" y="5256682"/>
            <a:ext cx="2930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b="1" spc="-15" dirty="0">
                <a:latin typeface="Cambria"/>
                <a:cs typeface="Cambria"/>
              </a:rPr>
              <a:t>Intermittent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183131" y="4769359"/>
            <a:ext cx="3409315" cy="1704339"/>
          </a:xfrm>
          <a:custGeom>
            <a:avLst/>
            <a:gdLst/>
            <a:ahLst/>
            <a:cxnLst/>
            <a:rect l="l" t="t" r="r" b="b"/>
            <a:pathLst>
              <a:path w="3409315" h="1704339">
                <a:moveTo>
                  <a:pt x="3125216" y="0"/>
                </a:moveTo>
                <a:lnTo>
                  <a:pt x="283972" y="0"/>
                </a:lnTo>
                <a:lnTo>
                  <a:pt x="237910" y="3716"/>
                </a:lnTo>
                <a:lnTo>
                  <a:pt x="194215" y="14475"/>
                </a:lnTo>
                <a:lnTo>
                  <a:pt x="153471" y="31694"/>
                </a:lnTo>
                <a:lnTo>
                  <a:pt x="116262" y="54786"/>
                </a:lnTo>
                <a:lnTo>
                  <a:pt x="83173" y="83169"/>
                </a:lnTo>
                <a:lnTo>
                  <a:pt x="54790" y="116256"/>
                </a:lnTo>
                <a:lnTo>
                  <a:pt x="31696" y="153465"/>
                </a:lnTo>
                <a:lnTo>
                  <a:pt x="14477" y="194210"/>
                </a:lnTo>
                <a:lnTo>
                  <a:pt x="3716" y="237907"/>
                </a:lnTo>
                <a:lnTo>
                  <a:pt x="0" y="283972"/>
                </a:lnTo>
                <a:lnTo>
                  <a:pt x="0" y="1419860"/>
                </a:lnTo>
                <a:lnTo>
                  <a:pt x="3716" y="1465921"/>
                </a:lnTo>
                <a:lnTo>
                  <a:pt x="14477" y="1509616"/>
                </a:lnTo>
                <a:lnTo>
                  <a:pt x="31696" y="1550360"/>
                </a:lnTo>
                <a:lnTo>
                  <a:pt x="54790" y="1587569"/>
                </a:lnTo>
                <a:lnTo>
                  <a:pt x="83173" y="1620658"/>
                </a:lnTo>
                <a:lnTo>
                  <a:pt x="116262" y="1649041"/>
                </a:lnTo>
                <a:lnTo>
                  <a:pt x="153471" y="1672135"/>
                </a:lnTo>
                <a:lnTo>
                  <a:pt x="194215" y="1689354"/>
                </a:lnTo>
                <a:lnTo>
                  <a:pt x="237910" y="1700115"/>
                </a:lnTo>
                <a:lnTo>
                  <a:pt x="283972" y="1703832"/>
                </a:lnTo>
                <a:lnTo>
                  <a:pt x="3125216" y="1703832"/>
                </a:lnTo>
                <a:lnTo>
                  <a:pt x="3171280" y="1700115"/>
                </a:lnTo>
                <a:lnTo>
                  <a:pt x="3214977" y="1689354"/>
                </a:lnTo>
                <a:lnTo>
                  <a:pt x="3255722" y="1672135"/>
                </a:lnTo>
                <a:lnTo>
                  <a:pt x="3292931" y="1649041"/>
                </a:lnTo>
                <a:lnTo>
                  <a:pt x="3326018" y="1620658"/>
                </a:lnTo>
                <a:lnTo>
                  <a:pt x="3354401" y="1587569"/>
                </a:lnTo>
                <a:lnTo>
                  <a:pt x="3377493" y="1550360"/>
                </a:lnTo>
                <a:lnTo>
                  <a:pt x="3394712" y="1509616"/>
                </a:lnTo>
                <a:lnTo>
                  <a:pt x="3405471" y="1465921"/>
                </a:lnTo>
                <a:lnTo>
                  <a:pt x="3409188" y="1419860"/>
                </a:lnTo>
                <a:lnTo>
                  <a:pt x="3409188" y="283972"/>
                </a:lnTo>
                <a:lnTo>
                  <a:pt x="3405471" y="237907"/>
                </a:lnTo>
                <a:lnTo>
                  <a:pt x="3394712" y="194210"/>
                </a:lnTo>
                <a:lnTo>
                  <a:pt x="3377493" y="153465"/>
                </a:lnTo>
                <a:lnTo>
                  <a:pt x="3354401" y="116256"/>
                </a:lnTo>
                <a:lnTo>
                  <a:pt x="3326018" y="83169"/>
                </a:lnTo>
                <a:lnTo>
                  <a:pt x="3292931" y="54786"/>
                </a:lnTo>
                <a:lnTo>
                  <a:pt x="3255722" y="31694"/>
                </a:lnTo>
                <a:lnTo>
                  <a:pt x="3214977" y="14475"/>
                </a:lnTo>
                <a:lnTo>
                  <a:pt x="3171280" y="3716"/>
                </a:lnTo>
                <a:lnTo>
                  <a:pt x="312521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83131" y="4769359"/>
            <a:ext cx="3409315" cy="1704339"/>
          </a:xfrm>
          <a:custGeom>
            <a:avLst/>
            <a:gdLst/>
            <a:ahLst/>
            <a:cxnLst/>
            <a:rect l="l" t="t" r="r" b="b"/>
            <a:pathLst>
              <a:path w="3409315" h="1704339">
                <a:moveTo>
                  <a:pt x="0" y="283972"/>
                </a:moveTo>
                <a:lnTo>
                  <a:pt x="3716" y="237907"/>
                </a:lnTo>
                <a:lnTo>
                  <a:pt x="14477" y="194210"/>
                </a:lnTo>
                <a:lnTo>
                  <a:pt x="31696" y="153465"/>
                </a:lnTo>
                <a:lnTo>
                  <a:pt x="54790" y="116256"/>
                </a:lnTo>
                <a:lnTo>
                  <a:pt x="83173" y="83169"/>
                </a:lnTo>
                <a:lnTo>
                  <a:pt x="116262" y="54786"/>
                </a:lnTo>
                <a:lnTo>
                  <a:pt x="153471" y="31694"/>
                </a:lnTo>
                <a:lnTo>
                  <a:pt x="194215" y="14475"/>
                </a:lnTo>
                <a:lnTo>
                  <a:pt x="237910" y="3716"/>
                </a:lnTo>
                <a:lnTo>
                  <a:pt x="283972" y="0"/>
                </a:lnTo>
                <a:lnTo>
                  <a:pt x="3125216" y="0"/>
                </a:lnTo>
                <a:lnTo>
                  <a:pt x="3171280" y="3716"/>
                </a:lnTo>
                <a:lnTo>
                  <a:pt x="3214977" y="14475"/>
                </a:lnTo>
                <a:lnTo>
                  <a:pt x="3255722" y="31694"/>
                </a:lnTo>
                <a:lnTo>
                  <a:pt x="3292931" y="54786"/>
                </a:lnTo>
                <a:lnTo>
                  <a:pt x="3326018" y="83169"/>
                </a:lnTo>
                <a:lnTo>
                  <a:pt x="3354401" y="116256"/>
                </a:lnTo>
                <a:lnTo>
                  <a:pt x="3377493" y="153465"/>
                </a:lnTo>
                <a:lnTo>
                  <a:pt x="3394712" y="194210"/>
                </a:lnTo>
                <a:lnTo>
                  <a:pt x="3405471" y="237907"/>
                </a:lnTo>
                <a:lnTo>
                  <a:pt x="3409188" y="283972"/>
                </a:lnTo>
                <a:lnTo>
                  <a:pt x="3409188" y="1419860"/>
                </a:lnTo>
                <a:lnTo>
                  <a:pt x="3405471" y="1465921"/>
                </a:lnTo>
                <a:lnTo>
                  <a:pt x="3394712" y="1509616"/>
                </a:lnTo>
                <a:lnTo>
                  <a:pt x="3377493" y="1550360"/>
                </a:lnTo>
                <a:lnTo>
                  <a:pt x="3354401" y="1587569"/>
                </a:lnTo>
                <a:lnTo>
                  <a:pt x="3326018" y="1620658"/>
                </a:lnTo>
                <a:lnTo>
                  <a:pt x="3292931" y="1649041"/>
                </a:lnTo>
                <a:lnTo>
                  <a:pt x="3255722" y="1672135"/>
                </a:lnTo>
                <a:lnTo>
                  <a:pt x="3214977" y="1689354"/>
                </a:lnTo>
                <a:lnTo>
                  <a:pt x="3171280" y="1700115"/>
                </a:lnTo>
                <a:lnTo>
                  <a:pt x="3125216" y="1703832"/>
                </a:lnTo>
                <a:lnTo>
                  <a:pt x="283972" y="1703832"/>
                </a:lnTo>
                <a:lnTo>
                  <a:pt x="237910" y="1700115"/>
                </a:lnTo>
                <a:lnTo>
                  <a:pt x="194215" y="1689354"/>
                </a:lnTo>
                <a:lnTo>
                  <a:pt x="153471" y="1672135"/>
                </a:lnTo>
                <a:lnTo>
                  <a:pt x="116262" y="1649041"/>
                </a:lnTo>
                <a:lnTo>
                  <a:pt x="83173" y="1620658"/>
                </a:lnTo>
                <a:lnTo>
                  <a:pt x="54790" y="1587569"/>
                </a:lnTo>
                <a:lnTo>
                  <a:pt x="31696" y="1550360"/>
                </a:lnTo>
                <a:lnTo>
                  <a:pt x="14477" y="1509616"/>
                </a:lnTo>
                <a:lnTo>
                  <a:pt x="3716" y="1465921"/>
                </a:lnTo>
                <a:lnTo>
                  <a:pt x="0" y="1419860"/>
                </a:lnTo>
                <a:lnTo>
                  <a:pt x="0" y="28397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808858" y="5256682"/>
            <a:ext cx="21577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b="1" spc="-350" dirty="0">
                <a:latin typeface="Cambria"/>
                <a:cs typeface="Cambria"/>
              </a:rPr>
              <a:t>T</a:t>
            </a:r>
            <a:r>
              <a:rPr sz="4000" b="1" spc="-5" dirty="0">
                <a:latin typeface="Cambria"/>
                <a:cs typeface="Cambria"/>
              </a:rPr>
              <a:t>erminal</a:t>
            </a:r>
            <a:endParaRPr sz="40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3517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2500" y="1187196"/>
            <a:ext cx="3301765" cy="344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80255" y="684402"/>
            <a:ext cx="3287522" cy="519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9258" y="727837"/>
            <a:ext cx="213995" cy="433070"/>
          </a:xfrm>
          <a:custGeom>
            <a:avLst/>
            <a:gdLst/>
            <a:ahLst/>
            <a:cxnLst/>
            <a:rect l="l" t="t" r="r" b="b"/>
            <a:pathLst>
              <a:path w="213995" h="433069">
                <a:moveTo>
                  <a:pt x="106425" y="0"/>
                </a:moveTo>
                <a:lnTo>
                  <a:pt x="59404" y="12922"/>
                </a:lnTo>
                <a:lnTo>
                  <a:pt x="26288" y="51562"/>
                </a:lnTo>
                <a:lnTo>
                  <a:pt x="6572" y="117125"/>
                </a:lnTo>
                <a:lnTo>
                  <a:pt x="1643" y="160397"/>
                </a:lnTo>
                <a:lnTo>
                  <a:pt x="0" y="210692"/>
                </a:lnTo>
                <a:lnTo>
                  <a:pt x="1690" y="263221"/>
                </a:lnTo>
                <a:lnTo>
                  <a:pt x="6762" y="308594"/>
                </a:lnTo>
                <a:lnTo>
                  <a:pt x="15216" y="346799"/>
                </a:lnTo>
                <a:lnTo>
                  <a:pt x="42269" y="401901"/>
                </a:lnTo>
                <a:lnTo>
                  <a:pt x="83468" y="429385"/>
                </a:lnTo>
                <a:lnTo>
                  <a:pt x="109473" y="432815"/>
                </a:lnTo>
                <a:lnTo>
                  <a:pt x="123235" y="431841"/>
                </a:lnTo>
                <a:lnTo>
                  <a:pt x="167715" y="408842"/>
                </a:lnTo>
                <a:lnTo>
                  <a:pt x="190753" y="374141"/>
                </a:lnTo>
                <a:lnTo>
                  <a:pt x="205416" y="326814"/>
                </a:lnTo>
                <a:lnTo>
                  <a:pt x="210941" y="289053"/>
                </a:lnTo>
                <a:lnTo>
                  <a:pt x="213659" y="247386"/>
                </a:lnTo>
                <a:lnTo>
                  <a:pt x="213994" y="225171"/>
                </a:lnTo>
                <a:lnTo>
                  <a:pt x="213256" y="189620"/>
                </a:lnTo>
                <a:lnTo>
                  <a:pt x="207351" y="127569"/>
                </a:lnTo>
                <a:lnTo>
                  <a:pt x="195613" y="77587"/>
                </a:lnTo>
                <a:lnTo>
                  <a:pt x="177948" y="39816"/>
                </a:lnTo>
                <a:lnTo>
                  <a:pt x="139938" y="6381"/>
                </a:lnTo>
                <a:lnTo>
                  <a:pt x="10642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8493" y="727837"/>
            <a:ext cx="213995" cy="433070"/>
          </a:xfrm>
          <a:custGeom>
            <a:avLst/>
            <a:gdLst/>
            <a:ahLst/>
            <a:cxnLst/>
            <a:rect l="l" t="t" r="r" b="b"/>
            <a:pathLst>
              <a:path w="213994" h="433069">
                <a:moveTo>
                  <a:pt x="106425" y="0"/>
                </a:moveTo>
                <a:lnTo>
                  <a:pt x="59404" y="12922"/>
                </a:lnTo>
                <a:lnTo>
                  <a:pt x="26288" y="51562"/>
                </a:lnTo>
                <a:lnTo>
                  <a:pt x="6572" y="117125"/>
                </a:lnTo>
                <a:lnTo>
                  <a:pt x="1643" y="160397"/>
                </a:lnTo>
                <a:lnTo>
                  <a:pt x="0" y="210692"/>
                </a:lnTo>
                <a:lnTo>
                  <a:pt x="1690" y="263221"/>
                </a:lnTo>
                <a:lnTo>
                  <a:pt x="6762" y="308594"/>
                </a:lnTo>
                <a:lnTo>
                  <a:pt x="15216" y="346799"/>
                </a:lnTo>
                <a:lnTo>
                  <a:pt x="42269" y="401901"/>
                </a:lnTo>
                <a:lnTo>
                  <a:pt x="83468" y="429385"/>
                </a:lnTo>
                <a:lnTo>
                  <a:pt x="109474" y="432815"/>
                </a:lnTo>
                <a:lnTo>
                  <a:pt x="123235" y="431841"/>
                </a:lnTo>
                <a:lnTo>
                  <a:pt x="167715" y="408842"/>
                </a:lnTo>
                <a:lnTo>
                  <a:pt x="190754" y="374141"/>
                </a:lnTo>
                <a:lnTo>
                  <a:pt x="205416" y="326814"/>
                </a:lnTo>
                <a:lnTo>
                  <a:pt x="210941" y="289053"/>
                </a:lnTo>
                <a:lnTo>
                  <a:pt x="213659" y="247386"/>
                </a:lnTo>
                <a:lnTo>
                  <a:pt x="213994" y="225171"/>
                </a:lnTo>
                <a:lnTo>
                  <a:pt x="213256" y="189620"/>
                </a:lnTo>
                <a:lnTo>
                  <a:pt x="207351" y="127569"/>
                </a:lnTo>
                <a:lnTo>
                  <a:pt x="195613" y="77587"/>
                </a:lnTo>
                <a:lnTo>
                  <a:pt x="177948" y="39816"/>
                </a:lnTo>
                <a:lnTo>
                  <a:pt x="139938" y="6381"/>
                </a:lnTo>
                <a:lnTo>
                  <a:pt x="10642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119" y="690244"/>
            <a:ext cx="452120" cy="508000"/>
          </a:xfrm>
          <a:custGeom>
            <a:avLst/>
            <a:gdLst/>
            <a:ahLst/>
            <a:cxnLst/>
            <a:rect l="l" t="t" r="r" b="b"/>
            <a:pathLst>
              <a:path w="452120" h="508000">
                <a:moveTo>
                  <a:pt x="0" y="0"/>
                </a:moveTo>
                <a:lnTo>
                  <a:pt x="150748" y="0"/>
                </a:lnTo>
                <a:lnTo>
                  <a:pt x="282447" y="228853"/>
                </a:lnTo>
                <a:lnTo>
                  <a:pt x="305093" y="269841"/>
                </a:lnTo>
                <a:lnTo>
                  <a:pt x="324052" y="305470"/>
                </a:lnTo>
                <a:lnTo>
                  <a:pt x="341491" y="340244"/>
                </a:lnTo>
                <a:lnTo>
                  <a:pt x="349376" y="356869"/>
                </a:lnTo>
                <a:lnTo>
                  <a:pt x="355345" y="356869"/>
                </a:lnTo>
                <a:lnTo>
                  <a:pt x="353585" y="311366"/>
                </a:lnTo>
                <a:lnTo>
                  <a:pt x="352313" y="263826"/>
                </a:lnTo>
                <a:lnTo>
                  <a:pt x="351541" y="214262"/>
                </a:lnTo>
                <a:lnTo>
                  <a:pt x="351281" y="162687"/>
                </a:lnTo>
                <a:lnTo>
                  <a:pt x="351281" y="93471"/>
                </a:lnTo>
                <a:lnTo>
                  <a:pt x="351162" y="82208"/>
                </a:lnTo>
                <a:lnTo>
                  <a:pt x="343661" y="42163"/>
                </a:lnTo>
                <a:lnTo>
                  <a:pt x="341121" y="38353"/>
                </a:lnTo>
                <a:lnTo>
                  <a:pt x="311530" y="24637"/>
                </a:lnTo>
                <a:lnTo>
                  <a:pt x="311530" y="0"/>
                </a:lnTo>
                <a:lnTo>
                  <a:pt x="452119" y="0"/>
                </a:lnTo>
                <a:lnTo>
                  <a:pt x="452119" y="24637"/>
                </a:lnTo>
                <a:lnTo>
                  <a:pt x="442213" y="27812"/>
                </a:lnTo>
                <a:lnTo>
                  <a:pt x="435228" y="30606"/>
                </a:lnTo>
                <a:lnTo>
                  <a:pt x="413166" y="65075"/>
                </a:lnTo>
                <a:lnTo>
                  <a:pt x="411988" y="93471"/>
                </a:lnTo>
                <a:lnTo>
                  <a:pt x="411988" y="508000"/>
                </a:lnTo>
                <a:lnTo>
                  <a:pt x="317372" y="508000"/>
                </a:lnTo>
                <a:lnTo>
                  <a:pt x="149986" y="218439"/>
                </a:lnTo>
                <a:lnTo>
                  <a:pt x="120618" y="166004"/>
                </a:lnTo>
                <a:lnTo>
                  <a:pt x="100202" y="126237"/>
                </a:lnTo>
                <a:lnTo>
                  <a:pt x="96773" y="126237"/>
                </a:lnTo>
                <a:lnTo>
                  <a:pt x="98421" y="166792"/>
                </a:lnTo>
                <a:lnTo>
                  <a:pt x="99567" y="208454"/>
                </a:lnTo>
                <a:lnTo>
                  <a:pt x="100238" y="251235"/>
                </a:lnTo>
                <a:lnTo>
                  <a:pt x="100456" y="295147"/>
                </a:lnTo>
                <a:lnTo>
                  <a:pt x="100456" y="414908"/>
                </a:lnTo>
                <a:lnTo>
                  <a:pt x="100643" y="427843"/>
                </a:lnTo>
                <a:lnTo>
                  <a:pt x="108457" y="467359"/>
                </a:lnTo>
                <a:lnTo>
                  <a:pt x="140715" y="483362"/>
                </a:lnTo>
                <a:lnTo>
                  <a:pt x="140715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09" y="478154"/>
                </a:lnTo>
                <a:lnTo>
                  <a:pt x="38734" y="443991"/>
                </a:lnTo>
                <a:lnTo>
                  <a:pt x="39877" y="414908"/>
                </a:lnTo>
                <a:lnTo>
                  <a:pt x="39877" y="93090"/>
                </a:lnTo>
                <a:lnTo>
                  <a:pt x="37464" y="54609"/>
                </a:lnTo>
                <a:lnTo>
                  <a:pt x="9143" y="2733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47561" y="690244"/>
            <a:ext cx="195580" cy="508000"/>
          </a:xfrm>
          <a:custGeom>
            <a:avLst/>
            <a:gdLst/>
            <a:ahLst/>
            <a:cxnLst/>
            <a:rect l="l" t="t" r="r" b="b"/>
            <a:pathLst>
              <a:path w="195579" h="508000">
                <a:moveTo>
                  <a:pt x="0" y="0"/>
                </a:moveTo>
                <a:lnTo>
                  <a:pt x="195325" y="0"/>
                </a:lnTo>
                <a:lnTo>
                  <a:pt x="195325" y="24637"/>
                </a:lnTo>
                <a:lnTo>
                  <a:pt x="185165" y="27304"/>
                </a:lnTo>
                <a:lnTo>
                  <a:pt x="177673" y="30225"/>
                </a:lnTo>
                <a:lnTo>
                  <a:pt x="172847" y="33400"/>
                </a:lnTo>
                <a:lnTo>
                  <a:pt x="168021" y="36449"/>
                </a:lnTo>
                <a:lnTo>
                  <a:pt x="164337" y="40258"/>
                </a:lnTo>
                <a:lnTo>
                  <a:pt x="161925" y="44703"/>
                </a:lnTo>
                <a:lnTo>
                  <a:pt x="159385" y="49149"/>
                </a:lnTo>
                <a:lnTo>
                  <a:pt x="157607" y="54990"/>
                </a:lnTo>
                <a:lnTo>
                  <a:pt x="155193" y="93852"/>
                </a:lnTo>
                <a:lnTo>
                  <a:pt x="155193" y="414527"/>
                </a:lnTo>
                <a:lnTo>
                  <a:pt x="155193" y="423290"/>
                </a:lnTo>
                <a:lnTo>
                  <a:pt x="160400" y="461644"/>
                </a:lnTo>
                <a:lnTo>
                  <a:pt x="195325" y="483362"/>
                </a:lnTo>
                <a:lnTo>
                  <a:pt x="195325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3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3654" y="463422"/>
                </a:lnTo>
                <a:lnTo>
                  <a:pt x="36322" y="458342"/>
                </a:lnTo>
                <a:lnTo>
                  <a:pt x="37973" y="451992"/>
                </a:lnTo>
                <a:lnTo>
                  <a:pt x="39877" y="414527"/>
                </a:lnTo>
                <a:lnTo>
                  <a:pt x="39877" y="93471"/>
                </a:lnTo>
                <a:lnTo>
                  <a:pt x="39808" y="84921"/>
                </a:lnTo>
                <a:lnTo>
                  <a:pt x="39608" y="77168"/>
                </a:lnTo>
                <a:lnTo>
                  <a:pt x="39288" y="70201"/>
                </a:lnTo>
                <a:lnTo>
                  <a:pt x="38862" y="64007"/>
                </a:lnTo>
                <a:lnTo>
                  <a:pt x="38353" y="56387"/>
                </a:lnTo>
                <a:lnTo>
                  <a:pt x="36702" y="50037"/>
                </a:lnTo>
                <a:lnTo>
                  <a:pt x="34036" y="44957"/>
                </a:lnTo>
                <a:lnTo>
                  <a:pt x="31496" y="397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05654" y="690244"/>
            <a:ext cx="452120" cy="508000"/>
          </a:xfrm>
          <a:custGeom>
            <a:avLst/>
            <a:gdLst/>
            <a:ahLst/>
            <a:cxnLst/>
            <a:rect l="l" t="t" r="r" b="b"/>
            <a:pathLst>
              <a:path w="452120" h="508000">
                <a:moveTo>
                  <a:pt x="0" y="0"/>
                </a:moveTo>
                <a:lnTo>
                  <a:pt x="150749" y="0"/>
                </a:lnTo>
                <a:lnTo>
                  <a:pt x="282447" y="228853"/>
                </a:lnTo>
                <a:lnTo>
                  <a:pt x="305093" y="269841"/>
                </a:lnTo>
                <a:lnTo>
                  <a:pt x="324052" y="305470"/>
                </a:lnTo>
                <a:lnTo>
                  <a:pt x="341491" y="340244"/>
                </a:lnTo>
                <a:lnTo>
                  <a:pt x="349377" y="356869"/>
                </a:lnTo>
                <a:lnTo>
                  <a:pt x="355345" y="356869"/>
                </a:lnTo>
                <a:lnTo>
                  <a:pt x="353585" y="311366"/>
                </a:lnTo>
                <a:lnTo>
                  <a:pt x="352313" y="263826"/>
                </a:lnTo>
                <a:lnTo>
                  <a:pt x="351541" y="214262"/>
                </a:lnTo>
                <a:lnTo>
                  <a:pt x="351281" y="162687"/>
                </a:lnTo>
                <a:lnTo>
                  <a:pt x="351281" y="93471"/>
                </a:lnTo>
                <a:lnTo>
                  <a:pt x="351162" y="82208"/>
                </a:lnTo>
                <a:lnTo>
                  <a:pt x="343661" y="42163"/>
                </a:lnTo>
                <a:lnTo>
                  <a:pt x="341121" y="38353"/>
                </a:lnTo>
                <a:lnTo>
                  <a:pt x="311531" y="24637"/>
                </a:lnTo>
                <a:lnTo>
                  <a:pt x="311531" y="0"/>
                </a:lnTo>
                <a:lnTo>
                  <a:pt x="452119" y="0"/>
                </a:lnTo>
                <a:lnTo>
                  <a:pt x="452119" y="24637"/>
                </a:lnTo>
                <a:lnTo>
                  <a:pt x="442214" y="27812"/>
                </a:lnTo>
                <a:lnTo>
                  <a:pt x="435229" y="30606"/>
                </a:lnTo>
                <a:lnTo>
                  <a:pt x="413166" y="65075"/>
                </a:lnTo>
                <a:lnTo>
                  <a:pt x="411987" y="93471"/>
                </a:lnTo>
                <a:lnTo>
                  <a:pt x="411987" y="508000"/>
                </a:lnTo>
                <a:lnTo>
                  <a:pt x="317372" y="508000"/>
                </a:lnTo>
                <a:lnTo>
                  <a:pt x="149987" y="218439"/>
                </a:lnTo>
                <a:lnTo>
                  <a:pt x="120618" y="166004"/>
                </a:lnTo>
                <a:lnTo>
                  <a:pt x="100202" y="126237"/>
                </a:lnTo>
                <a:lnTo>
                  <a:pt x="96774" y="126237"/>
                </a:lnTo>
                <a:lnTo>
                  <a:pt x="98421" y="166792"/>
                </a:lnTo>
                <a:lnTo>
                  <a:pt x="99568" y="208454"/>
                </a:lnTo>
                <a:lnTo>
                  <a:pt x="100238" y="251235"/>
                </a:lnTo>
                <a:lnTo>
                  <a:pt x="100456" y="295147"/>
                </a:lnTo>
                <a:lnTo>
                  <a:pt x="100456" y="414908"/>
                </a:lnTo>
                <a:lnTo>
                  <a:pt x="100643" y="427843"/>
                </a:lnTo>
                <a:lnTo>
                  <a:pt x="108457" y="467359"/>
                </a:lnTo>
                <a:lnTo>
                  <a:pt x="140715" y="483362"/>
                </a:lnTo>
                <a:lnTo>
                  <a:pt x="140715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09" y="478154"/>
                </a:lnTo>
                <a:lnTo>
                  <a:pt x="38734" y="443991"/>
                </a:lnTo>
                <a:lnTo>
                  <a:pt x="39877" y="414908"/>
                </a:lnTo>
                <a:lnTo>
                  <a:pt x="39877" y="93090"/>
                </a:lnTo>
                <a:lnTo>
                  <a:pt x="37464" y="54609"/>
                </a:lnTo>
                <a:lnTo>
                  <a:pt x="9143" y="2733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35089" y="684403"/>
            <a:ext cx="433070" cy="520065"/>
          </a:xfrm>
          <a:custGeom>
            <a:avLst/>
            <a:gdLst/>
            <a:ahLst/>
            <a:cxnLst/>
            <a:rect l="l" t="t" r="r" b="b"/>
            <a:pathLst>
              <a:path w="433070" h="520065">
                <a:moveTo>
                  <a:pt x="238125" y="0"/>
                </a:moveTo>
                <a:lnTo>
                  <a:pt x="277983" y="1218"/>
                </a:lnTo>
                <a:lnTo>
                  <a:pt x="316198" y="4889"/>
                </a:lnTo>
                <a:lnTo>
                  <a:pt x="352746" y="11037"/>
                </a:lnTo>
                <a:lnTo>
                  <a:pt x="387603" y="19685"/>
                </a:lnTo>
                <a:lnTo>
                  <a:pt x="387603" y="125349"/>
                </a:lnTo>
                <a:lnTo>
                  <a:pt x="336676" y="125349"/>
                </a:lnTo>
                <a:lnTo>
                  <a:pt x="332245" y="110613"/>
                </a:lnTo>
                <a:lnTo>
                  <a:pt x="327517" y="97663"/>
                </a:lnTo>
                <a:lnTo>
                  <a:pt x="304593" y="62372"/>
                </a:lnTo>
                <a:lnTo>
                  <a:pt x="269128" y="45529"/>
                </a:lnTo>
                <a:lnTo>
                  <a:pt x="244475" y="43434"/>
                </a:lnTo>
                <a:lnTo>
                  <a:pt x="226544" y="44840"/>
                </a:lnTo>
                <a:lnTo>
                  <a:pt x="179324" y="66039"/>
                </a:lnTo>
                <a:lnTo>
                  <a:pt x="153971" y="95202"/>
                </a:lnTo>
                <a:lnTo>
                  <a:pt x="134620" y="137795"/>
                </a:lnTo>
                <a:lnTo>
                  <a:pt x="122332" y="193643"/>
                </a:lnTo>
                <a:lnTo>
                  <a:pt x="118237" y="262636"/>
                </a:lnTo>
                <a:lnTo>
                  <a:pt x="118927" y="294118"/>
                </a:lnTo>
                <a:lnTo>
                  <a:pt x="124452" y="350557"/>
                </a:lnTo>
                <a:lnTo>
                  <a:pt x="135451" y="398113"/>
                </a:lnTo>
                <a:lnTo>
                  <a:pt x="152163" y="435260"/>
                </a:lnTo>
                <a:lnTo>
                  <a:pt x="187928" y="469614"/>
                </a:lnTo>
                <a:lnTo>
                  <a:pt x="218312" y="476250"/>
                </a:lnTo>
                <a:lnTo>
                  <a:pt x="233624" y="475015"/>
                </a:lnTo>
                <a:lnTo>
                  <a:pt x="273534" y="445448"/>
                </a:lnTo>
                <a:lnTo>
                  <a:pt x="282321" y="394335"/>
                </a:lnTo>
                <a:lnTo>
                  <a:pt x="281908" y="355949"/>
                </a:lnTo>
                <a:lnTo>
                  <a:pt x="274700" y="321818"/>
                </a:lnTo>
                <a:lnTo>
                  <a:pt x="272161" y="317881"/>
                </a:lnTo>
                <a:lnTo>
                  <a:pt x="268732" y="314579"/>
                </a:lnTo>
                <a:lnTo>
                  <a:pt x="264540" y="312166"/>
                </a:lnTo>
                <a:lnTo>
                  <a:pt x="260350" y="309625"/>
                </a:lnTo>
                <a:lnTo>
                  <a:pt x="252857" y="306832"/>
                </a:lnTo>
                <a:lnTo>
                  <a:pt x="242188" y="303530"/>
                </a:lnTo>
                <a:lnTo>
                  <a:pt x="242188" y="279019"/>
                </a:lnTo>
                <a:lnTo>
                  <a:pt x="432688" y="279019"/>
                </a:lnTo>
                <a:lnTo>
                  <a:pt x="432688" y="303530"/>
                </a:lnTo>
                <a:lnTo>
                  <a:pt x="424114" y="306460"/>
                </a:lnTo>
                <a:lnTo>
                  <a:pt x="417052" y="309546"/>
                </a:lnTo>
                <a:lnTo>
                  <a:pt x="396446" y="349091"/>
                </a:lnTo>
                <a:lnTo>
                  <a:pt x="395859" y="367919"/>
                </a:lnTo>
                <a:lnTo>
                  <a:pt x="395859" y="508254"/>
                </a:lnTo>
                <a:lnTo>
                  <a:pt x="342264" y="519302"/>
                </a:lnTo>
                <a:lnTo>
                  <a:pt x="316991" y="492633"/>
                </a:lnTo>
                <a:lnTo>
                  <a:pt x="294008" y="504467"/>
                </a:lnTo>
                <a:lnTo>
                  <a:pt x="269430" y="512921"/>
                </a:lnTo>
                <a:lnTo>
                  <a:pt x="243232" y="517993"/>
                </a:lnTo>
                <a:lnTo>
                  <a:pt x="215391" y="519684"/>
                </a:lnTo>
                <a:lnTo>
                  <a:pt x="164532" y="515729"/>
                </a:lnTo>
                <a:lnTo>
                  <a:pt x="120554" y="503856"/>
                </a:lnTo>
                <a:lnTo>
                  <a:pt x="83482" y="484054"/>
                </a:lnTo>
                <a:lnTo>
                  <a:pt x="53339" y="456311"/>
                </a:lnTo>
                <a:lnTo>
                  <a:pt x="30003" y="420500"/>
                </a:lnTo>
                <a:lnTo>
                  <a:pt x="13335" y="376523"/>
                </a:lnTo>
                <a:lnTo>
                  <a:pt x="3333" y="324401"/>
                </a:lnTo>
                <a:lnTo>
                  <a:pt x="0" y="264160"/>
                </a:lnTo>
                <a:lnTo>
                  <a:pt x="1188" y="231294"/>
                </a:lnTo>
                <a:lnTo>
                  <a:pt x="10662" y="171755"/>
                </a:lnTo>
                <a:lnTo>
                  <a:pt x="29354" y="120582"/>
                </a:lnTo>
                <a:lnTo>
                  <a:pt x="55695" y="78775"/>
                </a:lnTo>
                <a:lnTo>
                  <a:pt x="88957" y="46519"/>
                </a:lnTo>
                <a:lnTo>
                  <a:pt x="126902" y="23052"/>
                </a:lnTo>
                <a:lnTo>
                  <a:pt x="168973" y="8197"/>
                </a:lnTo>
                <a:lnTo>
                  <a:pt x="214312" y="906"/>
                </a:lnTo>
                <a:lnTo>
                  <a:pt x="23812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21020" y="684403"/>
            <a:ext cx="450850" cy="520065"/>
          </a:xfrm>
          <a:custGeom>
            <a:avLst/>
            <a:gdLst/>
            <a:ahLst/>
            <a:cxnLst/>
            <a:rect l="l" t="t" r="r" b="b"/>
            <a:pathLst>
              <a:path w="450850" h="520065">
                <a:moveTo>
                  <a:pt x="227964" y="0"/>
                </a:moveTo>
                <a:lnTo>
                  <a:pt x="280136" y="3978"/>
                </a:lnTo>
                <a:lnTo>
                  <a:pt x="325389" y="15922"/>
                </a:lnTo>
                <a:lnTo>
                  <a:pt x="363714" y="35843"/>
                </a:lnTo>
                <a:lnTo>
                  <a:pt x="395096" y="63754"/>
                </a:lnTo>
                <a:lnTo>
                  <a:pt x="419506" y="99542"/>
                </a:lnTo>
                <a:lnTo>
                  <a:pt x="436927" y="143081"/>
                </a:lnTo>
                <a:lnTo>
                  <a:pt x="447371" y="194359"/>
                </a:lnTo>
                <a:lnTo>
                  <a:pt x="450850" y="253364"/>
                </a:lnTo>
                <a:lnTo>
                  <a:pt x="449824" y="287272"/>
                </a:lnTo>
                <a:lnTo>
                  <a:pt x="441580" y="347608"/>
                </a:lnTo>
                <a:lnTo>
                  <a:pt x="425192" y="398115"/>
                </a:lnTo>
                <a:lnTo>
                  <a:pt x="401657" y="439505"/>
                </a:lnTo>
                <a:lnTo>
                  <a:pt x="371222" y="471939"/>
                </a:lnTo>
                <a:lnTo>
                  <a:pt x="334698" y="495752"/>
                </a:lnTo>
                <a:lnTo>
                  <a:pt x="292262" y="511111"/>
                </a:lnTo>
                <a:lnTo>
                  <a:pt x="244725" y="518731"/>
                </a:lnTo>
                <a:lnTo>
                  <a:pt x="219075" y="519684"/>
                </a:lnTo>
                <a:lnTo>
                  <a:pt x="167806" y="515683"/>
                </a:lnTo>
                <a:lnTo>
                  <a:pt x="123348" y="503682"/>
                </a:lnTo>
                <a:lnTo>
                  <a:pt x="85701" y="483679"/>
                </a:lnTo>
                <a:lnTo>
                  <a:pt x="54863" y="455675"/>
                </a:lnTo>
                <a:lnTo>
                  <a:pt x="30861" y="419768"/>
                </a:lnTo>
                <a:lnTo>
                  <a:pt x="13715" y="375872"/>
                </a:lnTo>
                <a:lnTo>
                  <a:pt x="3428" y="323998"/>
                </a:lnTo>
                <a:lnTo>
                  <a:pt x="0" y="264160"/>
                </a:lnTo>
                <a:lnTo>
                  <a:pt x="1647" y="223793"/>
                </a:lnTo>
                <a:lnTo>
                  <a:pt x="14894" y="152253"/>
                </a:lnTo>
                <a:lnTo>
                  <a:pt x="41429" y="93172"/>
                </a:lnTo>
                <a:lnTo>
                  <a:pt x="80585" y="48075"/>
                </a:lnTo>
                <a:lnTo>
                  <a:pt x="131952" y="17359"/>
                </a:lnTo>
                <a:lnTo>
                  <a:pt x="193484" y="1928"/>
                </a:lnTo>
                <a:lnTo>
                  <a:pt x="22796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7625" y="684403"/>
            <a:ext cx="433070" cy="520065"/>
          </a:xfrm>
          <a:custGeom>
            <a:avLst/>
            <a:gdLst/>
            <a:ahLst/>
            <a:cxnLst/>
            <a:rect l="l" t="t" r="r" b="b"/>
            <a:pathLst>
              <a:path w="433070" h="520065">
                <a:moveTo>
                  <a:pt x="238125" y="0"/>
                </a:moveTo>
                <a:lnTo>
                  <a:pt x="277983" y="1218"/>
                </a:lnTo>
                <a:lnTo>
                  <a:pt x="316198" y="4889"/>
                </a:lnTo>
                <a:lnTo>
                  <a:pt x="352746" y="11037"/>
                </a:lnTo>
                <a:lnTo>
                  <a:pt x="387603" y="19685"/>
                </a:lnTo>
                <a:lnTo>
                  <a:pt x="387603" y="125349"/>
                </a:lnTo>
                <a:lnTo>
                  <a:pt x="336676" y="125349"/>
                </a:lnTo>
                <a:lnTo>
                  <a:pt x="332245" y="110613"/>
                </a:lnTo>
                <a:lnTo>
                  <a:pt x="327517" y="97663"/>
                </a:lnTo>
                <a:lnTo>
                  <a:pt x="304593" y="62372"/>
                </a:lnTo>
                <a:lnTo>
                  <a:pt x="269128" y="45529"/>
                </a:lnTo>
                <a:lnTo>
                  <a:pt x="244475" y="43434"/>
                </a:lnTo>
                <a:lnTo>
                  <a:pt x="226544" y="44840"/>
                </a:lnTo>
                <a:lnTo>
                  <a:pt x="179324" y="66039"/>
                </a:lnTo>
                <a:lnTo>
                  <a:pt x="153971" y="95202"/>
                </a:lnTo>
                <a:lnTo>
                  <a:pt x="134620" y="137795"/>
                </a:lnTo>
                <a:lnTo>
                  <a:pt x="122332" y="193643"/>
                </a:lnTo>
                <a:lnTo>
                  <a:pt x="118237" y="262636"/>
                </a:lnTo>
                <a:lnTo>
                  <a:pt x="118927" y="294118"/>
                </a:lnTo>
                <a:lnTo>
                  <a:pt x="124452" y="350557"/>
                </a:lnTo>
                <a:lnTo>
                  <a:pt x="135451" y="398113"/>
                </a:lnTo>
                <a:lnTo>
                  <a:pt x="152163" y="435260"/>
                </a:lnTo>
                <a:lnTo>
                  <a:pt x="187928" y="469614"/>
                </a:lnTo>
                <a:lnTo>
                  <a:pt x="218312" y="476250"/>
                </a:lnTo>
                <a:lnTo>
                  <a:pt x="233624" y="475015"/>
                </a:lnTo>
                <a:lnTo>
                  <a:pt x="273534" y="445448"/>
                </a:lnTo>
                <a:lnTo>
                  <a:pt x="282321" y="394335"/>
                </a:lnTo>
                <a:lnTo>
                  <a:pt x="281908" y="355949"/>
                </a:lnTo>
                <a:lnTo>
                  <a:pt x="274700" y="321818"/>
                </a:lnTo>
                <a:lnTo>
                  <a:pt x="272161" y="317881"/>
                </a:lnTo>
                <a:lnTo>
                  <a:pt x="268732" y="314579"/>
                </a:lnTo>
                <a:lnTo>
                  <a:pt x="264540" y="312166"/>
                </a:lnTo>
                <a:lnTo>
                  <a:pt x="260350" y="309625"/>
                </a:lnTo>
                <a:lnTo>
                  <a:pt x="252857" y="306832"/>
                </a:lnTo>
                <a:lnTo>
                  <a:pt x="242188" y="303530"/>
                </a:lnTo>
                <a:lnTo>
                  <a:pt x="242188" y="279019"/>
                </a:lnTo>
                <a:lnTo>
                  <a:pt x="432688" y="279019"/>
                </a:lnTo>
                <a:lnTo>
                  <a:pt x="432688" y="303530"/>
                </a:lnTo>
                <a:lnTo>
                  <a:pt x="424114" y="306460"/>
                </a:lnTo>
                <a:lnTo>
                  <a:pt x="417052" y="309546"/>
                </a:lnTo>
                <a:lnTo>
                  <a:pt x="396446" y="349091"/>
                </a:lnTo>
                <a:lnTo>
                  <a:pt x="395859" y="367919"/>
                </a:lnTo>
                <a:lnTo>
                  <a:pt x="395859" y="508254"/>
                </a:lnTo>
                <a:lnTo>
                  <a:pt x="342264" y="519302"/>
                </a:lnTo>
                <a:lnTo>
                  <a:pt x="316991" y="492633"/>
                </a:lnTo>
                <a:lnTo>
                  <a:pt x="294008" y="504467"/>
                </a:lnTo>
                <a:lnTo>
                  <a:pt x="269430" y="512921"/>
                </a:lnTo>
                <a:lnTo>
                  <a:pt x="243232" y="517993"/>
                </a:lnTo>
                <a:lnTo>
                  <a:pt x="215391" y="519684"/>
                </a:lnTo>
                <a:lnTo>
                  <a:pt x="164532" y="515729"/>
                </a:lnTo>
                <a:lnTo>
                  <a:pt x="120554" y="503856"/>
                </a:lnTo>
                <a:lnTo>
                  <a:pt x="83482" y="484054"/>
                </a:lnTo>
                <a:lnTo>
                  <a:pt x="53339" y="456311"/>
                </a:lnTo>
                <a:lnTo>
                  <a:pt x="30003" y="420500"/>
                </a:lnTo>
                <a:lnTo>
                  <a:pt x="13335" y="376523"/>
                </a:lnTo>
                <a:lnTo>
                  <a:pt x="3333" y="324401"/>
                </a:lnTo>
                <a:lnTo>
                  <a:pt x="0" y="264160"/>
                </a:lnTo>
                <a:lnTo>
                  <a:pt x="1188" y="231294"/>
                </a:lnTo>
                <a:lnTo>
                  <a:pt x="10662" y="171755"/>
                </a:lnTo>
                <a:lnTo>
                  <a:pt x="29354" y="120582"/>
                </a:lnTo>
                <a:lnTo>
                  <a:pt x="55695" y="78775"/>
                </a:lnTo>
                <a:lnTo>
                  <a:pt x="88957" y="46519"/>
                </a:lnTo>
                <a:lnTo>
                  <a:pt x="126902" y="23052"/>
                </a:lnTo>
                <a:lnTo>
                  <a:pt x="168973" y="8197"/>
                </a:lnTo>
                <a:lnTo>
                  <a:pt x="214312" y="906"/>
                </a:lnTo>
                <a:lnTo>
                  <a:pt x="23812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80255" y="684403"/>
            <a:ext cx="450850" cy="520065"/>
          </a:xfrm>
          <a:custGeom>
            <a:avLst/>
            <a:gdLst/>
            <a:ahLst/>
            <a:cxnLst/>
            <a:rect l="l" t="t" r="r" b="b"/>
            <a:pathLst>
              <a:path w="450850" h="520065">
                <a:moveTo>
                  <a:pt x="227964" y="0"/>
                </a:moveTo>
                <a:lnTo>
                  <a:pt x="280136" y="3978"/>
                </a:lnTo>
                <a:lnTo>
                  <a:pt x="325389" y="15922"/>
                </a:lnTo>
                <a:lnTo>
                  <a:pt x="363714" y="35843"/>
                </a:lnTo>
                <a:lnTo>
                  <a:pt x="395096" y="63754"/>
                </a:lnTo>
                <a:lnTo>
                  <a:pt x="419506" y="99542"/>
                </a:lnTo>
                <a:lnTo>
                  <a:pt x="436927" y="143081"/>
                </a:lnTo>
                <a:lnTo>
                  <a:pt x="447371" y="194359"/>
                </a:lnTo>
                <a:lnTo>
                  <a:pt x="450850" y="253364"/>
                </a:lnTo>
                <a:lnTo>
                  <a:pt x="449824" y="287272"/>
                </a:lnTo>
                <a:lnTo>
                  <a:pt x="441580" y="347608"/>
                </a:lnTo>
                <a:lnTo>
                  <a:pt x="425192" y="398115"/>
                </a:lnTo>
                <a:lnTo>
                  <a:pt x="401657" y="439505"/>
                </a:lnTo>
                <a:lnTo>
                  <a:pt x="371222" y="471939"/>
                </a:lnTo>
                <a:lnTo>
                  <a:pt x="334698" y="495752"/>
                </a:lnTo>
                <a:lnTo>
                  <a:pt x="292262" y="511111"/>
                </a:lnTo>
                <a:lnTo>
                  <a:pt x="244725" y="518731"/>
                </a:lnTo>
                <a:lnTo>
                  <a:pt x="219075" y="519684"/>
                </a:lnTo>
                <a:lnTo>
                  <a:pt x="167806" y="515683"/>
                </a:lnTo>
                <a:lnTo>
                  <a:pt x="123348" y="503682"/>
                </a:lnTo>
                <a:lnTo>
                  <a:pt x="85701" y="483679"/>
                </a:lnTo>
                <a:lnTo>
                  <a:pt x="54863" y="455675"/>
                </a:lnTo>
                <a:lnTo>
                  <a:pt x="30861" y="419768"/>
                </a:lnTo>
                <a:lnTo>
                  <a:pt x="13716" y="375872"/>
                </a:lnTo>
                <a:lnTo>
                  <a:pt x="3429" y="323998"/>
                </a:lnTo>
                <a:lnTo>
                  <a:pt x="0" y="264160"/>
                </a:lnTo>
                <a:lnTo>
                  <a:pt x="1647" y="223793"/>
                </a:lnTo>
                <a:lnTo>
                  <a:pt x="14894" y="152253"/>
                </a:lnTo>
                <a:lnTo>
                  <a:pt x="41429" y="93172"/>
                </a:lnTo>
                <a:lnTo>
                  <a:pt x="80585" y="48075"/>
                </a:lnTo>
                <a:lnTo>
                  <a:pt x="131952" y="17359"/>
                </a:lnTo>
                <a:lnTo>
                  <a:pt x="193484" y="1928"/>
                </a:lnTo>
                <a:lnTo>
                  <a:pt x="22796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81962" y="1706117"/>
            <a:ext cx="5946648" cy="2627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81963" y="1706117"/>
            <a:ext cx="5946775" cy="2627630"/>
          </a:xfrm>
          <a:custGeom>
            <a:avLst/>
            <a:gdLst/>
            <a:ahLst/>
            <a:cxnLst/>
            <a:rect l="l" t="t" r="r" b="b"/>
            <a:pathLst>
              <a:path w="5946775" h="2627629">
                <a:moveTo>
                  <a:pt x="0" y="262763"/>
                </a:moveTo>
                <a:lnTo>
                  <a:pt x="4232" y="215520"/>
                </a:lnTo>
                <a:lnTo>
                  <a:pt x="16437" y="171059"/>
                </a:lnTo>
                <a:lnTo>
                  <a:pt x="35870" y="130123"/>
                </a:lnTo>
                <a:lnTo>
                  <a:pt x="61791" y="93451"/>
                </a:lnTo>
                <a:lnTo>
                  <a:pt x="93457" y="61785"/>
                </a:lnTo>
                <a:lnTo>
                  <a:pt x="130127" y="35865"/>
                </a:lnTo>
                <a:lnTo>
                  <a:pt x="171058" y="16434"/>
                </a:lnTo>
                <a:lnTo>
                  <a:pt x="215509" y="4232"/>
                </a:lnTo>
                <a:lnTo>
                  <a:pt x="262737" y="0"/>
                </a:lnTo>
                <a:lnTo>
                  <a:pt x="5683885" y="0"/>
                </a:lnTo>
                <a:lnTo>
                  <a:pt x="5731127" y="4232"/>
                </a:lnTo>
                <a:lnTo>
                  <a:pt x="5775588" y="16434"/>
                </a:lnTo>
                <a:lnTo>
                  <a:pt x="5816524" y="35865"/>
                </a:lnTo>
                <a:lnTo>
                  <a:pt x="5853196" y="61785"/>
                </a:lnTo>
                <a:lnTo>
                  <a:pt x="5884862" y="93451"/>
                </a:lnTo>
                <a:lnTo>
                  <a:pt x="5910782" y="130123"/>
                </a:lnTo>
                <a:lnTo>
                  <a:pt x="5930213" y="171059"/>
                </a:lnTo>
                <a:lnTo>
                  <a:pt x="5942415" y="215520"/>
                </a:lnTo>
                <a:lnTo>
                  <a:pt x="5946648" y="262763"/>
                </a:lnTo>
                <a:lnTo>
                  <a:pt x="5946648" y="2364613"/>
                </a:lnTo>
                <a:lnTo>
                  <a:pt x="5942415" y="2411855"/>
                </a:lnTo>
                <a:lnTo>
                  <a:pt x="5930213" y="2456316"/>
                </a:lnTo>
                <a:lnTo>
                  <a:pt x="5910782" y="2497252"/>
                </a:lnTo>
                <a:lnTo>
                  <a:pt x="5884862" y="2533924"/>
                </a:lnTo>
                <a:lnTo>
                  <a:pt x="5853196" y="2565590"/>
                </a:lnTo>
                <a:lnTo>
                  <a:pt x="5816524" y="2591510"/>
                </a:lnTo>
                <a:lnTo>
                  <a:pt x="5775588" y="2610941"/>
                </a:lnTo>
                <a:lnTo>
                  <a:pt x="5731127" y="2623143"/>
                </a:lnTo>
                <a:lnTo>
                  <a:pt x="5683885" y="2627376"/>
                </a:lnTo>
                <a:lnTo>
                  <a:pt x="262737" y="2627376"/>
                </a:lnTo>
                <a:lnTo>
                  <a:pt x="215509" y="2623143"/>
                </a:lnTo>
                <a:lnTo>
                  <a:pt x="171058" y="2610941"/>
                </a:lnTo>
                <a:lnTo>
                  <a:pt x="130127" y="2591510"/>
                </a:lnTo>
                <a:lnTo>
                  <a:pt x="93457" y="2565590"/>
                </a:lnTo>
                <a:lnTo>
                  <a:pt x="61791" y="2533924"/>
                </a:lnTo>
                <a:lnTo>
                  <a:pt x="35870" y="2497252"/>
                </a:lnTo>
                <a:lnTo>
                  <a:pt x="16437" y="2456316"/>
                </a:lnTo>
                <a:lnTo>
                  <a:pt x="4232" y="2411855"/>
                </a:lnTo>
                <a:lnTo>
                  <a:pt x="0" y="2364613"/>
                </a:lnTo>
                <a:lnTo>
                  <a:pt x="0" y="26276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98014" y="3324605"/>
            <a:ext cx="7051675" cy="3045460"/>
          </a:xfrm>
          <a:custGeom>
            <a:avLst/>
            <a:gdLst/>
            <a:ahLst/>
            <a:cxnLst/>
            <a:rect l="l" t="t" r="r" b="b"/>
            <a:pathLst>
              <a:path w="7051675" h="3045460">
                <a:moveTo>
                  <a:pt x="6747002" y="0"/>
                </a:moveTo>
                <a:lnTo>
                  <a:pt x="304495" y="0"/>
                </a:lnTo>
                <a:lnTo>
                  <a:pt x="255103" y="3983"/>
                </a:lnTo>
                <a:lnTo>
                  <a:pt x="208249" y="15518"/>
                </a:lnTo>
                <a:lnTo>
                  <a:pt x="164559" y="33977"/>
                </a:lnTo>
                <a:lnTo>
                  <a:pt x="124661" y="58736"/>
                </a:lnTo>
                <a:lnTo>
                  <a:pt x="89182" y="89169"/>
                </a:lnTo>
                <a:lnTo>
                  <a:pt x="58748" y="124651"/>
                </a:lnTo>
                <a:lnTo>
                  <a:pt x="33986" y="164554"/>
                </a:lnTo>
                <a:lnTo>
                  <a:pt x="15522" y="208255"/>
                </a:lnTo>
                <a:lnTo>
                  <a:pt x="3985" y="255127"/>
                </a:lnTo>
                <a:lnTo>
                  <a:pt x="0" y="304546"/>
                </a:lnTo>
                <a:lnTo>
                  <a:pt x="0" y="2740456"/>
                </a:lnTo>
                <a:lnTo>
                  <a:pt x="3985" y="2789848"/>
                </a:lnTo>
                <a:lnTo>
                  <a:pt x="15522" y="2836702"/>
                </a:lnTo>
                <a:lnTo>
                  <a:pt x="33986" y="2880392"/>
                </a:lnTo>
                <a:lnTo>
                  <a:pt x="58748" y="2920290"/>
                </a:lnTo>
                <a:lnTo>
                  <a:pt x="89182" y="2955769"/>
                </a:lnTo>
                <a:lnTo>
                  <a:pt x="124661" y="2986203"/>
                </a:lnTo>
                <a:lnTo>
                  <a:pt x="164559" y="3010965"/>
                </a:lnTo>
                <a:lnTo>
                  <a:pt x="208249" y="3029429"/>
                </a:lnTo>
                <a:lnTo>
                  <a:pt x="255103" y="3040966"/>
                </a:lnTo>
                <a:lnTo>
                  <a:pt x="304495" y="3044952"/>
                </a:lnTo>
                <a:lnTo>
                  <a:pt x="6747002" y="3044952"/>
                </a:lnTo>
                <a:lnTo>
                  <a:pt x="6796420" y="3040966"/>
                </a:lnTo>
                <a:lnTo>
                  <a:pt x="6843292" y="3029429"/>
                </a:lnTo>
                <a:lnTo>
                  <a:pt x="6886993" y="3010965"/>
                </a:lnTo>
                <a:lnTo>
                  <a:pt x="6926896" y="2986203"/>
                </a:lnTo>
                <a:lnTo>
                  <a:pt x="6962378" y="2955769"/>
                </a:lnTo>
                <a:lnTo>
                  <a:pt x="6992811" y="2920290"/>
                </a:lnTo>
                <a:lnTo>
                  <a:pt x="7017570" y="2880392"/>
                </a:lnTo>
                <a:lnTo>
                  <a:pt x="7036029" y="2836702"/>
                </a:lnTo>
                <a:lnTo>
                  <a:pt x="7047564" y="2789848"/>
                </a:lnTo>
                <a:lnTo>
                  <a:pt x="7051548" y="2740456"/>
                </a:lnTo>
                <a:lnTo>
                  <a:pt x="7051548" y="304546"/>
                </a:lnTo>
                <a:lnTo>
                  <a:pt x="7047564" y="255127"/>
                </a:lnTo>
                <a:lnTo>
                  <a:pt x="7036029" y="208255"/>
                </a:lnTo>
                <a:lnTo>
                  <a:pt x="7017570" y="164554"/>
                </a:lnTo>
                <a:lnTo>
                  <a:pt x="6992811" y="124651"/>
                </a:lnTo>
                <a:lnTo>
                  <a:pt x="6962378" y="89169"/>
                </a:lnTo>
                <a:lnTo>
                  <a:pt x="6926896" y="58736"/>
                </a:lnTo>
                <a:lnTo>
                  <a:pt x="6886993" y="33977"/>
                </a:lnTo>
                <a:lnTo>
                  <a:pt x="6843292" y="15518"/>
                </a:lnTo>
                <a:lnTo>
                  <a:pt x="6796420" y="3983"/>
                </a:lnTo>
                <a:lnTo>
                  <a:pt x="674700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98014" y="3324605"/>
            <a:ext cx="7051675" cy="3045460"/>
          </a:xfrm>
          <a:custGeom>
            <a:avLst/>
            <a:gdLst/>
            <a:ahLst/>
            <a:cxnLst/>
            <a:rect l="l" t="t" r="r" b="b"/>
            <a:pathLst>
              <a:path w="7051675" h="3045460">
                <a:moveTo>
                  <a:pt x="0" y="304546"/>
                </a:moveTo>
                <a:lnTo>
                  <a:pt x="3985" y="255127"/>
                </a:lnTo>
                <a:lnTo>
                  <a:pt x="15522" y="208255"/>
                </a:lnTo>
                <a:lnTo>
                  <a:pt x="33986" y="164554"/>
                </a:lnTo>
                <a:lnTo>
                  <a:pt x="58748" y="124651"/>
                </a:lnTo>
                <a:lnTo>
                  <a:pt x="89182" y="89169"/>
                </a:lnTo>
                <a:lnTo>
                  <a:pt x="124661" y="58736"/>
                </a:lnTo>
                <a:lnTo>
                  <a:pt x="164559" y="33977"/>
                </a:lnTo>
                <a:lnTo>
                  <a:pt x="208249" y="15518"/>
                </a:lnTo>
                <a:lnTo>
                  <a:pt x="255103" y="3983"/>
                </a:lnTo>
                <a:lnTo>
                  <a:pt x="304495" y="0"/>
                </a:lnTo>
                <a:lnTo>
                  <a:pt x="6747002" y="0"/>
                </a:lnTo>
                <a:lnTo>
                  <a:pt x="6796420" y="3983"/>
                </a:lnTo>
                <a:lnTo>
                  <a:pt x="6843292" y="15518"/>
                </a:lnTo>
                <a:lnTo>
                  <a:pt x="6886993" y="33977"/>
                </a:lnTo>
                <a:lnTo>
                  <a:pt x="6926896" y="58736"/>
                </a:lnTo>
                <a:lnTo>
                  <a:pt x="6962378" y="89169"/>
                </a:lnTo>
                <a:lnTo>
                  <a:pt x="6992811" y="124651"/>
                </a:lnTo>
                <a:lnTo>
                  <a:pt x="7017570" y="164554"/>
                </a:lnTo>
                <a:lnTo>
                  <a:pt x="7036029" y="208255"/>
                </a:lnTo>
                <a:lnTo>
                  <a:pt x="7047564" y="255127"/>
                </a:lnTo>
                <a:lnTo>
                  <a:pt x="7051548" y="304546"/>
                </a:lnTo>
                <a:lnTo>
                  <a:pt x="7051548" y="2740456"/>
                </a:lnTo>
                <a:lnTo>
                  <a:pt x="7047564" y="2789848"/>
                </a:lnTo>
                <a:lnTo>
                  <a:pt x="7036029" y="2836702"/>
                </a:lnTo>
                <a:lnTo>
                  <a:pt x="7017570" y="2880392"/>
                </a:lnTo>
                <a:lnTo>
                  <a:pt x="6992811" y="2920290"/>
                </a:lnTo>
                <a:lnTo>
                  <a:pt x="6962378" y="2955769"/>
                </a:lnTo>
                <a:lnTo>
                  <a:pt x="6926896" y="2986203"/>
                </a:lnTo>
                <a:lnTo>
                  <a:pt x="6886993" y="3010965"/>
                </a:lnTo>
                <a:lnTo>
                  <a:pt x="6843292" y="3029429"/>
                </a:lnTo>
                <a:lnTo>
                  <a:pt x="6796420" y="3040966"/>
                </a:lnTo>
                <a:lnTo>
                  <a:pt x="6747002" y="3044952"/>
                </a:lnTo>
                <a:lnTo>
                  <a:pt x="304495" y="3044952"/>
                </a:lnTo>
                <a:lnTo>
                  <a:pt x="255103" y="3040966"/>
                </a:lnTo>
                <a:lnTo>
                  <a:pt x="208249" y="3029429"/>
                </a:lnTo>
                <a:lnTo>
                  <a:pt x="164559" y="3010965"/>
                </a:lnTo>
                <a:lnTo>
                  <a:pt x="124661" y="2986203"/>
                </a:lnTo>
                <a:lnTo>
                  <a:pt x="89182" y="2955769"/>
                </a:lnTo>
                <a:lnTo>
                  <a:pt x="58748" y="2920290"/>
                </a:lnTo>
                <a:lnTo>
                  <a:pt x="33986" y="2880392"/>
                </a:lnTo>
                <a:lnTo>
                  <a:pt x="15522" y="2836702"/>
                </a:lnTo>
                <a:lnTo>
                  <a:pt x="3985" y="2789848"/>
                </a:lnTo>
                <a:lnTo>
                  <a:pt x="0" y="2740456"/>
                </a:lnTo>
                <a:lnTo>
                  <a:pt x="0" y="30454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657957" y="3552191"/>
            <a:ext cx="6527800" cy="250380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 algn="ctr">
              <a:lnSpc>
                <a:spcPct val="87900"/>
              </a:lnSpc>
              <a:spcBef>
                <a:spcPts val="620"/>
              </a:spcBef>
            </a:pP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It 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is done </a:t>
            </a:r>
            <a:r>
              <a:rPr sz="3600" b="1" spc="-10" dirty="0">
                <a:solidFill>
                  <a:srgbClr val="FFFFFF"/>
                </a:solidFill>
                <a:latin typeface="Cambria"/>
                <a:cs typeface="Cambria"/>
              </a:rPr>
              <a:t>while 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3600" b="1" spc="-20" dirty="0">
                <a:solidFill>
                  <a:srgbClr val="FFFFFF"/>
                </a:solidFill>
                <a:latin typeface="Cambria"/>
                <a:cs typeface="Cambria"/>
              </a:rPr>
              <a:t>immediately  </a:t>
            </a:r>
            <a:r>
              <a:rPr sz="3600" b="1" spc="-10" dirty="0">
                <a:solidFill>
                  <a:srgbClr val="FFFFFF"/>
                </a:solidFill>
                <a:latin typeface="Cambria"/>
                <a:cs typeface="Cambria"/>
              </a:rPr>
              <a:t>after 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implementing 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a nursing  </a:t>
            </a:r>
            <a:r>
              <a:rPr sz="3600" b="1" spc="-70" dirty="0">
                <a:solidFill>
                  <a:srgbClr val="FFFFFF"/>
                </a:solidFill>
                <a:latin typeface="Cambria"/>
                <a:cs typeface="Cambria"/>
              </a:rPr>
              <a:t>order. 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It enables 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nurse </a:t>
            </a:r>
            <a:r>
              <a:rPr sz="3600" b="1" spc="-25" dirty="0">
                <a:solidFill>
                  <a:srgbClr val="FFFFFF"/>
                </a:solidFill>
                <a:latin typeface="Cambria"/>
                <a:cs typeface="Cambria"/>
              </a:rPr>
              <a:t>to  </a:t>
            </a:r>
            <a:r>
              <a:rPr sz="3600" b="1" spc="-15" dirty="0">
                <a:solidFill>
                  <a:srgbClr val="FFFFFF"/>
                </a:solidFill>
                <a:latin typeface="Cambria"/>
                <a:cs typeface="Cambria"/>
              </a:rPr>
              <a:t>make 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on 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the spot 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modification  in an</a:t>
            </a:r>
            <a:r>
              <a:rPr sz="36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spc="-15" dirty="0">
                <a:solidFill>
                  <a:srgbClr val="FFFFFF"/>
                </a:solidFill>
                <a:latin typeface="Cambria"/>
                <a:cs typeface="Cambria"/>
              </a:rPr>
              <a:t>intervention</a:t>
            </a:r>
            <a:endParaRPr sz="36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824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3763" y="1168908"/>
            <a:ext cx="5949392" cy="382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02356" y="622808"/>
            <a:ext cx="6036640" cy="558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52086" y="666115"/>
            <a:ext cx="159385" cy="2374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57286" y="622808"/>
            <a:ext cx="481965" cy="558800"/>
          </a:xfrm>
          <a:custGeom>
            <a:avLst/>
            <a:gdLst/>
            <a:ahLst/>
            <a:cxnLst/>
            <a:rect l="l" t="t" r="r" b="b"/>
            <a:pathLst>
              <a:path w="481965" h="558800">
                <a:moveTo>
                  <a:pt x="0" y="0"/>
                </a:moveTo>
                <a:lnTo>
                  <a:pt x="481711" y="0"/>
                </a:lnTo>
                <a:lnTo>
                  <a:pt x="481711" y="143637"/>
                </a:lnTo>
                <a:lnTo>
                  <a:pt x="425577" y="143637"/>
                </a:lnTo>
                <a:lnTo>
                  <a:pt x="421886" y="130637"/>
                </a:lnTo>
                <a:lnTo>
                  <a:pt x="418623" y="119459"/>
                </a:lnTo>
                <a:lnTo>
                  <a:pt x="403352" y="80390"/>
                </a:lnTo>
                <a:lnTo>
                  <a:pt x="399669" y="74167"/>
                </a:lnTo>
                <a:lnTo>
                  <a:pt x="395732" y="69087"/>
                </a:lnTo>
                <a:lnTo>
                  <a:pt x="391668" y="65024"/>
                </a:lnTo>
                <a:lnTo>
                  <a:pt x="387604" y="60959"/>
                </a:lnTo>
                <a:lnTo>
                  <a:pt x="383159" y="57657"/>
                </a:lnTo>
                <a:lnTo>
                  <a:pt x="378587" y="55244"/>
                </a:lnTo>
                <a:lnTo>
                  <a:pt x="373888" y="52704"/>
                </a:lnTo>
                <a:lnTo>
                  <a:pt x="333883" y="47878"/>
                </a:lnTo>
                <a:lnTo>
                  <a:pt x="304419" y="47878"/>
                </a:lnTo>
                <a:lnTo>
                  <a:pt x="304419" y="455929"/>
                </a:lnTo>
                <a:lnTo>
                  <a:pt x="304510" y="466070"/>
                </a:lnTo>
                <a:lnTo>
                  <a:pt x="310134" y="506983"/>
                </a:lnTo>
                <a:lnTo>
                  <a:pt x="318135" y="518287"/>
                </a:lnTo>
                <a:lnTo>
                  <a:pt x="321310" y="521207"/>
                </a:lnTo>
                <a:lnTo>
                  <a:pt x="325628" y="523747"/>
                </a:lnTo>
                <a:lnTo>
                  <a:pt x="331216" y="526033"/>
                </a:lnTo>
                <a:lnTo>
                  <a:pt x="336804" y="528446"/>
                </a:lnTo>
                <a:lnTo>
                  <a:pt x="344424" y="530225"/>
                </a:lnTo>
                <a:lnTo>
                  <a:pt x="353949" y="531621"/>
                </a:lnTo>
                <a:lnTo>
                  <a:pt x="353949" y="558672"/>
                </a:lnTo>
                <a:lnTo>
                  <a:pt x="128016" y="558672"/>
                </a:lnTo>
                <a:lnTo>
                  <a:pt x="128016" y="531621"/>
                </a:lnTo>
                <a:lnTo>
                  <a:pt x="136211" y="530074"/>
                </a:lnTo>
                <a:lnTo>
                  <a:pt x="143478" y="528288"/>
                </a:lnTo>
                <a:lnTo>
                  <a:pt x="170180" y="510666"/>
                </a:lnTo>
                <a:lnTo>
                  <a:pt x="173482" y="504951"/>
                </a:lnTo>
                <a:lnTo>
                  <a:pt x="177474" y="465337"/>
                </a:lnTo>
                <a:lnTo>
                  <a:pt x="177546" y="455929"/>
                </a:lnTo>
                <a:lnTo>
                  <a:pt x="177546" y="47878"/>
                </a:lnTo>
                <a:lnTo>
                  <a:pt x="144399" y="47878"/>
                </a:lnTo>
                <a:lnTo>
                  <a:pt x="132845" y="48236"/>
                </a:lnTo>
                <a:lnTo>
                  <a:pt x="94535" y="60944"/>
                </a:lnTo>
                <a:lnTo>
                  <a:pt x="71108" y="94684"/>
                </a:lnTo>
                <a:lnTo>
                  <a:pt x="58435" y="134256"/>
                </a:lnTo>
                <a:lnTo>
                  <a:pt x="56007" y="143637"/>
                </a:lnTo>
                <a:lnTo>
                  <a:pt x="0" y="143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98360" y="622808"/>
            <a:ext cx="497205" cy="558800"/>
          </a:xfrm>
          <a:custGeom>
            <a:avLst/>
            <a:gdLst/>
            <a:ahLst/>
            <a:cxnLst/>
            <a:rect l="l" t="t" r="r" b="b"/>
            <a:pathLst>
              <a:path w="497204" h="558800">
                <a:moveTo>
                  <a:pt x="0" y="0"/>
                </a:moveTo>
                <a:lnTo>
                  <a:pt x="165735" y="0"/>
                </a:lnTo>
                <a:lnTo>
                  <a:pt x="310641" y="251713"/>
                </a:lnTo>
                <a:lnTo>
                  <a:pt x="335484" y="296683"/>
                </a:lnTo>
                <a:lnTo>
                  <a:pt x="356369" y="335851"/>
                </a:lnTo>
                <a:lnTo>
                  <a:pt x="375610" y="374141"/>
                </a:lnTo>
                <a:lnTo>
                  <a:pt x="384301" y="392429"/>
                </a:lnTo>
                <a:lnTo>
                  <a:pt x="390779" y="392429"/>
                </a:lnTo>
                <a:lnTo>
                  <a:pt x="388852" y="342425"/>
                </a:lnTo>
                <a:lnTo>
                  <a:pt x="387461" y="290147"/>
                </a:lnTo>
                <a:lnTo>
                  <a:pt x="386617" y="235606"/>
                </a:lnTo>
                <a:lnTo>
                  <a:pt x="386334" y="178815"/>
                </a:lnTo>
                <a:lnTo>
                  <a:pt x="386334" y="102615"/>
                </a:lnTo>
                <a:lnTo>
                  <a:pt x="386212" y="90283"/>
                </a:lnTo>
                <a:lnTo>
                  <a:pt x="380745" y="50291"/>
                </a:lnTo>
                <a:lnTo>
                  <a:pt x="342518" y="26924"/>
                </a:lnTo>
                <a:lnTo>
                  <a:pt x="342518" y="0"/>
                </a:lnTo>
                <a:lnTo>
                  <a:pt x="497205" y="0"/>
                </a:lnTo>
                <a:lnTo>
                  <a:pt x="497205" y="26924"/>
                </a:lnTo>
                <a:lnTo>
                  <a:pt x="486283" y="30479"/>
                </a:lnTo>
                <a:lnTo>
                  <a:pt x="478663" y="33527"/>
                </a:lnTo>
                <a:lnTo>
                  <a:pt x="474090" y="35940"/>
                </a:lnTo>
                <a:lnTo>
                  <a:pt x="469645" y="38480"/>
                </a:lnTo>
                <a:lnTo>
                  <a:pt x="465836" y="41655"/>
                </a:lnTo>
                <a:lnTo>
                  <a:pt x="462661" y="45846"/>
                </a:lnTo>
                <a:lnTo>
                  <a:pt x="459486" y="49911"/>
                </a:lnTo>
                <a:lnTo>
                  <a:pt x="453173" y="90588"/>
                </a:lnTo>
                <a:lnTo>
                  <a:pt x="453009" y="102615"/>
                </a:lnTo>
                <a:lnTo>
                  <a:pt x="453009" y="558672"/>
                </a:lnTo>
                <a:lnTo>
                  <a:pt x="349122" y="558672"/>
                </a:lnTo>
                <a:lnTo>
                  <a:pt x="164845" y="240156"/>
                </a:lnTo>
                <a:lnTo>
                  <a:pt x="132572" y="182467"/>
                </a:lnTo>
                <a:lnTo>
                  <a:pt x="110108" y="138683"/>
                </a:lnTo>
                <a:lnTo>
                  <a:pt x="106425" y="138683"/>
                </a:lnTo>
                <a:lnTo>
                  <a:pt x="108186" y="183306"/>
                </a:lnTo>
                <a:lnTo>
                  <a:pt x="109458" y="229155"/>
                </a:lnTo>
                <a:lnTo>
                  <a:pt x="110230" y="276219"/>
                </a:lnTo>
                <a:lnTo>
                  <a:pt x="110489" y="324484"/>
                </a:lnTo>
                <a:lnTo>
                  <a:pt x="110489" y="456311"/>
                </a:lnTo>
                <a:lnTo>
                  <a:pt x="110680" y="470501"/>
                </a:lnTo>
                <a:lnTo>
                  <a:pt x="119252" y="513968"/>
                </a:lnTo>
                <a:lnTo>
                  <a:pt x="154686" y="531621"/>
                </a:lnTo>
                <a:lnTo>
                  <a:pt x="154686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141" y="529498"/>
                </a:lnTo>
                <a:lnTo>
                  <a:pt x="13509" y="527303"/>
                </a:lnTo>
                <a:lnTo>
                  <a:pt x="36956" y="509269"/>
                </a:lnTo>
                <a:lnTo>
                  <a:pt x="39877" y="503681"/>
                </a:lnTo>
                <a:lnTo>
                  <a:pt x="43723" y="465524"/>
                </a:lnTo>
                <a:lnTo>
                  <a:pt x="43814" y="456311"/>
                </a:lnTo>
                <a:lnTo>
                  <a:pt x="43814" y="102234"/>
                </a:lnTo>
                <a:lnTo>
                  <a:pt x="41148" y="59943"/>
                </a:lnTo>
                <a:lnTo>
                  <a:pt x="10025" y="29922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14871" y="622808"/>
            <a:ext cx="410209" cy="558800"/>
          </a:xfrm>
          <a:custGeom>
            <a:avLst/>
            <a:gdLst/>
            <a:ahLst/>
            <a:cxnLst/>
            <a:rect l="l" t="t" r="r" b="b"/>
            <a:pathLst>
              <a:path w="410210" h="558800">
                <a:moveTo>
                  <a:pt x="0" y="0"/>
                </a:moveTo>
                <a:lnTo>
                  <a:pt x="406018" y="0"/>
                </a:lnTo>
                <a:lnTo>
                  <a:pt x="406018" y="130047"/>
                </a:lnTo>
                <a:lnTo>
                  <a:pt x="350012" y="130047"/>
                </a:lnTo>
                <a:lnTo>
                  <a:pt x="343509" y="112188"/>
                </a:lnTo>
                <a:lnTo>
                  <a:pt x="337518" y="97472"/>
                </a:lnTo>
                <a:lnTo>
                  <a:pt x="316737" y="65182"/>
                </a:lnTo>
                <a:lnTo>
                  <a:pt x="274542" y="48377"/>
                </a:lnTo>
                <a:lnTo>
                  <a:pt x="259968" y="47878"/>
                </a:lnTo>
                <a:lnTo>
                  <a:pt x="170687" y="47878"/>
                </a:lnTo>
                <a:lnTo>
                  <a:pt x="170687" y="244347"/>
                </a:lnTo>
                <a:lnTo>
                  <a:pt x="224789" y="244347"/>
                </a:lnTo>
                <a:lnTo>
                  <a:pt x="265429" y="230124"/>
                </a:lnTo>
                <a:lnTo>
                  <a:pt x="282828" y="185292"/>
                </a:lnTo>
                <a:lnTo>
                  <a:pt x="329056" y="185292"/>
                </a:lnTo>
                <a:lnTo>
                  <a:pt x="329056" y="351536"/>
                </a:lnTo>
                <a:lnTo>
                  <a:pt x="282828" y="351536"/>
                </a:lnTo>
                <a:lnTo>
                  <a:pt x="279898" y="340344"/>
                </a:lnTo>
                <a:lnTo>
                  <a:pt x="276812" y="330580"/>
                </a:lnTo>
                <a:lnTo>
                  <a:pt x="253618" y="297433"/>
                </a:lnTo>
                <a:lnTo>
                  <a:pt x="224789" y="292226"/>
                </a:lnTo>
                <a:lnTo>
                  <a:pt x="170687" y="292226"/>
                </a:lnTo>
                <a:lnTo>
                  <a:pt x="170687" y="510666"/>
                </a:lnTo>
                <a:lnTo>
                  <a:pt x="259587" y="510666"/>
                </a:lnTo>
                <a:lnTo>
                  <a:pt x="269113" y="510666"/>
                </a:lnTo>
                <a:lnTo>
                  <a:pt x="301243" y="502538"/>
                </a:lnTo>
                <a:lnTo>
                  <a:pt x="306450" y="499490"/>
                </a:lnTo>
                <a:lnTo>
                  <a:pt x="331720" y="468620"/>
                </a:lnTo>
                <a:lnTo>
                  <a:pt x="347011" y="432260"/>
                </a:lnTo>
                <a:lnTo>
                  <a:pt x="354075" y="409193"/>
                </a:lnTo>
                <a:lnTo>
                  <a:pt x="410082" y="409193"/>
                </a:lnTo>
                <a:lnTo>
                  <a:pt x="402335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215" y="529502"/>
                </a:lnTo>
                <a:lnTo>
                  <a:pt x="13620" y="527335"/>
                </a:lnTo>
                <a:lnTo>
                  <a:pt x="37083" y="509650"/>
                </a:lnTo>
                <a:lnTo>
                  <a:pt x="40004" y="504063"/>
                </a:lnTo>
                <a:lnTo>
                  <a:pt x="43743" y="465314"/>
                </a:lnTo>
                <a:lnTo>
                  <a:pt x="43814" y="455929"/>
                </a:lnTo>
                <a:lnTo>
                  <a:pt x="43814" y="103124"/>
                </a:lnTo>
                <a:lnTo>
                  <a:pt x="42163" y="61975"/>
                </a:lnTo>
                <a:lnTo>
                  <a:pt x="37464" y="49529"/>
                </a:lnTo>
                <a:lnTo>
                  <a:pt x="34670" y="44068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66230" y="622808"/>
            <a:ext cx="481965" cy="558800"/>
          </a:xfrm>
          <a:custGeom>
            <a:avLst/>
            <a:gdLst/>
            <a:ahLst/>
            <a:cxnLst/>
            <a:rect l="l" t="t" r="r" b="b"/>
            <a:pathLst>
              <a:path w="481964" h="558800">
                <a:moveTo>
                  <a:pt x="0" y="0"/>
                </a:moveTo>
                <a:lnTo>
                  <a:pt x="481711" y="0"/>
                </a:lnTo>
                <a:lnTo>
                  <a:pt x="481711" y="143637"/>
                </a:lnTo>
                <a:lnTo>
                  <a:pt x="425577" y="143637"/>
                </a:lnTo>
                <a:lnTo>
                  <a:pt x="421886" y="130637"/>
                </a:lnTo>
                <a:lnTo>
                  <a:pt x="418623" y="119459"/>
                </a:lnTo>
                <a:lnTo>
                  <a:pt x="403352" y="80390"/>
                </a:lnTo>
                <a:lnTo>
                  <a:pt x="399669" y="74167"/>
                </a:lnTo>
                <a:lnTo>
                  <a:pt x="395732" y="69087"/>
                </a:lnTo>
                <a:lnTo>
                  <a:pt x="391668" y="65024"/>
                </a:lnTo>
                <a:lnTo>
                  <a:pt x="387604" y="60959"/>
                </a:lnTo>
                <a:lnTo>
                  <a:pt x="383159" y="57657"/>
                </a:lnTo>
                <a:lnTo>
                  <a:pt x="378587" y="55244"/>
                </a:lnTo>
                <a:lnTo>
                  <a:pt x="373888" y="52704"/>
                </a:lnTo>
                <a:lnTo>
                  <a:pt x="333883" y="47878"/>
                </a:lnTo>
                <a:lnTo>
                  <a:pt x="304419" y="47878"/>
                </a:lnTo>
                <a:lnTo>
                  <a:pt x="304419" y="455929"/>
                </a:lnTo>
                <a:lnTo>
                  <a:pt x="304510" y="466070"/>
                </a:lnTo>
                <a:lnTo>
                  <a:pt x="310134" y="506983"/>
                </a:lnTo>
                <a:lnTo>
                  <a:pt x="318135" y="518287"/>
                </a:lnTo>
                <a:lnTo>
                  <a:pt x="321310" y="521207"/>
                </a:lnTo>
                <a:lnTo>
                  <a:pt x="325628" y="523747"/>
                </a:lnTo>
                <a:lnTo>
                  <a:pt x="331216" y="526033"/>
                </a:lnTo>
                <a:lnTo>
                  <a:pt x="336804" y="528446"/>
                </a:lnTo>
                <a:lnTo>
                  <a:pt x="344424" y="530225"/>
                </a:lnTo>
                <a:lnTo>
                  <a:pt x="353949" y="531621"/>
                </a:lnTo>
                <a:lnTo>
                  <a:pt x="353949" y="558672"/>
                </a:lnTo>
                <a:lnTo>
                  <a:pt x="128016" y="558672"/>
                </a:lnTo>
                <a:lnTo>
                  <a:pt x="128016" y="531621"/>
                </a:lnTo>
                <a:lnTo>
                  <a:pt x="136211" y="530074"/>
                </a:lnTo>
                <a:lnTo>
                  <a:pt x="143478" y="528288"/>
                </a:lnTo>
                <a:lnTo>
                  <a:pt x="170180" y="510666"/>
                </a:lnTo>
                <a:lnTo>
                  <a:pt x="173482" y="504951"/>
                </a:lnTo>
                <a:lnTo>
                  <a:pt x="177474" y="465337"/>
                </a:lnTo>
                <a:lnTo>
                  <a:pt x="177546" y="455929"/>
                </a:lnTo>
                <a:lnTo>
                  <a:pt x="177546" y="47878"/>
                </a:lnTo>
                <a:lnTo>
                  <a:pt x="144399" y="47878"/>
                </a:lnTo>
                <a:lnTo>
                  <a:pt x="132845" y="48236"/>
                </a:lnTo>
                <a:lnTo>
                  <a:pt x="94535" y="60944"/>
                </a:lnTo>
                <a:lnTo>
                  <a:pt x="71108" y="94684"/>
                </a:lnTo>
                <a:lnTo>
                  <a:pt x="58435" y="134256"/>
                </a:lnTo>
                <a:lnTo>
                  <a:pt x="56007" y="143637"/>
                </a:lnTo>
                <a:lnTo>
                  <a:pt x="0" y="143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29783" y="622808"/>
            <a:ext cx="481965" cy="558800"/>
          </a:xfrm>
          <a:custGeom>
            <a:avLst/>
            <a:gdLst/>
            <a:ahLst/>
            <a:cxnLst/>
            <a:rect l="l" t="t" r="r" b="b"/>
            <a:pathLst>
              <a:path w="481964" h="558800">
                <a:moveTo>
                  <a:pt x="0" y="0"/>
                </a:moveTo>
                <a:lnTo>
                  <a:pt x="481710" y="0"/>
                </a:lnTo>
                <a:lnTo>
                  <a:pt x="481710" y="143637"/>
                </a:lnTo>
                <a:lnTo>
                  <a:pt x="425576" y="143637"/>
                </a:lnTo>
                <a:lnTo>
                  <a:pt x="421886" y="130637"/>
                </a:lnTo>
                <a:lnTo>
                  <a:pt x="418623" y="119459"/>
                </a:lnTo>
                <a:lnTo>
                  <a:pt x="403351" y="80390"/>
                </a:lnTo>
                <a:lnTo>
                  <a:pt x="399668" y="74167"/>
                </a:lnTo>
                <a:lnTo>
                  <a:pt x="395731" y="69087"/>
                </a:lnTo>
                <a:lnTo>
                  <a:pt x="391667" y="65024"/>
                </a:lnTo>
                <a:lnTo>
                  <a:pt x="387603" y="60959"/>
                </a:lnTo>
                <a:lnTo>
                  <a:pt x="383158" y="57657"/>
                </a:lnTo>
                <a:lnTo>
                  <a:pt x="378587" y="55244"/>
                </a:lnTo>
                <a:lnTo>
                  <a:pt x="373888" y="52704"/>
                </a:lnTo>
                <a:lnTo>
                  <a:pt x="333882" y="47878"/>
                </a:lnTo>
                <a:lnTo>
                  <a:pt x="304418" y="47878"/>
                </a:lnTo>
                <a:lnTo>
                  <a:pt x="304418" y="455929"/>
                </a:lnTo>
                <a:lnTo>
                  <a:pt x="304510" y="466070"/>
                </a:lnTo>
                <a:lnTo>
                  <a:pt x="310133" y="506983"/>
                </a:lnTo>
                <a:lnTo>
                  <a:pt x="318134" y="518287"/>
                </a:lnTo>
                <a:lnTo>
                  <a:pt x="321309" y="521207"/>
                </a:lnTo>
                <a:lnTo>
                  <a:pt x="325627" y="523747"/>
                </a:lnTo>
                <a:lnTo>
                  <a:pt x="331215" y="526033"/>
                </a:lnTo>
                <a:lnTo>
                  <a:pt x="336803" y="528446"/>
                </a:lnTo>
                <a:lnTo>
                  <a:pt x="344423" y="530225"/>
                </a:lnTo>
                <a:lnTo>
                  <a:pt x="353948" y="531621"/>
                </a:lnTo>
                <a:lnTo>
                  <a:pt x="353948" y="558672"/>
                </a:lnTo>
                <a:lnTo>
                  <a:pt x="128015" y="558672"/>
                </a:lnTo>
                <a:lnTo>
                  <a:pt x="128015" y="531621"/>
                </a:lnTo>
                <a:lnTo>
                  <a:pt x="136211" y="530074"/>
                </a:lnTo>
                <a:lnTo>
                  <a:pt x="143478" y="528288"/>
                </a:lnTo>
                <a:lnTo>
                  <a:pt x="170179" y="510666"/>
                </a:lnTo>
                <a:lnTo>
                  <a:pt x="173481" y="504951"/>
                </a:lnTo>
                <a:lnTo>
                  <a:pt x="177474" y="465337"/>
                </a:lnTo>
                <a:lnTo>
                  <a:pt x="177545" y="455929"/>
                </a:lnTo>
                <a:lnTo>
                  <a:pt x="177545" y="47878"/>
                </a:lnTo>
                <a:lnTo>
                  <a:pt x="144398" y="47878"/>
                </a:lnTo>
                <a:lnTo>
                  <a:pt x="132845" y="48236"/>
                </a:lnTo>
                <a:lnTo>
                  <a:pt x="94535" y="60944"/>
                </a:lnTo>
                <a:lnTo>
                  <a:pt x="71108" y="94684"/>
                </a:lnTo>
                <a:lnTo>
                  <a:pt x="58435" y="134256"/>
                </a:lnTo>
                <a:lnTo>
                  <a:pt x="56006" y="143637"/>
                </a:lnTo>
                <a:lnTo>
                  <a:pt x="0" y="143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49366" y="622808"/>
            <a:ext cx="215265" cy="558800"/>
          </a:xfrm>
          <a:custGeom>
            <a:avLst/>
            <a:gdLst/>
            <a:ahLst/>
            <a:cxnLst/>
            <a:rect l="l" t="t" r="r" b="b"/>
            <a:pathLst>
              <a:path w="215264" h="558800">
                <a:moveTo>
                  <a:pt x="0" y="0"/>
                </a:moveTo>
                <a:lnTo>
                  <a:pt x="214884" y="0"/>
                </a:lnTo>
                <a:lnTo>
                  <a:pt x="214884" y="26924"/>
                </a:lnTo>
                <a:lnTo>
                  <a:pt x="207049" y="29235"/>
                </a:lnTo>
                <a:lnTo>
                  <a:pt x="200310" y="31607"/>
                </a:lnTo>
                <a:lnTo>
                  <a:pt x="173482" y="60325"/>
                </a:lnTo>
                <a:lnTo>
                  <a:pt x="170687" y="103124"/>
                </a:lnTo>
                <a:lnTo>
                  <a:pt x="170687" y="455929"/>
                </a:lnTo>
                <a:lnTo>
                  <a:pt x="170737" y="462952"/>
                </a:lnTo>
                <a:lnTo>
                  <a:pt x="170894" y="469725"/>
                </a:lnTo>
                <a:lnTo>
                  <a:pt x="171170" y="476236"/>
                </a:lnTo>
                <a:lnTo>
                  <a:pt x="171576" y="482472"/>
                </a:lnTo>
                <a:lnTo>
                  <a:pt x="172085" y="490727"/>
                </a:lnTo>
                <a:lnTo>
                  <a:pt x="181991" y="515619"/>
                </a:lnTo>
                <a:lnTo>
                  <a:pt x="185166" y="519175"/>
                </a:lnTo>
                <a:lnTo>
                  <a:pt x="214884" y="531621"/>
                </a:lnTo>
                <a:lnTo>
                  <a:pt x="214884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215" y="529502"/>
                </a:lnTo>
                <a:lnTo>
                  <a:pt x="13620" y="527335"/>
                </a:lnTo>
                <a:lnTo>
                  <a:pt x="37084" y="509650"/>
                </a:lnTo>
                <a:lnTo>
                  <a:pt x="40005" y="504063"/>
                </a:lnTo>
                <a:lnTo>
                  <a:pt x="43743" y="465314"/>
                </a:lnTo>
                <a:lnTo>
                  <a:pt x="43814" y="455929"/>
                </a:lnTo>
                <a:lnTo>
                  <a:pt x="43814" y="102615"/>
                </a:lnTo>
                <a:lnTo>
                  <a:pt x="42163" y="61849"/>
                </a:lnTo>
                <a:lnTo>
                  <a:pt x="37464" y="49275"/>
                </a:lnTo>
                <a:lnTo>
                  <a:pt x="34671" y="43687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9564" y="622808"/>
            <a:ext cx="631825" cy="558800"/>
          </a:xfrm>
          <a:custGeom>
            <a:avLst/>
            <a:gdLst/>
            <a:ahLst/>
            <a:cxnLst/>
            <a:rect l="l" t="t" r="r" b="b"/>
            <a:pathLst>
              <a:path w="631825" h="558800">
                <a:moveTo>
                  <a:pt x="0" y="0"/>
                </a:moveTo>
                <a:lnTo>
                  <a:pt x="203326" y="0"/>
                </a:lnTo>
                <a:lnTo>
                  <a:pt x="316738" y="335914"/>
                </a:lnTo>
                <a:lnTo>
                  <a:pt x="439547" y="0"/>
                </a:lnTo>
                <a:lnTo>
                  <a:pt x="631444" y="0"/>
                </a:lnTo>
                <a:lnTo>
                  <a:pt x="631444" y="26924"/>
                </a:lnTo>
                <a:lnTo>
                  <a:pt x="621464" y="30043"/>
                </a:lnTo>
                <a:lnTo>
                  <a:pt x="613235" y="33305"/>
                </a:lnTo>
                <a:lnTo>
                  <a:pt x="589851" y="66676"/>
                </a:lnTo>
                <a:lnTo>
                  <a:pt x="588137" y="102234"/>
                </a:lnTo>
                <a:lnTo>
                  <a:pt x="588137" y="456311"/>
                </a:lnTo>
                <a:lnTo>
                  <a:pt x="590550" y="495807"/>
                </a:lnTo>
                <a:lnTo>
                  <a:pt x="620799" y="528478"/>
                </a:lnTo>
                <a:lnTo>
                  <a:pt x="631444" y="531621"/>
                </a:lnTo>
                <a:lnTo>
                  <a:pt x="631444" y="558672"/>
                </a:lnTo>
                <a:lnTo>
                  <a:pt x="421513" y="558672"/>
                </a:lnTo>
                <a:lnTo>
                  <a:pt x="421513" y="531621"/>
                </a:lnTo>
                <a:lnTo>
                  <a:pt x="429851" y="529218"/>
                </a:lnTo>
                <a:lnTo>
                  <a:pt x="436784" y="526970"/>
                </a:lnTo>
                <a:lnTo>
                  <a:pt x="457326" y="513333"/>
                </a:lnTo>
                <a:lnTo>
                  <a:pt x="459866" y="509396"/>
                </a:lnTo>
                <a:lnTo>
                  <a:pt x="464827" y="468352"/>
                </a:lnTo>
                <a:lnTo>
                  <a:pt x="464947" y="455421"/>
                </a:lnTo>
                <a:lnTo>
                  <a:pt x="464947" y="254888"/>
                </a:lnTo>
                <a:lnTo>
                  <a:pt x="465018" y="237577"/>
                </a:lnTo>
                <a:lnTo>
                  <a:pt x="465589" y="198524"/>
                </a:lnTo>
                <a:lnTo>
                  <a:pt x="466736" y="155872"/>
                </a:lnTo>
                <a:lnTo>
                  <a:pt x="468629" y="112902"/>
                </a:lnTo>
                <a:lnTo>
                  <a:pt x="459994" y="112902"/>
                </a:lnTo>
                <a:lnTo>
                  <a:pt x="446220" y="154467"/>
                </a:lnTo>
                <a:lnTo>
                  <a:pt x="428878" y="201294"/>
                </a:lnTo>
                <a:lnTo>
                  <a:pt x="319150" y="496824"/>
                </a:lnTo>
                <a:lnTo>
                  <a:pt x="247141" y="496824"/>
                </a:lnTo>
                <a:lnTo>
                  <a:pt x="131699" y="164845"/>
                </a:lnTo>
                <a:lnTo>
                  <a:pt x="126775" y="150772"/>
                </a:lnTo>
                <a:lnTo>
                  <a:pt x="122126" y="136747"/>
                </a:lnTo>
                <a:lnTo>
                  <a:pt x="117786" y="122769"/>
                </a:lnTo>
                <a:lnTo>
                  <a:pt x="113791" y="108838"/>
                </a:lnTo>
                <a:lnTo>
                  <a:pt x="106425" y="108838"/>
                </a:lnTo>
                <a:lnTo>
                  <a:pt x="108186" y="144105"/>
                </a:lnTo>
                <a:lnTo>
                  <a:pt x="109458" y="182467"/>
                </a:lnTo>
                <a:lnTo>
                  <a:pt x="110230" y="223924"/>
                </a:lnTo>
                <a:lnTo>
                  <a:pt x="110489" y="268477"/>
                </a:lnTo>
                <a:lnTo>
                  <a:pt x="110489" y="456691"/>
                </a:lnTo>
                <a:lnTo>
                  <a:pt x="110658" y="470691"/>
                </a:lnTo>
                <a:lnTo>
                  <a:pt x="118999" y="513333"/>
                </a:lnTo>
                <a:lnTo>
                  <a:pt x="154686" y="531621"/>
                </a:lnTo>
                <a:lnTo>
                  <a:pt x="154686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141" y="529498"/>
                </a:lnTo>
                <a:lnTo>
                  <a:pt x="13509" y="527303"/>
                </a:lnTo>
                <a:lnTo>
                  <a:pt x="42037" y="497077"/>
                </a:lnTo>
                <a:lnTo>
                  <a:pt x="43814" y="456311"/>
                </a:lnTo>
                <a:lnTo>
                  <a:pt x="43814" y="102234"/>
                </a:lnTo>
                <a:lnTo>
                  <a:pt x="41148" y="59689"/>
                </a:lnTo>
                <a:lnTo>
                  <a:pt x="10497" y="30285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85970" y="622808"/>
            <a:ext cx="516890" cy="558800"/>
          </a:xfrm>
          <a:custGeom>
            <a:avLst/>
            <a:gdLst/>
            <a:ahLst/>
            <a:cxnLst/>
            <a:rect l="l" t="t" r="r" b="b"/>
            <a:pathLst>
              <a:path w="516889" h="558800">
                <a:moveTo>
                  <a:pt x="0" y="0"/>
                </a:moveTo>
                <a:lnTo>
                  <a:pt x="238632" y="0"/>
                </a:lnTo>
                <a:lnTo>
                  <a:pt x="261899" y="408"/>
                </a:lnTo>
                <a:lnTo>
                  <a:pt x="302908" y="3750"/>
                </a:lnTo>
                <a:lnTo>
                  <a:pt x="352409" y="15208"/>
                </a:lnTo>
                <a:lnTo>
                  <a:pt x="390100" y="33454"/>
                </a:lnTo>
                <a:lnTo>
                  <a:pt x="422850" y="65287"/>
                </a:lnTo>
                <a:lnTo>
                  <a:pt x="442031" y="108777"/>
                </a:lnTo>
                <a:lnTo>
                  <a:pt x="446531" y="150621"/>
                </a:lnTo>
                <a:lnTo>
                  <a:pt x="445650" y="169929"/>
                </a:lnTo>
                <a:lnTo>
                  <a:pt x="432434" y="219328"/>
                </a:lnTo>
                <a:lnTo>
                  <a:pt x="405717" y="256833"/>
                </a:lnTo>
                <a:lnTo>
                  <a:pt x="366426" y="285432"/>
                </a:lnTo>
                <a:lnTo>
                  <a:pt x="330327" y="302767"/>
                </a:lnTo>
                <a:lnTo>
                  <a:pt x="330327" y="306958"/>
                </a:lnTo>
                <a:lnTo>
                  <a:pt x="369921" y="331479"/>
                </a:lnTo>
                <a:lnTo>
                  <a:pt x="399351" y="366728"/>
                </a:lnTo>
                <a:lnTo>
                  <a:pt x="442087" y="453008"/>
                </a:lnTo>
                <a:lnTo>
                  <a:pt x="450657" y="470491"/>
                </a:lnTo>
                <a:lnTo>
                  <a:pt x="476250" y="508888"/>
                </a:lnTo>
                <a:lnTo>
                  <a:pt x="516508" y="531621"/>
                </a:lnTo>
                <a:lnTo>
                  <a:pt x="516508" y="558672"/>
                </a:lnTo>
                <a:lnTo>
                  <a:pt x="359029" y="558672"/>
                </a:lnTo>
                <a:lnTo>
                  <a:pt x="346741" y="540291"/>
                </a:lnTo>
                <a:lnTo>
                  <a:pt x="333692" y="517921"/>
                </a:lnTo>
                <a:lnTo>
                  <a:pt x="319881" y="491575"/>
                </a:lnTo>
                <a:lnTo>
                  <a:pt x="305307" y="461263"/>
                </a:lnTo>
                <a:lnTo>
                  <a:pt x="273431" y="391159"/>
                </a:lnTo>
                <a:lnTo>
                  <a:pt x="266529" y="376753"/>
                </a:lnTo>
                <a:lnTo>
                  <a:pt x="243750" y="340969"/>
                </a:lnTo>
                <a:lnTo>
                  <a:pt x="204960" y="324413"/>
                </a:lnTo>
                <a:lnTo>
                  <a:pt x="194437" y="324103"/>
                </a:lnTo>
                <a:lnTo>
                  <a:pt x="170687" y="324103"/>
                </a:lnTo>
                <a:lnTo>
                  <a:pt x="170687" y="455929"/>
                </a:lnTo>
                <a:lnTo>
                  <a:pt x="170876" y="470120"/>
                </a:lnTo>
                <a:lnTo>
                  <a:pt x="179197" y="513588"/>
                </a:lnTo>
                <a:lnTo>
                  <a:pt x="214883" y="531621"/>
                </a:lnTo>
                <a:lnTo>
                  <a:pt x="214883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215" y="529502"/>
                </a:lnTo>
                <a:lnTo>
                  <a:pt x="13620" y="527335"/>
                </a:lnTo>
                <a:lnTo>
                  <a:pt x="41782" y="496950"/>
                </a:lnTo>
                <a:lnTo>
                  <a:pt x="43815" y="455929"/>
                </a:lnTo>
                <a:lnTo>
                  <a:pt x="43815" y="103124"/>
                </a:lnTo>
                <a:lnTo>
                  <a:pt x="42163" y="61975"/>
                </a:lnTo>
                <a:lnTo>
                  <a:pt x="37465" y="49529"/>
                </a:lnTo>
                <a:lnTo>
                  <a:pt x="34671" y="44068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01339" y="622808"/>
            <a:ext cx="410209" cy="558800"/>
          </a:xfrm>
          <a:custGeom>
            <a:avLst/>
            <a:gdLst/>
            <a:ahLst/>
            <a:cxnLst/>
            <a:rect l="l" t="t" r="r" b="b"/>
            <a:pathLst>
              <a:path w="410210" h="558800">
                <a:moveTo>
                  <a:pt x="0" y="0"/>
                </a:moveTo>
                <a:lnTo>
                  <a:pt x="406019" y="0"/>
                </a:lnTo>
                <a:lnTo>
                  <a:pt x="406019" y="130047"/>
                </a:lnTo>
                <a:lnTo>
                  <a:pt x="350012" y="130047"/>
                </a:lnTo>
                <a:lnTo>
                  <a:pt x="343509" y="112188"/>
                </a:lnTo>
                <a:lnTo>
                  <a:pt x="337518" y="97472"/>
                </a:lnTo>
                <a:lnTo>
                  <a:pt x="316738" y="65182"/>
                </a:lnTo>
                <a:lnTo>
                  <a:pt x="274542" y="48377"/>
                </a:lnTo>
                <a:lnTo>
                  <a:pt x="259969" y="47878"/>
                </a:lnTo>
                <a:lnTo>
                  <a:pt x="170687" y="47878"/>
                </a:lnTo>
                <a:lnTo>
                  <a:pt x="170687" y="244347"/>
                </a:lnTo>
                <a:lnTo>
                  <a:pt x="224789" y="244347"/>
                </a:lnTo>
                <a:lnTo>
                  <a:pt x="265430" y="230124"/>
                </a:lnTo>
                <a:lnTo>
                  <a:pt x="282829" y="185292"/>
                </a:lnTo>
                <a:lnTo>
                  <a:pt x="329056" y="185292"/>
                </a:lnTo>
                <a:lnTo>
                  <a:pt x="329056" y="351536"/>
                </a:lnTo>
                <a:lnTo>
                  <a:pt x="282829" y="351536"/>
                </a:lnTo>
                <a:lnTo>
                  <a:pt x="279898" y="340344"/>
                </a:lnTo>
                <a:lnTo>
                  <a:pt x="276812" y="330580"/>
                </a:lnTo>
                <a:lnTo>
                  <a:pt x="253619" y="297433"/>
                </a:lnTo>
                <a:lnTo>
                  <a:pt x="224789" y="292226"/>
                </a:lnTo>
                <a:lnTo>
                  <a:pt x="170687" y="292226"/>
                </a:lnTo>
                <a:lnTo>
                  <a:pt x="170687" y="510666"/>
                </a:lnTo>
                <a:lnTo>
                  <a:pt x="259587" y="510666"/>
                </a:lnTo>
                <a:lnTo>
                  <a:pt x="269113" y="510666"/>
                </a:lnTo>
                <a:lnTo>
                  <a:pt x="301244" y="502538"/>
                </a:lnTo>
                <a:lnTo>
                  <a:pt x="306450" y="499490"/>
                </a:lnTo>
                <a:lnTo>
                  <a:pt x="331720" y="468620"/>
                </a:lnTo>
                <a:lnTo>
                  <a:pt x="347011" y="432260"/>
                </a:lnTo>
                <a:lnTo>
                  <a:pt x="354075" y="409193"/>
                </a:lnTo>
                <a:lnTo>
                  <a:pt x="410082" y="409193"/>
                </a:lnTo>
                <a:lnTo>
                  <a:pt x="402336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215" y="529502"/>
                </a:lnTo>
                <a:lnTo>
                  <a:pt x="13620" y="527335"/>
                </a:lnTo>
                <a:lnTo>
                  <a:pt x="41782" y="496950"/>
                </a:lnTo>
                <a:lnTo>
                  <a:pt x="43814" y="455929"/>
                </a:lnTo>
                <a:lnTo>
                  <a:pt x="43814" y="103124"/>
                </a:lnTo>
                <a:lnTo>
                  <a:pt x="42163" y="61975"/>
                </a:lnTo>
                <a:lnTo>
                  <a:pt x="37464" y="49529"/>
                </a:lnTo>
                <a:lnTo>
                  <a:pt x="34670" y="44068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52699" y="622808"/>
            <a:ext cx="481965" cy="558800"/>
          </a:xfrm>
          <a:custGeom>
            <a:avLst/>
            <a:gdLst/>
            <a:ahLst/>
            <a:cxnLst/>
            <a:rect l="l" t="t" r="r" b="b"/>
            <a:pathLst>
              <a:path w="481964" h="558800">
                <a:moveTo>
                  <a:pt x="0" y="0"/>
                </a:moveTo>
                <a:lnTo>
                  <a:pt x="481710" y="0"/>
                </a:lnTo>
                <a:lnTo>
                  <a:pt x="481710" y="143637"/>
                </a:lnTo>
                <a:lnTo>
                  <a:pt x="425576" y="143637"/>
                </a:lnTo>
                <a:lnTo>
                  <a:pt x="421886" y="130637"/>
                </a:lnTo>
                <a:lnTo>
                  <a:pt x="418623" y="119459"/>
                </a:lnTo>
                <a:lnTo>
                  <a:pt x="403351" y="80390"/>
                </a:lnTo>
                <a:lnTo>
                  <a:pt x="399669" y="74167"/>
                </a:lnTo>
                <a:lnTo>
                  <a:pt x="395731" y="69087"/>
                </a:lnTo>
                <a:lnTo>
                  <a:pt x="391668" y="65024"/>
                </a:lnTo>
                <a:lnTo>
                  <a:pt x="387603" y="60959"/>
                </a:lnTo>
                <a:lnTo>
                  <a:pt x="383158" y="57657"/>
                </a:lnTo>
                <a:lnTo>
                  <a:pt x="378587" y="55244"/>
                </a:lnTo>
                <a:lnTo>
                  <a:pt x="373888" y="52704"/>
                </a:lnTo>
                <a:lnTo>
                  <a:pt x="333882" y="47878"/>
                </a:lnTo>
                <a:lnTo>
                  <a:pt x="304419" y="47878"/>
                </a:lnTo>
                <a:lnTo>
                  <a:pt x="304419" y="455929"/>
                </a:lnTo>
                <a:lnTo>
                  <a:pt x="304510" y="466070"/>
                </a:lnTo>
                <a:lnTo>
                  <a:pt x="310133" y="506983"/>
                </a:lnTo>
                <a:lnTo>
                  <a:pt x="318134" y="518287"/>
                </a:lnTo>
                <a:lnTo>
                  <a:pt x="321309" y="521207"/>
                </a:lnTo>
                <a:lnTo>
                  <a:pt x="325627" y="523747"/>
                </a:lnTo>
                <a:lnTo>
                  <a:pt x="331215" y="526033"/>
                </a:lnTo>
                <a:lnTo>
                  <a:pt x="336803" y="528446"/>
                </a:lnTo>
                <a:lnTo>
                  <a:pt x="344424" y="530225"/>
                </a:lnTo>
                <a:lnTo>
                  <a:pt x="353949" y="531621"/>
                </a:lnTo>
                <a:lnTo>
                  <a:pt x="353949" y="558672"/>
                </a:lnTo>
                <a:lnTo>
                  <a:pt x="128015" y="558672"/>
                </a:lnTo>
                <a:lnTo>
                  <a:pt x="128015" y="531621"/>
                </a:lnTo>
                <a:lnTo>
                  <a:pt x="136211" y="530074"/>
                </a:lnTo>
                <a:lnTo>
                  <a:pt x="143478" y="528288"/>
                </a:lnTo>
                <a:lnTo>
                  <a:pt x="170179" y="510666"/>
                </a:lnTo>
                <a:lnTo>
                  <a:pt x="173481" y="504951"/>
                </a:lnTo>
                <a:lnTo>
                  <a:pt x="177474" y="465337"/>
                </a:lnTo>
                <a:lnTo>
                  <a:pt x="177545" y="455929"/>
                </a:lnTo>
                <a:lnTo>
                  <a:pt x="177545" y="47878"/>
                </a:lnTo>
                <a:lnTo>
                  <a:pt x="144399" y="47878"/>
                </a:lnTo>
                <a:lnTo>
                  <a:pt x="132845" y="48236"/>
                </a:lnTo>
                <a:lnTo>
                  <a:pt x="94535" y="60944"/>
                </a:lnTo>
                <a:lnTo>
                  <a:pt x="71108" y="94684"/>
                </a:lnTo>
                <a:lnTo>
                  <a:pt x="58435" y="134256"/>
                </a:lnTo>
                <a:lnTo>
                  <a:pt x="56006" y="143637"/>
                </a:lnTo>
                <a:lnTo>
                  <a:pt x="0" y="143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93772" y="622808"/>
            <a:ext cx="497205" cy="558800"/>
          </a:xfrm>
          <a:custGeom>
            <a:avLst/>
            <a:gdLst/>
            <a:ahLst/>
            <a:cxnLst/>
            <a:rect l="l" t="t" r="r" b="b"/>
            <a:pathLst>
              <a:path w="497205" h="558800">
                <a:moveTo>
                  <a:pt x="0" y="0"/>
                </a:moveTo>
                <a:lnTo>
                  <a:pt x="165734" y="0"/>
                </a:lnTo>
                <a:lnTo>
                  <a:pt x="310641" y="251713"/>
                </a:lnTo>
                <a:lnTo>
                  <a:pt x="335484" y="296683"/>
                </a:lnTo>
                <a:lnTo>
                  <a:pt x="356369" y="335851"/>
                </a:lnTo>
                <a:lnTo>
                  <a:pt x="375610" y="374141"/>
                </a:lnTo>
                <a:lnTo>
                  <a:pt x="384302" y="392429"/>
                </a:lnTo>
                <a:lnTo>
                  <a:pt x="390778" y="392429"/>
                </a:lnTo>
                <a:lnTo>
                  <a:pt x="388852" y="342425"/>
                </a:lnTo>
                <a:lnTo>
                  <a:pt x="387461" y="290147"/>
                </a:lnTo>
                <a:lnTo>
                  <a:pt x="386617" y="235606"/>
                </a:lnTo>
                <a:lnTo>
                  <a:pt x="386334" y="178815"/>
                </a:lnTo>
                <a:lnTo>
                  <a:pt x="386334" y="102615"/>
                </a:lnTo>
                <a:lnTo>
                  <a:pt x="386212" y="90283"/>
                </a:lnTo>
                <a:lnTo>
                  <a:pt x="380746" y="50291"/>
                </a:lnTo>
                <a:lnTo>
                  <a:pt x="342518" y="26924"/>
                </a:lnTo>
                <a:lnTo>
                  <a:pt x="342518" y="0"/>
                </a:lnTo>
                <a:lnTo>
                  <a:pt x="497204" y="0"/>
                </a:lnTo>
                <a:lnTo>
                  <a:pt x="497204" y="26924"/>
                </a:lnTo>
                <a:lnTo>
                  <a:pt x="486283" y="30479"/>
                </a:lnTo>
                <a:lnTo>
                  <a:pt x="478662" y="33527"/>
                </a:lnTo>
                <a:lnTo>
                  <a:pt x="474091" y="35940"/>
                </a:lnTo>
                <a:lnTo>
                  <a:pt x="469646" y="38480"/>
                </a:lnTo>
                <a:lnTo>
                  <a:pt x="465835" y="41655"/>
                </a:lnTo>
                <a:lnTo>
                  <a:pt x="462660" y="45846"/>
                </a:lnTo>
                <a:lnTo>
                  <a:pt x="459485" y="49911"/>
                </a:lnTo>
                <a:lnTo>
                  <a:pt x="453173" y="90588"/>
                </a:lnTo>
                <a:lnTo>
                  <a:pt x="453009" y="102615"/>
                </a:lnTo>
                <a:lnTo>
                  <a:pt x="453009" y="558672"/>
                </a:lnTo>
                <a:lnTo>
                  <a:pt x="349122" y="558672"/>
                </a:lnTo>
                <a:lnTo>
                  <a:pt x="164846" y="240156"/>
                </a:lnTo>
                <a:lnTo>
                  <a:pt x="132572" y="182467"/>
                </a:lnTo>
                <a:lnTo>
                  <a:pt x="110109" y="138683"/>
                </a:lnTo>
                <a:lnTo>
                  <a:pt x="106425" y="138683"/>
                </a:lnTo>
                <a:lnTo>
                  <a:pt x="108186" y="183306"/>
                </a:lnTo>
                <a:lnTo>
                  <a:pt x="109458" y="229155"/>
                </a:lnTo>
                <a:lnTo>
                  <a:pt x="110230" y="276219"/>
                </a:lnTo>
                <a:lnTo>
                  <a:pt x="110490" y="324484"/>
                </a:lnTo>
                <a:lnTo>
                  <a:pt x="110490" y="456311"/>
                </a:lnTo>
                <a:lnTo>
                  <a:pt x="110680" y="470501"/>
                </a:lnTo>
                <a:lnTo>
                  <a:pt x="119253" y="513968"/>
                </a:lnTo>
                <a:lnTo>
                  <a:pt x="154685" y="531621"/>
                </a:lnTo>
                <a:lnTo>
                  <a:pt x="154685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141" y="529498"/>
                </a:lnTo>
                <a:lnTo>
                  <a:pt x="13509" y="527303"/>
                </a:lnTo>
                <a:lnTo>
                  <a:pt x="36956" y="509269"/>
                </a:lnTo>
                <a:lnTo>
                  <a:pt x="39878" y="503681"/>
                </a:lnTo>
                <a:lnTo>
                  <a:pt x="43723" y="465524"/>
                </a:lnTo>
                <a:lnTo>
                  <a:pt x="43815" y="456311"/>
                </a:lnTo>
                <a:lnTo>
                  <a:pt x="43815" y="102234"/>
                </a:lnTo>
                <a:lnTo>
                  <a:pt x="41147" y="59943"/>
                </a:lnTo>
                <a:lnTo>
                  <a:pt x="10025" y="29922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02357" y="622808"/>
            <a:ext cx="215265" cy="558800"/>
          </a:xfrm>
          <a:custGeom>
            <a:avLst/>
            <a:gdLst/>
            <a:ahLst/>
            <a:cxnLst/>
            <a:rect l="l" t="t" r="r" b="b"/>
            <a:pathLst>
              <a:path w="215265" h="558800">
                <a:moveTo>
                  <a:pt x="0" y="0"/>
                </a:moveTo>
                <a:lnTo>
                  <a:pt x="214833" y="0"/>
                </a:lnTo>
                <a:lnTo>
                  <a:pt x="214833" y="26924"/>
                </a:lnTo>
                <a:lnTo>
                  <a:pt x="206998" y="29235"/>
                </a:lnTo>
                <a:lnTo>
                  <a:pt x="200259" y="31607"/>
                </a:lnTo>
                <a:lnTo>
                  <a:pt x="173431" y="60325"/>
                </a:lnTo>
                <a:lnTo>
                  <a:pt x="170637" y="103124"/>
                </a:lnTo>
                <a:lnTo>
                  <a:pt x="170637" y="455929"/>
                </a:lnTo>
                <a:lnTo>
                  <a:pt x="170686" y="462952"/>
                </a:lnTo>
                <a:lnTo>
                  <a:pt x="170843" y="469725"/>
                </a:lnTo>
                <a:lnTo>
                  <a:pt x="171119" y="476236"/>
                </a:lnTo>
                <a:lnTo>
                  <a:pt x="171526" y="482472"/>
                </a:lnTo>
                <a:lnTo>
                  <a:pt x="172034" y="490727"/>
                </a:lnTo>
                <a:lnTo>
                  <a:pt x="181940" y="515619"/>
                </a:lnTo>
                <a:lnTo>
                  <a:pt x="185115" y="519175"/>
                </a:lnTo>
                <a:lnTo>
                  <a:pt x="214833" y="531621"/>
                </a:lnTo>
                <a:lnTo>
                  <a:pt x="214833" y="558672"/>
                </a:lnTo>
                <a:lnTo>
                  <a:pt x="0" y="558672"/>
                </a:lnTo>
                <a:lnTo>
                  <a:pt x="0" y="531621"/>
                </a:lnTo>
                <a:lnTo>
                  <a:pt x="7174" y="529502"/>
                </a:lnTo>
                <a:lnTo>
                  <a:pt x="13555" y="527335"/>
                </a:lnTo>
                <a:lnTo>
                  <a:pt x="37033" y="509650"/>
                </a:lnTo>
                <a:lnTo>
                  <a:pt x="39903" y="504063"/>
                </a:lnTo>
                <a:lnTo>
                  <a:pt x="43713" y="465314"/>
                </a:lnTo>
                <a:lnTo>
                  <a:pt x="43789" y="455929"/>
                </a:lnTo>
                <a:lnTo>
                  <a:pt x="43789" y="102615"/>
                </a:lnTo>
                <a:lnTo>
                  <a:pt x="42087" y="61849"/>
                </a:lnTo>
                <a:lnTo>
                  <a:pt x="37439" y="49275"/>
                </a:lnTo>
                <a:lnTo>
                  <a:pt x="34582" y="43687"/>
                </a:lnTo>
                <a:lnTo>
                  <a:pt x="0" y="269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81962" y="1600961"/>
            <a:ext cx="7467600" cy="4874260"/>
          </a:xfrm>
          <a:custGeom>
            <a:avLst/>
            <a:gdLst/>
            <a:ahLst/>
            <a:cxnLst/>
            <a:rect l="l" t="t" r="r" b="b"/>
            <a:pathLst>
              <a:path w="7467600" h="4874260">
                <a:moveTo>
                  <a:pt x="6980173" y="0"/>
                </a:moveTo>
                <a:lnTo>
                  <a:pt x="487375" y="0"/>
                </a:lnTo>
                <a:lnTo>
                  <a:pt x="440438" y="2230"/>
                </a:lnTo>
                <a:lnTo>
                  <a:pt x="394764" y="8787"/>
                </a:lnTo>
                <a:lnTo>
                  <a:pt x="350556" y="19465"/>
                </a:lnTo>
                <a:lnTo>
                  <a:pt x="308018" y="34061"/>
                </a:lnTo>
                <a:lnTo>
                  <a:pt x="267356" y="52370"/>
                </a:lnTo>
                <a:lnTo>
                  <a:pt x="228772" y="74188"/>
                </a:lnTo>
                <a:lnTo>
                  <a:pt x="192472" y="99312"/>
                </a:lnTo>
                <a:lnTo>
                  <a:pt x="158660" y="127536"/>
                </a:lnTo>
                <a:lnTo>
                  <a:pt x="127540" y="158658"/>
                </a:lnTo>
                <a:lnTo>
                  <a:pt x="99316" y="192472"/>
                </a:lnTo>
                <a:lnTo>
                  <a:pt x="74192" y="228775"/>
                </a:lnTo>
                <a:lnTo>
                  <a:pt x="52373" y="267362"/>
                </a:lnTo>
                <a:lnTo>
                  <a:pt x="34063" y="308030"/>
                </a:lnTo>
                <a:lnTo>
                  <a:pt x="19467" y="350575"/>
                </a:lnTo>
                <a:lnTo>
                  <a:pt x="8788" y="394792"/>
                </a:lnTo>
                <a:lnTo>
                  <a:pt x="2231" y="440477"/>
                </a:lnTo>
                <a:lnTo>
                  <a:pt x="0" y="487425"/>
                </a:lnTo>
                <a:lnTo>
                  <a:pt x="0" y="4386376"/>
                </a:lnTo>
                <a:lnTo>
                  <a:pt x="2231" y="4433315"/>
                </a:lnTo>
                <a:lnTo>
                  <a:pt x="8789" y="4478991"/>
                </a:lnTo>
                <a:lnTo>
                  <a:pt x="19469" y="4523201"/>
                </a:lnTo>
                <a:lnTo>
                  <a:pt x="34067" y="4565740"/>
                </a:lnTo>
                <a:lnTo>
                  <a:pt x="52378" y="4606404"/>
                </a:lnTo>
                <a:lnTo>
                  <a:pt x="74198" y="4644988"/>
                </a:lnTo>
                <a:lnTo>
                  <a:pt x="99324" y="4681289"/>
                </a:lnTo>
                <a:lnTo>
                  <a:pt x="127551" y="4715102"/>
                </a:lnTo>
                <a:lnTo>
                  <a:pt x="158674" y="4746223"/>
                </a:lnTo>
                <a:lnTo>
                  <a:pt x="192489" y="4774447"/>
                </a:lnTo>
                <a:lnTo>
                  <a:pt x="228794" y="4799571"/>
                </a:lnTo>
                <a:lnTo>
                  <a:pt x="267383" y="4821390"/>
                </a:lnTo>
                <a:lnTo>
                  <a:pt x="308055" y="4839700"/>
                </a:lnTo>
                <a:lnTo>
                  <a:pt x="350608" y="4854297"/>
                </a:lnTo>
                <a:lnTo>
                  <a:pt x="394852" y="4864976"/>
                </a:lnTo>
                <a:lnTo>
                  <a:pt x="440438" y="4871520"/>
                </a:lnTo>
                <a:lnTo>
                  <a:pt x="487375" y="4873752"/>
                </a:lnTo>
                <a:lnTo>
                  <a:pt x="6980173" y="4873764"/>
                </a:lnTo>
                <a:lnTo>
                  <a:pt x="7027211" y="4871520"/>
                </a:lnTo>
                <a:lnTo>
                  <a:pt x="7072860" y="4864963"/>
                </a:lnTo>
                <a:lnTo>
                  <a:pt x="7117061" y="4854284"/>
                </a:lnTo>
                <a:lnTo>
                  <a:pt x="7159596" y="4839688"/>
                </a:lnTo>
                <a:lnTo>
                  <a:pt x="7200258" y="4821378"/>
                </a:lnTo>
                <a:lnTo>
                  <a:pt x="7238842" y="4799559"/>
                </a:lnTo>
                <a:lnTo>
                  <a:pt x="7275141" y="4774435"/>
                </a:lnTo>
                <a:lnTo>
                  <a:pt x="7308953" y="4746211"/>
                </a:lnTo>
                <a:lnTo>
                  <a:pt x="7340072" y="4715091"/>
                </a:lnTo>
                <a:lnTo>
                  <a:pt x="7368294" y="4681279"/>
                </a:lnTo>
                <a:lnTo>
                  <a:pt x="7393416" y="4644979"/>
                </a:lnTo>
                <a:lnTo>
                  <a:pt x="7415233" y="4606395"/>
                </a:lnTo>
                <a:lnTo>
                  <a:pt x="7433541" y="4565733"/>
                </a:lnTo>
                <a:lnTo>
                  <a:pt x="7448135" y="4523195"/>
                </a:lnTo>
                <a:lnTo>
                  <a:pt x="7458813" y="4478987"/>
                </a:lnTo>
                <a:lnTo>
                  <a:pt x="7465369" y="4433313"/>
                </a:lnTo>
                <a:lnTo>
                  <a:pt x="7467600" y="4386376"/>
                </a:lnTo>
                <a:lnTo>
                  <a:pt x="7467600" y="487425"/>
                </a:lnTo>
                <a:lnTo>
                  <a:pt x="7465369" y="440477"/>
                </a:lnTo>
                <a:lnTo>
                  <a:pt x="7458812" y="394792"/>
                </a:lnTo>
                <a:lnTo>
                  <a:pt x="7448134" y="350575"/>
                </a:lnTo>
                <a:lnTo>
                  <a:pt x="7433538" y="308030"/>
                </a:lnTo>
                <a:lnTo>
                  <a:pt x="7415229" y="267362"/>
                </a:lnTo>
                <a:lnTo>
                  <a:pt x="7393411" y="228775"/>
                </a:lnTo>
                <a:lnTo>
                  <a:pt x="7368287" y="192472"/>
                </a:lnTo>
                <a:lnTo>
                  <a:pt x="7340063" y="158658"/>
                </a:lnTo>
                <a:lnTo>
                  <a:pt x="7308941" y="127536"/>
                </a:lnTo>
                <a:lnTo>
                  <a:pt x="7275127" y="99312"/>
                </a:lnTo>
                <a:lnTo>
                  <a:pt x="7238824" y="74188"/>
                </a:lnTo>
                <a:lnTo>
                  <a:pt x="7200237" y="52370"/>
                </a:lnTo>
                <a:lnTo>
                  <a:pt x="7159569" y="34061"/>
                </a:lnTo>
                <a:lnTo>
                  <a:pt x="7117024" y="19465"/>
                </a:lnTo>
                <a:lnTo>
                  <a:pt x="7072807" y="8787"/>
                </a:lnTo>
                <a:lnTo>
                  <a:pt x="7027122" y="2230"/>
                </a:lnTo>
                <a:lnTo>
                  <a:pt x="6980173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81962" y="1600961"/>
            <a:ext cx="7467600" cy="4874260"/>
          </a:xfrm>
          <a:custGeom>
            <a:avLst/>
            <a:gdLst/>
            <a:ahLst/>
            <a:cxnLst/>
            <a:rect l="l" t="t" r="r" b="b"/>
            <a:pathLst>
              <a:path w="7467600" h="4874260">
                <a:moveTo>
                  <a:pt x="0" y="487425"/>
                </a:moveTo>
                <a:lnTo>
                  <a:pt x="2231" y="440477"/>
                </a:lnTo>
                <a:lnTo>
                  <a:pt x="8788" y="394792"/>
                </a:lnTo>
                <a:lnTo>
                  <a:pt x="19467" y="350575"/>
                </a:lnTo>
                <a:lnTo>
                  <a:pt x="34063" y="308030"/>
                </a:lnTo>
                <a:lnTo>
                  <a:pt x="52373" y="267362"/>
                </a:lnTo>
                <a:lnTo>
                  <a:pt x="74192" y="228775"/>
                </a:lnTo>
                <a:lnTo>
                  <a:pt x="99316" y="192472"/>
                </a:lnTo>
                <a:lnTo>
                  <a:pt x="127540" y="158658"/>
                </a:lnTo>
                <a:lnTo>
                  <a:pt x="158660" y="127536"/>
                </a:lnTo>
                <a:lnTo>
                  <a:pt x="192472" y="99312"/>
                </a:lnTo>
                <a:lnTo>
                  <a:pt x="228772" y="74188"/>
                </a:lnTo>
                <a:lnTo>
                  <a:pt x="267356" y="52370"/>
                </a:lnTo>
                <a:lnTo>
                  <a:pt x="308018" y="34061"/>
                </a:lnTo>
                <a:lnTo>
                  <a:pt x="350556" y="19465"/>
                </a:lnTo>
                <a:lnTo>
                  <a:pt x="394764" y="8787"/>
                </a:lnTo>
                <a:lnTo>
                  <a:pt x="440438" y="2230"/>
                </a:lnTo>
                <a:lnTo>
                  <a:pt x="487375" y="0"/>
                </a:lnTo>
                <a:lnTo>
                  <a:pt x="6980173" y="0"/>
                </a:lnTo>
                <a:lnTo>
                  <a:pt x="7027122" y="2230"/>
                </a:lnTo>
                <a:lnTo>
                  <a:pt x="7072807" y="8787"/>
                </a:lnTo>
                <a:lnTo>
                  <a:pt x="7117024" y="19465"/>
                </a:lnTo>
                <a:lnTo>
                  <a:pt x="7159569" y="34061"/>
                </a:lnTo>
                <a:lnTo>
                  <a:pt x="7200237" y="52370"/>
                </a:lnTo>
                <a:lnTo>
                  <a:pt x="7238824" y="74188"/>
                </a:lnTo>
                <a:lnTo>
                  <a:pt x="7275127" y="99312"/>
                </a:lnTo>
                <a:lnTo>
                  <a:pt x="7308941" y="127536"/>
                </a:lnTo>
                <a:lnTo>
                  <a:pt x="7340063" y="158658"/>
                </a:lnTo>
                <a:lnTo>
                  <a:pt x="7368287" y="192472"/>
                </a:lnTo>
                <a:lnTo>
                  <a:pt x="7393411" y="228775"/>
                </a:lnTo>
                <a:lnTo>
                  <a:pt x="7415229" y="267362"/>
                </a:lnTo>
                <a:lnTo>
                  <a:pt x="7433538" y="308030"/>
                </a:lnTo>
                <a:lnTo>
                  <a:pt x="7448134" y="350575"/>
                </a:lnTo>
                <a:lnTo>
                  <a:pt x="7458812" y="394792"/>
                </a:lnTo>
                <a:lnTo>
                  <a:pt x="7465369" y="440477"/>
                </a:lnTo>
                <a:lnTo>
                  <a:pt x="7467600" y="487425"/>
                </a:lnTo>
                <a:lnTo>
                  <a:pt x="7467600" y="4386376"/>
                </a:lnTo>
                <a:lnTo>
                  <a:pt x="7465369" y="4433315"/>
                </a:lnTo>
                <a:lnTo>
                  <a:pt x="7458812" y="4478991"/>
                </a:lnTo>
                <a:lnTo>
                  <a:pt x="7448134" y="4523201"/>
                </a:lnTo>
                <a:lnTo>
                  <a:pt x="7433538" y="4565740"/>
                </a:lnTo>
                <a:lnTo>
                  <a:pt x="7415229" y="4606404"/>
                </a:lnTo>
                <a:lnTo>
                  <a:pt x="7393411" y="4644988"/>
                </a:lnTo>
                <a:lnTo>
                  <a:pt x="7368287" y="4681289"/>
                </a:lnTo>
                <a:lnTo>
                  <a:pt x="7340063" y="4715102"/>
                </a:lnTo>
                <a:lnTo>
                  <a:pt x="7308941" y="4746223"/>
                </a:lnTo>
                <a:lnTo>
                  <a:pt x="7275127" y="4774447"/>
                </a:lnTo>
                <a:lnTo>
                  <a:pt x="7238824" y="4799571"/>
                </a:lnTo>
                <a:lnTo>
                  <a:pt x="7200237" y="4821390"/>
                </a:lnTo>
                <a:lnTo>
                  <a:pt x="7159569" y="4839700"/>
                </a:lnTo>
                <a:lnTo>
                  <a:pt x="7117024" y="4854297"/>
                </a:lnTo>
                <a:lnTo>
                  <a:pt x="7072807" y="4864976"/>
                </a:lnTo>
                <a:lnTo>
                  <a:pt x="7027122" y="4871533"/>
                </a:lnTo>
                <a:lnTo>
                  <a:pt x="6980173" y="4873764"/>
                </a:lnTo>
                <a:lnTo>
                  <a:pt x="487375" y="4873752"/>
                </a:lnTo>
                <a:lnTo>
                  <a:pt x="440438" y="4871520"/>
                </a:lnTo>
                <a:lnTo>
                  <a:pt x="394764" y="4864963"/>
                </a:lnTo>
                <a:lnTo>
                  <a:pt x="350556" y="4854284"/>
                </a:lnTo>
                <a:lnTo>
                  <a:pt x="308018" y="4839688"/>
                </a:lnTo>
                <a:lnTo>
                  <a:pt x="267356" y="4821378"/>
                </a:lnTo>
                <a:lnTo>
                  <a:pt x="228772" y="4799559"/>
                </a:lnTo>
                <a:lnTo>
                  <a:pt x="192472" y="4774435"/>
                </a:lnTo>
                <a:lnTo>
                  <a:pt x="158660" y="4746211"/>
                </a:lnTo>
                <a:lnTo>
                  <a:pt x="127540" y="4715091"/>
                </a:lnTo>
                <a:lnTo>
                  <a:pt x="99316" y="4681279"/>
                </a:lnTo>
                <a:lnTo>
                  <a:pt x="74192" y="4644979"/>
                </a:lnTo>
                <a:lnTo>
                  <a:pt x="52373" y="4606395"/>
                </a:lnTo>
                <a:lnTo>
                  <a:pt x="34063" y="4565733"/>
                </a:lnTo>
                <a:lnTo>
                  <a:pt x="19467" y="4523195"/>
                </a:lnTo>
                <a:lnTo>
                  <a:pt x="8788" y="4478987"/>
                </a:lnTo>
                <a:lnTo>
                  <a:pt x="2231" y="4433313"/>
                </a:lnTo>
                <a:lnTo>
                  <a:pt x="0" y="4386376"/>
                </a:lnTo>
                <a:lnTo>
                  <a:pt x="0" y="48742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38857" y="3157475"/>
            <a:ext cx="6949440" cy="265874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5080" indent="2540" algn="ctr">
              <a:lnSpc>
                <a:spcPct val="88000"/>
              </a:lnSpc>
              <a:spcBef>
                <a:spcPts val="565"/>
              </a:spcBef>
            </a:pPr>
            <a:r>
              <a:rPr sz="3200" b="1" dirty="0">
                <a:solidFill>
                  <a:srgbClr val="FFFFFF"/>
                </a:solidFill>
                <a:latin typeface="Cambria"/>
                <a:cs typeface="Cambria"/>
              </a:rPr>
              <a:t>It </a:t>
            </a:r>
            <a:r>
              <a:rPr sz="3200" b="1" spc="-5" dirty="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3200" b="1" dirty="0">
                <a:solidFill>
                  <a:srgbClr val="FFFFFF"/>
                </a:solidFill>
                <a:latin typeface="Cambria"/>
                <a:cs typeface="Cambria"/>
              </a:rPr>
              <a:t>performed </a:t>
            </a:r>
            <a:r>
              <a:rPr sz="3200" b="1" spc="-5" dirty="0">
                <a:solidFill>
                  <a:srgbClr val="FFFFFF"/>
                </a:solidFill>
                <a:latin typeface="Cambria"/>
                <a:cs typeface="Cambria"/>
              </a:rPr>
              <a:t>at </a:t>
            </a:r>
            <a:r>
              <a:rPr sz="3200" b="1" dirty="0">
                <a:solidFill>
                  <a:srgbClr val="FFFFFF"/>
                </a:solidFill>
                <a:latin typeface="Cambria"/>
                <a:cs typeface="Cambria"/>
              </a:rPr>
              <a:t>specified </a:t>
            </a:r>
            <a:r>
              <a:rPr sz="3200" b="1" spc="-15" dirty="0">
                <a:solidFill>
                  <a:srgbClr val="FFFFFF"/>
                </a:solidFill>
                <a:latin typeface="Cambria"/>
                <a:cs typeface="Cambria"/>
              </a:rPr>
              <a:t>intervals  </a:t>
            </a:r>
            <a:r>
              <a:rPr sz="3200" b="1" dirty="0">
                <a:solidFill>
                  <a:srgbClr val="FFFFFF"/>
                </a:solidFill>
                <a:latin typeface="Cambria"/>
                <a:cs typeface="Cambria"/>
              </a:rPr>
              <a:t>( </a:t>
            </a:r>
            <a:r>
              <a:rPr sz="3200" b="1" spc="15" dirty="0">
                <a:solidFill>
                  <a:srgbClr val="FFFFFF"/>
                </a:solidFill>
                <a:latin typeface="Cambria"/>
                <a:cs typeface="Cambria"/>
              </a:rPr>
              <a:t>Eg. </a:t>
            </a:r>
            <a:r>
              <a:rPr sz="3200" b="1" spc="-10" dirty="0">
                <a:solidFill>
                  <a:srgbClr val="FFFFFF"/>
                </a:solidFill>
                <a:latin typeface="Cambria"/>
                <a:cs typeface="Cambria"/>
              </a:rPr>
              <a:t>Once </a:t>
            </a:r>
            <a:r>
              <a:rPr sz="3200" b="1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3200" b="1" spc="-15" dirty="0">
                <a:solidFill>
                  <a:srgbClr val="FFFFFF"/>
                </a:solidFill>
                <a:latin typeface="Cambria"/>
                <a:cs typeface="Cambria"/>
              </a:rPr>
              <a:t>week), </a:t>
            </a:r>
            <a:r>
              <a:rPr sz="3200" b="1" spc="-20" dirty="0">
                <a:solidFill>
                  <a:srgbClr val="FFFFFF"/>
                </a:solidFill>
                <a:latin typeface="Cambria"/>
                <a:cs typeface="Cambria"/>
              </a:rPr>
              <a:t>shows </a:t>
            </a:r>
            <a:r>
              <a:rPr sz="3200" b="1" spc="-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3200" b="1" spc="-20" dirty="0">
                <a:solidFill>
                  <a:srgbClr val="FFFFFF"/>
                </a:solidFill>
                <a:latin typeface="Cambria"/>
                <a:cs typeface="Cambria"/>
              </a:rPr>
              <a:t>extent  </a:t>
            </a:r>
            <a:r>
              <a:rPr sz="3200" b="1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3200" b="1" spc="-15" dirty="0">
                <a:solidFill>
                  <a:srgbClr val="FFFFFF"/>
                </a:solidFill>
                <a:latin typeface="Cambria"/>
                <a:cs typeface="Cambria"/>
              </a:rPr>
              <a:t>progress </a:t>
            </a:r>
            <a:r>
              <a:rPr sz="3200" b="1" spc="-40" dirty="0">
                <a:solidFill>
                  <a:srgbClr val="FFFFFF"/>
                </a:solidFill>
                <a:latin typeface="Cambria"/>
                <a:cs typeface="Cambria"/>
              </a:rPr>
              <a:t>toward </a:t>
            </a:r>
            <a:r>
              <a:rPr sz="3200" b="1" spc="-5" dirty="0">
                <a:solidFill>
                  <a:srgbClr val="FFFFFF"/>
                </a:solidFill>
                <a:latin typeface="Cambria"/>
                <a:cs typeface="Cambria"/>
              </a:rPr>
              <a:t>goal </a:t>
            </a:r>
            <a:r>
              <a:rPr sz="3200" b="1" spc="-15" dirty="0">
                <a:solidFill>
                  <a:srgbClr val="FFFFFF"/>
                </a:solidFill>
                <a:latin typeface="Cambria"/>
                <a:cs typeface="Cambria"/>
              </a:rPr>
              <a:t>achievement  </a:t>
            </a:r>
            <a:r>
              <a:rPr sz="3200" b="1" dirty="0">
                <a:solidFill>
                  <a:srgbClr val="FFFFFF"/>
                </a:solidFill>
                <a:latin typeface="Cambria"/>
                <a:cs typeface="Cambria"/>
              </a:rPr>
              <a:t>&amp; enables </a:t>
            </a:r>
            <a:r>
              <a:rPr sz="3200" b="1" spc="-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3200" b="1" dirty="0">
                <a:solidFill>
                  <a:srgbClr val="FFFFFF"/>
                </a:solidFill>
                <a:latin typeface="Cambria"/>
                <a:cs typeface="Cambria"/>
              </a:rPr>
              <a:t>nurse </a:t>
            </a:r>
            <a:r>
              <a:rPr sz="3200" b="1" spc="-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3200" b="1" spc="-15" dirty="0">
                <a:solidFill>
                  <a:srgbClr val="FFFFFF"/>
                </a:solidFill>
                <a:latin typeface="Cambria"/>
                <a:cs typeface="Cambria"/>
              </a:rPr>
              <a:t>correct </a:t>
            </a:r>
            <a:r>
              <a:rPr sz="3200" b="1" spc="-35" dirty="0">
                <a:solidFill>
                  <a:srgbClr val="FFFFFF"/>
                </a:solidFill>
                <a:latin typeface="Cambria"/>
                <a:cs typeface="Cambria"/>
              </a:rPr>
              <a:t>any  </a:t>
            </a:r>
            <a:r>
              <a:rPr sz="3200" b="1" spc="-5" dirty="0">
                <a:solidFill>
                  <a:srgbClr val="FFFFFF"/>
                </a:solidFill>
                <a:latin typeface="Cambria"/>
                <a:cs typeface="Cambria"/>
              </a:rPr>
              <a:t>deficiencies and modify the </a:t>
            </a:r>
            <a:r>
              <a:rPr sz="3200" b="1" spc="-20" dirty="0">
                <a:solidFill>
                  <a:srgbClr val="FFFFFF"/>
                </a:solidFill>
                <a:latin typeface="Cambria"/>
                <a:cs typeface="Cambria"/>
              </a:rPr>
              <a:t>care </a:t>
            </a:r>
            <a:r>
              <a:rPr sz="3200" b="1" spc="-10" dirty="0">
                <a:solidFill>
                  <a:srgbClr val="FFFFFF"/>
                </a:solidFill>
                <a:latin typeface="Cambria"/>
                <a:cs typeface="Cambria"/>
              </a:rPr>
              <a:t>plan  </a:t>
            </a:r>
            <a:r>
              <a:rPr sz="3200" b="1" spc="-5" dirty="0">
                <a:solidFill>
                  <a:srgbClr val="FFFFFF"/>
                </a:solidFill>
                <a:latin typeface="Cambria"/>
                <a:cs typeface="Cambria"/>
              </a:rPr>
              <a:t>as</a:t>
            </a:r>
            <a:r>
              <a:rPr sz="3200" b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mbria"/>
                <a:cs typeface="Cambria"/>
              </a:rPr>
              <a:t>needed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80510" y="1600962"/>
            <a:ext cx="3413760" cy="1574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80510" y="1600961"/>
            <a:ext cx="3413760" cy="1574800"/>
          </a:xfrm>
          <a:custGeom>
            <a:avLst/>
            <a:gdLst/>
            <a:ahLst/>
            <a:cxnLst/>
            <a:rect l="l" t="t" r="r" b="b"/>
            <a:pathLst>
              <a:path w="3413760" h="1574800">
                <a:moveTo>
                  <a:pt x="0" y="787146"/>
                </a:moveTo>
                <a:lnTo>
                  <a:pt x="4681" y="728401"/>
                </a:lnTo>
                <a:lnTo>
                  <a:pt x="18506" y="670829"/>
                </a:lnTo>
                <a:lnTo>
                  <a:pt x="41143" y="614581"/>
                </a:lnTo>
                <a:lnTo>
                  <a:pt x="72264" y="559810"/>
                </a:lnTo>
                <a:lnTo>
                  <a:pt x="111538" y="506668"/>
                </a:lnTo>
                <a:lnTo>
                  <a:pt x="158635" y="455308"/>
                </a:lnTo>
                <a:lnTo>
                  <a:pt x="213225" y="405881"/>
                </a:lnTo>
                <a:lnTo>
                  <a:pt x="243227" y="381940"/>
                </a:lnTo>
                <a:lnTo>
                  <a:pt x="274979" y="358540"/>
                </a:lnTo>
                <a:lnTo>
                  <a:pt x="308439" y="335699"/>
                </a:lnTo>
                <a:lnTo>
                  <a:pt x="343566" y="313436"/>
                </a:lnTo>
                <a:lnTo>
                  <a:pt x="380319" y="291771"/>
                </a:lnTo>
                <a:lnTo>
                  <a:pt x="418656" y="270723"/>
                </a:lnTo>
                <a:lnTo>
                  <a:pt x="458536" y="250310"/>
                </a:lnTo>
                <a:lnTo>
                  <a:pt x="499919" y="230552"/>
                </a:lnTo>
                <a:lnTo>
                  <a:pt x="542763" y="211468"/>
                </a:lnTo>
                <a:lnTo>
                  <a:pt x="587026" y="193076"/>
                </a:lnTo>
                <a:lnTo>
                  <a:pt x="632667" y="175396"/>
                </a:lnTo>
                <a:lnTo>
                  <a:pt x="679646" y="158446"/>
                </a:lnTo>
                <a:lnTo>
                  <a:pt x="727920" y="142246"/>
                </a:lnTo>
                <a:lnTo>
                  <a:pt x="777449" y="126816"/>
                </a:lnTo>
                <a:lnTo>
                  <a:pt x="828191" y="112172"/>
                </a:lnTo>
                <a:lnTo>
                  <a:pt x="880106" y="98336"/>
                </a:lnTo>
                <a:lnTo>
                  <a:pt x="933151" y="85326"/>
                </a:lnTo>
                <a:lnTo>
                  <a:pt x="987286" y="73160"/>
                </a:lnTo>
                <a:lnTo>
                  <a:pt x="1042469" y="61858"/>
                </a:lnTo>
                <a:lnTo>
                  <a:pt x="1098659" y="51440"/>
                </a:lnTo>
                <a:lnTo>
                  <a:pt x="1155816" y="41923"/>
                </a:lnTo>
                <a:lnTo>
                  <a:pt x="1213896" y="33327"/>
                </a:lnTo>
                <a:lnTo>
                  <a:pt x="1272861" y="25671"/>
                </a:lnTo>
                <a:lnTo>
                  <a:pt x="1332667" y="18975"/>
                </a:lnTo>
                <a:lnTo>
                  <a:pt x="1393274" y="13256"/>
                </a:lnTo>
                <a:lnTo>
                  <a:pt x="1454641" y="8534"/>
                </a:lnTo>
                <a:lnTo>
                  <a:pt x="1516726" y="4829"/>
                </a:lnTo>
                <a:lnTo>
                  <a:pt x="1579488" y="2159"/>
                </a:lnTo>
                <a:lnTo>
                  <a:pt x="1642887" y="542"/>
                </a:lnTo>
                <a:lnTo>
                  <a:pt x="1706879" y="0"/>
                </a:lnTo>
                <a:lnTo>
                  <a:pt x="1770872" y="542"/>
                </a:lnTo>
                <a:lnTo>
                  <a:pt x="1834271" y="2159"/>
                </a:lnTo>
                <a:lnTo>
                  <a:pt x="1897033" y="4829"/>
                </a:lnTo>
                <a:lnTo>
                  <a:pt x="1959118" y="8534"/>
                </a:lnTo>
                <a:lnTo>
                  <a:pt x="2020485" y="13256"/>
                </a:lnTo>
                <a:lnTo>
                  <a:pt x="2081092" y="18975"/>
                </a:lnTo>
                <a:lnTo>
                  <a:pt x="2140898" y="25671"/>
                </a:lnTo>
                <a:lnTo>
                  <a:pt x="2199863" y="33327"/>
                </a:lnTo>
                <a:lnTo>
                  <a:pt x="2257943" y="41923"/>
                </a:lnTo>
                <a:lnTo>
                  <a:pt x="2315100" y="51440"/>
                </a:lnTo>
                <a:lnTo>
                  <a:pt x="2371290" y="61858"/>
                </a:lnTo>
                <a:lnTo>
                  <a:pt x="2426473" y="73160"/>
                </a:lnTo>
                <a:lnTo>
                  <a:pt x="2480608" y="85326"/>
                </a:lnTo>
                <a:lnTo>
                  <a:pt x="2533653" y="98336"/>
                </a:lnTo>
                <a:lnTo>
                  <a:pt x="2585568" y="112172"/>
                </a:lnTo>
                <a:lnTo>
                  <a:pt x="2636310" y="126816"/>
                </a:lnTo>
                <a:lnTo>
                  <a:pt x="2685839" y="142246"/>
                </a:lnTo>
                <a:lnTo>
                  <a:pt x="2734113" y="158446"/>
                </a:lnTo>
                <a:lnTo>
                  <a:pt x="2781092" y="175396"/>
                </a:lnTo>
                <a:lnTo>
                  <a:pt x="2826733" y="193076"/>
                </a:lnTo>
                <a:lnTo>
                  <a:pt x="2870996" y="211468"/>
                </a:lnTo>
                <a:lnTo>
                  <a:pt x="2913840" y="230552"/>
                </a:lnTo>
                <a:lnTo>
                  <a:pt x="2955223" y="250310"/>
                </a:lnTo>
                <a:lnTo>
                  <a:pt x="2995103" y="270723"/>
                </a:lnTo>
                <a:lnTo>
                  <a:pt x="3033440" y="291771"/>
                </a:lnTo>
                <a:lnTo>
                  <a:pt x="3070193" y="313436"/>
                </a:lnTo>
                <a:lnTo>
                  <a:pt x="3105320" y="335699"/>
                </a:lnTo>
                <a:lnTo>
                  <a:pt x="3138780" y="358540"/>
                </a:lnTo>
                <a:lnTo>
                  <a:pt x="3170532" y="381940"/>
                </a:lnTo>
                <a:lnTo>
                  <a:pt x="3200534" y="405881"/>
                </a:lnTo>
                <a:lnTo>
                  <a:pt x="3255124" y="455308"/>
                </a:lnTo>
                <a:lnTo>
                  <a:pt x="3302221" y="506668"/>
                </a:lnTo>
                <a:lnTo>
                  <a:pt x="3341495" y="559810"/>
                </a:lnTo>
                <a:lnTo>
                  <a:pt x="3372616" y="614581"/>
                </a:lnTo>
                <a:lnTo>
                  <a:pt x="3395253" y="670829"/>
                </a:lnTo>
                <a:lnTo>
                  <a:pt x="3409078" y="728401"/>
                </a:lnTo>
                <a:lnTo>
                  <a:pt x="3413760" y="787146"/>
                </a:lnTo>
                <a:lnTo>
                  <a:pt x="3412582" y="816655"/>
                </a:lnTo>
                <a:lnTo>
                  <a:pt x="3403288" y="874832"/>
                </a:lnTo>
                <a:lnTo>
                  <a:pt x="3385016" y="931761"/>
                </a:lnTo>
                <a:lnTo>
                  <a:pt x="3358095" y="987290"/>
                </a:lnTo>
                <a:lnTo>
                  <a:pt x="3322856" y="1041265"/>
                </a:lnTo>
                <a:lnTo>
                  <a:pt x="3279630" y="1093535"/>
                </a:lnTo>
                <a:lnTo>
                  <a:pt x="3228745" y="1143948"/>
                </a:lnTo>
                <a:lnTo>
                  <a:pt x="3170532" y="1192351"/>
                </a:lnTo>
                <a:lnTo>
                  <a:pt x="3138780" y="1215751"/>
                </a:lnTo>
                <a:lnTo>
                  <a:pt x="3105320" y="1238592"/>
                </a:lnTo>
                <a:lnTo>
                  <a:pt x="3070193" y="1260855"/>
                </a:lnTo>
                <a:lnTo>
                  <a:pt x="3033440" y="1282520"/>
                </a:lnTo>
                <a:lnTo>
                  <a:pt x="2995103" y="1303568"/>
                </a:lnTo>
                <a:lnTo>
                  <a:pt x="2955223" y="1323981"/>
                </a:lnTo>
                <a:lnTo>
                  <a:pt x="2913840" y="1343739"/>
                </a:lnTo>
                <a:lnTo>
                  <a:pt x="2870996" y="1362823"/>
                </a:lnTo>
                <a:lnTo>
                  <a:pt x="2826733" y="1381215"/>
                </a:lnTo>
                <a:lnTo>
                  <a:pt x="2781092" y="1398895"/>
                </a:lnTo>
                <a:lnTo>
                  <a:pt x="2734113" y="1415845"/>
                </a:lnTo>
                <a:lnTo>
                  <a:pt x="2685839" y="1432045"/>
                </a:lnTo>
                <a:lnTo>
                  <a:pt x="2636310" y="1447475"/>
                </a:lnTo>
                <a:lnTo>
                  <a:pt x="2585568" y="1462119"/>
                </a:lnTo>
                <a:lnTo>
                  <a:pt x="2533653" y="1475955"/>
                </a:lnTo>
                <a:lnTo>
                  <a:pt x="2480608" y="1488965"/>
                </a:lnTo>
                <a:lnTo>
                  <a:pt x="2426473" y="1501131"/>
                </a:lnTo>
                <a:lnTo>
                  <a:pt x="2371290" y="1512433"/>
                </a:lnTo>
                <a:lnTo>
                  <a:pt x="2315100" y="1522851"/>
                </a:lnTo>
                <a:lnTo>
                  <a:pt x="2257943" y="1532368"/>
                </a:lnTo>
                <a:lnTo>
                  <a:pt x="2199863" y="1540964"/>
                </a:lnTo>
                <a:lnTo>
                  <a:pt x="2140898" y="1548620"/>
                </a:lnTo>
                <a:lnTo>
                  <a:pt x="2081092" y="1555316"/>
                </a:lnTo>
                <a:lnTo>
                  <a:pt x="2020485" y="1561035"/>
                </a:lnTo>
                <a:lnTo>
                  <a:pt x="1959118" y="1565757"/>
                </a:lnTo>
                <a:lnTo>
                  <a:pt x="1897033" y="1569462"/>
                </a:lnTo>
                <a:lnTo>
                  <a:pt x="1834271" y="1572132"/>
                </a:lnTo>
                <a:lnTo>
                  <a:pt x="1770872" y="1573749"/>
                </a:lnTo>
                <a:lnTo>
                  <a:pt x="1706879" y="1574291"/>
                </a:lnTo>
                <a:lnTo>
                  <a:pt x="1642887" y="1573749"/>
                </a:lnTo>
                <a:lnTo>
                  <a:pt x="1579488" y="1572132"/>
                </a:lnTo>
                <a:lnTo>
                  <a:pt x="1516726" y="1569462"/>
                </a:lnTo>
                <a:lnTo>
                  <a:pt x="1454641" y="1565757"/>
                </a:lnTo>
                <a:lnTo>
                  <a:pt x="1393274" y="1561035"/>
                </a:lnTo>
                <a:lnTo>
                  <a:pt x="1332667" y="1555316"/>
                </a:lnTo>
                <a:lnTo>
                  <a:pt x="1272861" y="1548620"/>
                </a:lnTo>
                <a:lnTo>
                  <a:pt x="1213896" y="1540964"/>
                </a:lnTo>
                <a:lnTo>
                  <a:pt x="1155816" y="1532368"/>
                </a:lnTo>
                <a:lnTo>
                  <a:pt x="1098659" y="1522851"/>
                </a:lnTo>
                <a:lnTo>
                  <a:pt x="1042469" y="1512433"/>
                </a:lnTo>
                <a:lnTo>
                  <a:pt x="987286" y="1501131"/>
                </a:lnTo>
                <a:lnTo>
                  <a:pt x="933151" y="1488965"/>
                </a:lnTo>
                <a:lnTo>
                  <a:pt x="880106" y="1475955"/>
                </a:lnTo>
                <a:lnTo>
                  <a:pt x="828191" y="1462119"/>
                </a:lnTo>
                <a:lnTo>
                  <a:pt x="777449" y="1447475"/>
                </a:lnTo>
                <a:lnTo>
                  <a:pt x="727920" y="1432045"/>
                </a:lnTo>
                <a:lnTo>
                  <a:pt x="679646" y="1415845"/>
                </a:lnTo>
                <a:lnTo>
                  <a:pt x="632667" y="1398895"/>
                </a:lnTo>
                <a:lnTo>
                  <a:pt x="587026" y="1381215"/>
                </a:lnTo>
                <a:lnTo>
                  <a:pt x="542763" y="1362823"/>
                </a:lnTo>
                <a:lnTo>
                  <a:pt x="499919" y="1343739"/>
                </a:lnTo>
                <a:lnTo>
                  <a:pt x="458536" y="1323981"/>
                </a:lnTo>
                <a:lnTo>
                  <a:pt x="418656" y="1303568"/>
                </a:lnTo>
                <a:lnTo>
                  <a:pt x="380319" y="1282520"/>
                </a:lnTo>
                <a:lnTo>
                  <a:pt x="343566" y="1260855"/>
                </a:lnTo>
                <a:lnTo>
                  <a:pt x="308439" y="1238592"/>
                </a:lnTo>
                <a:lnTo>
                  <a:pt x="274979" y="1215751"/>
                </a:lnTo>
                <a:lnTo>
                  <a:pt x="243227" y="1192351"/>
                </a:lnTo>
                <a:lnTo>
                  <a:pt x="213225" y="1168410"/>
                </a:lnTo>
                <a:lnTo>
                  <a:pt x="158635" y="1118983"/>
                </a:lnTo>
                <a:lnTo>
                  <a:pt x="111538" y="1067623"/>
                </a:lnTo>
                <a:lnTo>
                  <a:pt x="72264" y="1014481"/>
                </a:lnTo>
                <a:lnTo>
                  <a:pt x="41143" y="959710"/>
                </a:lnTo>
                <a:lnTo>
                  <a:pt x="18506" y="903462"/>
                </a:lnTo>
                <a:lnTo>
                  <a:pt x="4681" y="845890"/>
                </a:lnTo>
                <a:lnTo>
                  <a:pt x="0" y="78714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80666" y="5723382"/>
            <a:ext cx="6870700" cy="730250"/>
          </a:xfrm>
          <a:custGeom>
            <a:avLst/>
            <a:gdLst/>
            <a:ahLst/>
            <a:cxnLst/>
            <a:rect l="l" t="t" r="r" b="b"/>
            <a:pathLst>
              <a:path w="6870700" h="730250">
                <a:moveTo>
                  <a:pt x="364997" y="0"/>
                </a:moveTo>
                <a:lnTo>
                  <a:pt x="0" y="364998"/>
                </a:lnTo>
                <a:lnTo>
                  <a:pt x="364997" y="729996"/>
                </a:lnTo>
                <a:lnTo>
                  <a:pt x="364997" y="547497"/>
                </a:lnTo>
                <a:lnTo>
                  <a:pt x="6687692" y="547497"/>
                </a:lnTo>
                <a:lnTo>
                  <a:pt x="6870191" y="364998"/>
                </a:lnTo>
                <a:lnTo>
                  <a:pt x="6687692" y="182499"/>
                </a:lnTo>
                <a:lnTo>
                  <a:pt x="364997" y="182499"/>
                </a:lnTo>
                <a:lnTo>
                  <a:pt x="364997" y="0"/>
                </a:lnTo>
                <a:close/>
              </a:path>
              <a:path w="6870700" h="730250">
                <a:moveTo>
                  <a:pt x="6687692" y="547497"/>
                </a:moveTo>
                <a:lnTo>
                  <a:pt x="6505193" y="547497"/>
                </a:lnTo>
                <a:lnTo>
                  <a:pt x="6505193" y="729996"/>
                </a:lnTo>
                <a:lnTo>
                  <a:pt x="6687692" y="547497"/>
                </a:lnTo>
                <a:close/>
              </a:path>
              <a:path w="6870700" h="730250">
                <a:moveTo>
                  <a:pt x="6505193" y="0"/>
                </a:moveTo>
                <a:lnTo>
                  <a:pt x="6505193" y="182499"/>
                </a:lnTo>
                <a:lnTo>
                  <a:pt x="6687692" y="182499"/>
                </a:lnTo>
                <a:lnTo>
                  <a:pt x="6505193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0666" y="5723382"/>
            <a:ext cx="6870700" cy="730250"/>
          </a:xfrm>
          <a:custGeom>
            <a:avLst/>
            <a:gdLst/>
            <a:ahLst/>
            <a:cxnLst/>
            <a:rect l="l" t="t" r="r" b="b"/>
            <a:pathLst>
              <a:path w="6870700" h="730250">
                <a:moveTo>
                  <a:pt x="0" y="364998"/>
                </a:moveTo>
                <a:lnTo>
                  <a:pt x="364997" y="0"/>
                </a:lnTo>
                <a:lnTo>
                  <a:pt x="364997" y="182499"/>
                </a:lnTo>
                <a:lnTo>
                  <a:pt x="6505193" y="182499"/>
                </a:lnTo>
                <a:lnTo>
                  <a:pt x="6505193" y="0"/>
                </a:lnTo>
                <a:lnTo>
                  <a:pt x="6870191" y="364998"/>
                </a:lnTo>
                <a:lnTo>
                  <a:pt x="6505193" y="729996"/>
                </a:lnTo>
                <a:lnTo>
                  <a:pt x="6505193" y="547497"/>
                </a:lnTo>
                <a:lnTo>
                  <a:pt x="364997" y="547497"/>
                </a:lnTo>
                <a:lnTo>
                  <a:pt x="364997" y="729996"/>
                </a:lnTo>
                <a:lnTo>
                  <a:pt x="0" y="36499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8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0121" y="1152144"/>
            <a:ext cx="4357351" cy="410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86531" y="552070"/>
            <a:ext cx="4461383" cy="612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60566" y="672211"/>
            <a:ext cx="160655" cy="251460"/>
          </a:xfrm>
          <a:custGeom>
            <a:avLst/>
            <a:gdLst/>
            <a:ahLst/>
            <a:cxnLst/>
            <a:rect l="l" t="t" r="r" b="b"/>
            <a:pathLst>
              <a:path w="160654" h="251459">
                <a:moveTo>
                  <a:pt x="89281" y="0"/>
                </a:moveTo>
                <a:lnTo>
                  <a:pt x="0" y="251333"/>
                </a:lnTo>
                <a:lnTo>
                  <a:pt x="160655" y="251333"/>
                </a:lnTo>
                <a:lnTo>
                  <a:pt x="8928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98695" y="607441"/>
            <a:ext cx="163830" cy="249554"/>
          </a:xfrm>
          <a:custGeom>
            <a:avLst/>
            <a:gdLst/>
            <a:ahLst/>
            <a:cxnLst/>
            <a:rect l="l" t="t" r="r" b="b"/>
            <a:pathLst>
              <a:path w="163829" h="249555">
                <a:moveTo>
                  <a:pt x="50418" y="0"/>
                </a:moveTo>
                <a:lnTo>
                  <a:pt x="32843" y="49"/>
                </a:lnTo>
                <a:lnTo>
                  <a:pt x="18589" y="206"/>
                </a:lnTo>
                <a:lnTo>
                  <a:pt x="7645" y="482"/>
                </a:lnTo>
                <a:lnTo>
                  <a:pt x="0" y="888"/>
                </a:lnTo>
                <a:lnTo>
                  <a:pt x="0" y="249174"/>
                </a:lnTo>
                <a:lnTo>
                  <a:pt x="44195" y="249174"/>
                </a:lnTo>
                <a:lnTo>
                  <a:pt x="61243" y="248576"/>
                </a:lnTo>
                <a:lnTo>
                  <a:pt x="103124" y="239522"/>
                </a:lnTo>
                <a:lnTo>
                  <a:pt x="139953" y="212725"/>
                </a:lnTo>
                <a:lnTo>
                  <a:pt x="158750" y="172338"/>
                </a:lnTo>
                <a:lnTo>
                  <a:pt x="163829" y="121412"/>
                </a:lnTo>
                <a:lnTo>
                  <a:pt x="162044" y="92985"/>
                </a:lnTo>
                <a:lnTo>
                  <a:pt x="147756" y="47420"/>
                </a:lnTo>
                <a:lnTo>
                  <a:pt x="119231" y="17091"/>
                </a:lnTo>
                <a:lnTo>
                  <a:pt x="76801" y="1903"/>
                </a:lnTo>
                <a:lnTo>
                  <a:pt x="5041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12685" y="555244"/>
            <a:ext cx="435609" cy="609600"/>
          </a:xfrm>
          <a:custGeom>
            <a:avLst/>
            <a:gdLst/>
            <a:ahLst/>
            <a:cxnLst/>
            <a:rect l="l" t="t" r="r" b="b"/>
            <a:pathLst>
              <a:path w="435610" h="609600">
                <a:moveTo>
                  <a:pt x="0" y="0"/>
                </a:moveTo>
                <a:lnTo>
                  <a:pt x="234314" y="0"/>
                </a:lnTo>
                <a:lnTo>
                  <a:pt x="234314" y="29463"/>
                </a:lnTo>
                <a:lnTo>
                  <a:pt x="226720" y="31702"/>
                </a:lnTo>
                <a:lnTo>
                  <a:pt x="219948" y="34035"/>
                </a:lnTo>
                <a:lnTo>
                  <a:pt x="194437" y="53085"/>
                </a:lnTo>
                <a:lnTo>
                  <a:pt x="191007" y="59054"/>
                </a:lnTo>
                <a:lnTo>
                  <a:pt x="186277" y="101344"/>
                </a:lnTo>
                <a:lnTo>
                  <a:pt x="186181" y="111632"/>
                </a:lnTo>
                <a:lnTo>
                  <a:pt x="186181" y="556259"/>
                </a:lnTo>
                <a:lnTo>
                  <a:pt x="272795" y="556259"/>
                </a:lnTo>
                <a:lnTo>
                  <a:pt x="285107" y="555759"/>
                </a:lnTo>
                <a:lnTo>
                  <a:pt x="321871" y="543710"/>
                </a:lnTo>
                <a:lnTo>
                  <a:pt x="346771" y="514469"/>
                </a:lnTo>
                <a:lnTo>
                  <a:pt x="364837" y="466367"/>
                </a:lnTo>
                <a:lnTo>
                  <a:pt x="374141" y="429005"/>
                </a:lnTo>
                <a:lnTo>
                  <a:pt x="435228" y="429005"/>
                </a:lnTo>
                <a:lnTo>
                  <a:pt x="425450" y="609472"/>
                </a:lnTo>
                <a:lnTo>
                  <a:pt x="0" y="609472"/>
                </a:lnTo>
                <a:lnTo>
                  <a:pt x="0" y="579881"/>
                </a:lnTo>
                <a:lnTo>
                  <a:pt x="7782" y="577621"/>
                </a:lnTo>
                <a:lnTo>
                  <a:pt x="14732" y="575230"/>
                </a:lnTo>
                <a:lnTo>
                  <a:pt x="43561" y="549528"/>
                </a:lnTo>
                <a:lnTo>
                  <a:pt x="47658" y="507166"/>
                </a:lnTo>
                <a:lnTo>
                  <a:pt x="47751" y="496950"/>
                </a:lnTo>
                <a:lnTo>
                  <a:pt x="47751" y="112521"/>
                </a:lnTo>
                <a:lnTo>
                  <a:pt x="45847" y="67690"/>
                </a:lnTo>
                <a:lnTo>
                  <a:pt x="40766" y="53975"/>
                </a:lnTo>
                <a:lnTo>
                  <a:pt x="37718" y="48005"/>
                </a:lnTo>
                <a:lnTo>
                  <a:pt x="0" y="2946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10377" y="555244"/>
            <a:ext cx="542925" cy="609600"/>
          </a:xfrm>
          <a:custGeom>
            <a:avLst/>
            <a:gdLst/>
            <a:ahLst/>
            <a:cxnLst/>
            <a:rect l="l" t="t" r="r" b="b"/>
            <a:pathLst>
              <a:path w="542925" h="609600">
                <a:moveTo>
                  <a:pt x="0" y="0"/>
                </a:moveTo>
                <a:lnTo>
                  <a:pt x="180848" y="0"/>
                </a:lnTo>
                <a:lnTo>
                  <a:pt x="338963" y="274573"/>
                </a:lnTo>
                <a:lnTo>
                  <a:pt x="366055" y="323723"/>
                </a:lnTo>
                <a:lnTo>
                  <a:pt x="388794" y="366466"/>
                </a:lnTo>
                <a:lnTo>
                  <a:pt x="409749" y="408185"/>
                </a:lnTo>
                <a:lnTo>
                  <a:pt x="419226" y="428116"/>
                </a:lnTo>
                <a:lnTo>
                  <a:pt x="426465" y="428116"/>
                </a:lnTo>
                <a:lnTo>
                  <a:pt x="424682" y="384653"/>
                </a:lnTo>
                <a:lnTo>
                  <a:pt x="423296" y="339611"/>
                </a:lnTo>
                <a:lnTo>
                  <a:pt x="422305" y="292996"/>
                </a:lnTo>
                <a:lnTo>
                  <a:pt x="421711" y="244814"/>
                </a:lnTo>
                <a:lnTo>
                  <a:pt x="421513" y="195071"/>
                </a:lnTo>
                <a:lnTo>
                  <a:pt x="421513" y="112013"/>
                </a:lnTo>
                <a:lnTo>
                  <a:pt x="421370" y="98536"/>
                </a:lnTo>
                <a:lnTo>
                  <a:pt x="415416" y="54863"/>
                </a:lnTo>
                <a:lnTo>
                  <a:pt x="382240" y="32081"/>
                </a:lnTo>
                <a:lnTo>
                  <a:pt x="373761" y="29463"/>
                </a:lnTo>
                <a:lnTo>
                  <a:pt x="373761" y="0"/>
                </a:lnTo>
                <a:lnTo>
                  <a:pt x="542544" y="0"/>
                </a:lnTo>
                <a:lnTo>
                  <a:pt x="542544" y="29463"/>
                </a:lnTo>
                <a:lnTo>
                  <a:pt x="534255" y="32224"/>
                </a:lnTo>
                <a:lnTo>
                  <a:pt x="527288" y="34782"/>
                </a:lnTo>
                <a:lnTo>
                  <a:pt x="498728" y="61213"/>
                </a:lnTo>
                <a:lnTo>
                  <a:pt x="494284" y="112013"/>
                </a:lnTo>
                <a:lnTo>
                  <a:pt x="494284" y="609472"/>
                </a:lnTo>
                <a:lnTo>
                  <a:pt x="380873" y="609472"/>
                </a:lnTo>
                <a:lnTo>
                  <a:pt x="179959" y="262000"/>
                </a:lnTo>
                <a:lnTo>
                  <a:pt x="161004" y="228641"/>
                </a:lnTo>
                <a:lnTo>
                  <a:pt x="131095" y="173257"/>
                </a:lnTo>
                <a:lnTo>
                  <a:pt x="120141" y="151256"/>
                </a:lnTo>
                <a:lnTo>
                  <a:pt x="116077" y="151256"/>
                </a:lnTo>
                <a:lnTo>
                  <a:pt x="118058" y="199931"/>
                </a:lnTo>
                <a:lnTo>
                  <a:pt x="119443" y="249951"/>
                </a:lnTo>
                <a:lnTo>
                  <a:pt x="120257" y="301329"/>
                </a:lnTo>
                <a:lnTo>
                  <a:pt x="120523" y="354075"/>
                </a:lnTo>
                <a:lnTo>
                  <a:pt x="120523" y="497839"/>
                </a:lnTo>
                <a:lnTo>
                  <a:pt x="120737" y="513270"/>
                </a:lnTo>
                <a:lnTo>
                  <a:pt x="126111" y="553592"/>
                </a:lnTo>
                <a:lnTo>
                  <a:pt x="157716" y="576716"/>
                </a:lnTo>
                <a:lnTo>
                  <a:pt x="168783" y="579881"/>
                </a:lnTo>
                <a:lnTo>
                  <a:pt x="168783" y="609472"/>
                </a:lnTo>
                <a:lnTo>
                  <a:pt x="0" y="609472"/>
                </a:lnTo>
                <a:lnTo>
                  <a:pt x="0" y="579881"/>
                </a:lnTo>
                <a:lnTo>
                  <a:pt x="7838" y="577621"/>
                </a:lnTo>
                <a:lnTo>
                  <a:pt x="14795" y="575230"/>
                </a:lnTo>
                <a:lnTo>
                  <a:pt x="40386" y="555625"/>
                </a:lnTo>
                <a:lnTo>
                  <a:pt x="43561" y="549528"/>
                </a:lnTo>
                <a:lnTo>
                  <a:pt x="47678" y="507867"/>
                </a:lnTo>
                <a:lnTo>
                  <a:pt x="47751" y="497839"/>
                </a:lnTo>
                <a:lnTo>
                  <a:pt x="47751" y="111632"/>
                </a:lnTo>
                <a:lnTo>
                  <a:pt x="46198" y="73074"/>
                </a:lnTo>
                <a:lnTo>
                  <a:pt x="20066" y="36258"/>
                </a:lnTo>
                <a:lnTo>
                  <a:pt x="0" y="294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1734" y="555244"/>
            <a:ext cx="234315" cy="609600"/>
          </a:xfrm>
          <a:custGeom>
            <a:avLst/>
            <a:gdLst/>
            <a:ahLst/>
            <a:cxnLst/>
            <a:rect l="l" t="t" r="r" b="b"/>
            <a:pathLst>
              <a:path w="234314" h="609600">
                <a:moveTo>
                  <a:pt x="0" y="0"/>
                </a:moveTo>
                <a:lnTo>
                  <a:pt x="234314" y="0"/>
                </a:lnTo>
                <a:lnTo>
                  <a:pt x="234314" y="29463"/>
                </a:lnTo>
                <a:lnTo>
                  <a:pt x="225768" y="31912"/>
                </a:lnTo>
                <a:lnTo>
                  <a:pt x="218424" y="34480"/>
                </a:lnTo>
                <a:lnTo>
                  <a:pt x="194182" y="53593"/>
                </a:lnTo>
                <a:lnTo>
                  <a:pt x="191262" y="58927"/>
                </a:lnTo>
                <a:lnTo>
                  <a:pt x="186281" y="100730"/>
                </a:lnTo>
                <a:lnTo>
                  <a:pt x="186181" y="112521"/>
                </a:lnTo>
                <a:lnTo>
                  <a:pt x="186181" y="497331"/>
                </a:lnTo>
                <a:lnTo>
                  <a:pt x="186231" y="505001"/>
                </a:lnTo>
                <a:lnTo>
                  <a:pt x="186388" y="512397"/>
                </a:lnTo>
                <a:lnTo>
                  <a:pt x="186664" y="519531"/>
                </a:lnTo>
                <a:lnTo>
                  <a:pt x="187070" y="526414"/>
                </a:lnTo>
                <a:lnTo>
                  <a:pt x="187578" y="535304"/>
                </a:lnTo>
                <a:lnTo>
                  <a:pt x="198374" y="562482"/>
                </a:lnTo>
                <a:lnTo>
                  <a:pt x="201802" y="566419"/>
                </a:lnTo>
                <a:lnTo>
                  <a:pt x="206501" y="569721"/>
                </a:lnTo>
                <a:lnTo>
                  <a:pt x="212470" y="572515"/>
                </a:lnTo>
                <a:lnTo>
                  <a:pt x="218439" y="575436"/>
                </a:lnTo>
                <a:lnTo>
                  <a:pt x="225678" y="577850"/>
                </a:lnTo>
                <a:lnTo>
                  <a:pt x="234314" y="579881"/>
                </a:lnTo>
                <a:lnTo>
                  <a:pt x="234314" y="609472"/>
                </a:lnTo>
                <a:lnTo>
                  <a:pt x="0" y="609472"/>
                </a:lnTo>
                <a:lnTo>
                  <a:pt x="0" y="579881"/>
                </a:lnTo>
                <a:lnTo>
                  <a:pt x="7782" y="577643"/>
                </a:lnTo>
                <a:lnTo>
                  <a:pt x="14731" y="575309"/>
                </a:lnTo>
                <a:lnTo>
                  <a:pt x="40386" y="556005"/>
                </a:lnTo>
                <a:lnTo>
                  <a:pt x="43561" y="549909"/>
                </a:lnTo>
                <a:lnTo>
                  <a:pt x="47658" y="507620"/>
                </a:lnTo>
                <a:lnTo>
                  <a:pt x="47751" y="497331"/>
                </a:lnTo>
                <a:lnTo>
                  <a:pt x="47751" y="112013"/>
                </a:lnTo>
                <a:lnTo>
                  <a:pt x="45846" y="67563"/>
                </a:lnTo>
                <a:lnTo>
                  <a:pt x="40766" y="53720"/>
                </a:lnTo>
                <a:lnTo>
                  <a:pt x="37718" y="47625"/>
                </a:lnTo>
                <a:lnTo>
                  <a:pt x="0" y="294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16145" y="555244"/>
            <a:ext cx="688975" cy="609600"/>
          </a:xfrm>
          <a:custGeom>
            <a:avLst/>
            <a:gdLst/>
            <a:ahLst/>
            <a:cxnLst/>
            <a:rect l="l" t="t" r="r" b="b"/>
            <a:pathLst>
              <a:path w="688975" h="609600">
                <a:moveTo>
                  <a:pt x="0" y="0"/>
                </a:moveTo>
                <a:lnTo>
                  <a:pt x="221868" y="0"/>
                </a:lnTo>
                <a:lnTo>
                  <a:pt x="345566" y="366521"/>
                </a:lnTo>
                <a:lnTo>
                  <a:pt x="479551" y="0"/>
                </a:lnTo>
                <a:lnTo>
                  <a:pt x="688975" y="0"/>
                </a:lnTo>
                <a:lnTo>
                  <a:pt x="688975" y="29463"/>
                </a:lnTo>
                <a:lnTo>
                  <a:pt x="678096" y="32869"/>
                </a:lnTo>
                <a:lnTo>
                  <a:pt x="669099" y="36417"/>
                </a:lnTo>
                <a:lnTo>
                  <a:pt x="643532" y="72753"/>
                </a:lnTo>
                <a:lnTo>
                  <a:pt x="641603" y="111632"/>
                </a:lnTo>
                <a:lnTo>
                  <a:pt x="641603" y="497839"/>
                </a:lnTo>
                <a:lnTo>
                  <a:pt x="644270" y="540892"/>
                </a:lnTo>
                <a:lnTo>
                  <a:pt x="667797" y="572833"/>
                </a:lnTo>
                <a:lnTo>
                  <a:pt x="688975" y="579881"/>
                </a:lnTo>
                <a:lnTo>
                  <a:pt x="688975" y="609472"/>
                </a:lnTo>
                <a:lnTo>
                  <a:pt x="459866" y="609472"/>
                </a:lnTo>
                <a:lnTo>
                  <a:pt x="459866" y="579881"/>
                </a:lnTo>
                <a:lnTo>
                  <a:pt x="468937" y="577308"/>
                </a:lnTo>
                <a:lnTo>
                  <a:pt x="476519" y="574913"/>
                </a:lnTo>
                <a:lnTo>
                  <a:pt x="498982" y="560069"/>
                </a:lnTo>
                <a:lnTo>
                  <a:pt x="501776" y="555751"/>
                </a:lnTo>
                <a:lnTo>
                  <a:pt x="507116" y="511024"/>
                </a:lnTo>
                <a:lnTo>
                  <a:pt x="507238" y="496950"/>
                </a:lnTo>
                <a:lnTo>
                  <a:pt x="507238" y="278129"/>
                </a:lnTo>
                <a:lnTo>
                  <a:pt x="507311" y="259222"/>
                </a:lnTo>
                <a:lnTo>
                  <a:pt x="507934" y="216550"/>
                </a:lnTo>
                <a:lnTo>
                  <a:pt x="509248" y="170070"/>
                </a:lnTo>
                <a:lnTo>
                  <a:pt x="511301" y="123189"/>
                </a:lnTo>
                <a:lnTo>
                  <a:pt x="501903" y="123189"/>
                </a:lnTo>
                <a:lnTo>
                  <a:pt x="486783" y="168505"/>
                </a:lnTo>
                <a:lnTo>
                  <a:pt x="467994" y="219582"/>
                </a:lnTo>
                <a:lnTo>
                  <a:pt x="348233" y="542035"/>
                </a:lnTo>
                <a:lnTo>
                  <a:pt x="269747" y="542035"/>
                </a:lnTo>
                <a:lnTo>
                  <a:pt x="143763" y="179831"/>
                </a:lnTo>
                <a:lnTo>
                  <a:pt x="138386" y="164500"/>
                </a:lnTo>
                <a:lnTo>
                  <a:pt x="133318" y="149193"/>
                </a:lnTo>
                <a:lnTo>
                  <a:pt x="128583" y="133933"/>
                </a:lnTo>
                <a:lnTo>
                  <a:pt x="124205" y="118744"/>
                </a:lnTo>
                <a:lnTo>
                  <a:pt x="116077" y="118744"/>
                </a:lnTo>
                <a:lnTo>
                  <a:pt x="118058" y="157273"/>
                </a:lnTo>
                <a:lnTo>
                  <a:pt x="119443" y="199135"/>
                </a:lnTo>
                <a:lnTo>
                  <a:pt x="120257" y="244332"/>
                </a:lnTo>
                <a:lnTo>
                  <a:pt x="120522" y="292861"/>
                </a:lnTo>
                <a:lnTo>
                  <a:pt x="120522" y="498220"/>
                </a:lnTo>
                <a:lnTo>
                  <a:pt x="120733" y="513512"/>
                </a:lnTo>
                <a:lnTo>
                  <a:pt x="125729" y="552830"/>
                </a:lnTo>
                <a:lnTo>
                  <a:pt x="158039" y="576855"/>
                </a:lnTo>
                <a:lnTo>
                  <a:pt x="168782" y="579881"/>
                </a:lnTo>
                <a:lnTo>
                  <a:pt x="168782" y="609472"/>
                </a:lnTo>
                <a:lnTo>
                  <a:pt x="0" y="609472"/>
                </a:lnTo>
                <a:lnTo>
                  <a:pt x="0" y="579881"/>
                </a:lnTo>
                <a:lnTo>
                  <a:pt x="7838" y="577621"/>
                </a:lnTo>
                <a:lnTo>
                  <a:pt x="14795" y="575230"/>
                </a:lnTo>
                <a:lnTo>
                  <a:pt x="43941" y="549909"/>
                </a:lnTo>
                <a:lnTo>
                  <a:pt x="47682" y="508051"/>
                </a:lnTo>
                <a:lnTo>
                  <a:pt x="47751" y="497839"/>
                </a:lnTo>
                <a:lnTo>
                  <a:pt x="47751" y="111632"/>
                </a:lnTo>
                <a:lnTo>
                  <a:pt x="46198" y="72753"/>
                </a:lnTo>
                <a:lnTo>
                  <a:pt x="20859" y="36782"/>
                </a:lnTo>
                <a:lnTo>
                  <a:pt x="0" y="294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12513" y="555244"/>
            <a:ext cx="563880" cy="609600"/>
          </a:xfrm>
          <a:custGeom>
            <a:avLst/>
            <a:gdLst/>
            <a:ahLst/>
            <a:cxnLst/>
            <a:rect l="l" t="t" r="r" b="b"/>
            <a:pathLst>
              <a:path w="563879" h="609600">
                <a:moveTo>
                  <a:pt x="0" y="0"/>
                </a:moveTo>
                <a:lnTo>
                  <a:pt x="260223" y="0"/>
                </a:lnTo>
                <a:lnTo>
                  <a:pt x="285607" y="454"/>
                </a:lnTo>
                <a:lnTo>
                  <a:pt x="330374" y="4125"/>
                </a:lnTo>
                <a:lnTo>
                  <a:pt x="384349" y="16652"/>
                </a:lnTo>
                <a:lnTo>
                  <a:pt x="425444" y="36516"/>
                </a:lnTo>
                <a:lnTo>
                  <a:pt x="461192" y="71246"/>
                </a:lnTo>
                <a:lnTo>
                  <a:pt x="478409" y="105536"/>
                </a:lnTo>
                <a:lnTo>
                  <a:pt x="486499" y="148042"/>
                </a:lnTo>
                <a:lnTo>
                  <a:pt x="487045" y="164210"/>
                </a:lnTo>
                <a:lnTo>
                  <a:pt x="486090" y="185332"/>
                </a:lnTo>
                <a:lnTo>
                  <a:pt x="478418" y="222861"/>
                </a:lnTo>
                <a:lnTo>
                  <a:pt x="453580" y="267922"/>
                </a:lnTo>
                <a:lnTo>
                  <a:pt x="416002" y="301555"/>
                </a:lnTo>
                <a:lnTo>
                  <a:pt x="381089" y="321038"/>
                </a:lnTo>
                <a:lnTo>
                  <a:pt x="360299" y="330326"/>
                </a:lnTo>
                <a:lnTo>
                  <a:pt x="360299" y="334771"/>
                </a:lnTo>
                <a:lnTo>
                  <a:pt x="403465" y="361668"/>
                </a:lnTo>
                <a:lnTo>
                  <a:pt x="435578" y="400034"/>
                </a:lnTo>
                <a:lnTo>
                  <a:pt x="454025" y="433450"/>
                </a:lnTo>
                <a:lnTo>
                  <a:pt x="482219" y="494156"/>
                </a:lnTo>
                <a:lnTo>
                  <a:pt x="491551" y="513254"/>
                </a:lnTo>
                <a:lnTo>
                  <a:pt x="519429" y="555116"/>
                </a:lnTo>
                <a:lnTo>
                  <a:pt x="551112" y="576691"/>
                </a:lnTo>
                <a:lnTo>
                  <a:pt x="563372" y="579881"/>
                </a:lnTo>
                <a:lnTo>
                  <a:pt x="563372" y="609472"/>
                </a:lnTo>
                <a:lnTo>
                  <a:pt x="391540" y="609472"/>
                </a:lnTo>
                <a:lnTo>
                  <a:pt x="378160" y="589399"/>
                </a:lnTo>
                <a:lnTo>
                  <a:pt x="363934" y="564991"/>
                </a:lnTo>
                <a:lnTo>
                  <a:pt x="348874" y="536249"/>
                </a:lnTo>
                <a:lnTo>
                  <a:pt x="332994" y="503173"/>
                </a:lnTo>
                <a:lnTo>
                  <a:pt x="298196" y="426846"/>
                </a:lnTo>
                <a:lnTo>
                  <a:pt x="290669" y="411055"/>
                </a:lnTo>
                <a:lnTo>
                  <a:pt x="265807" y="371992"/>
                </a:lnTo>
                <a:lnTo>
                  <a:pt x="223569" y="353901"/>
                </a:lnTo>
                <a:lnTo>
                  <a:pt x="212089" y="353567"/>
                </a:lnTo>
                <a:lnTo>
                  <a:pt x="186182" y="353567"/>
                </a:lnTo>
                <a:lnTo>
                  <a:pt x="186182" y="497331"/>
                </a:lnTo>
                <a:lnTo>
                  <a:pt x="186372" y="512833"/>
                </a:lnTo>
                <a:lnTo>
                  <a:pt x="191388" y="553211"/>
                </a:lnTo>
                <a:lnTo>
                  <a:pt x="223244" y="576695"/>
                </a:lnTo>
                <a:lnTo>
                  <a:pt x="234314" y="579881"/>
                </a:lnTo>
                <a:lnTo>
                  <a:pt x="234314" y="609472"/>
                </a:lnTo>
                <a:lnTo>
                  <a:pt x="0" y="609472"/>
                </a:lnTo>
                <a:lnTo>
                  <a:pt x="0" y="579881"/>
                </a:lnTo>
                <a:lnTo>
                  <a:pt x="7782" y="577643"/>
                </a:lnTo>
                <a:lnTo>
                  <a:pt x="14732" y="575309"/>
                </a:lnTo>
                <a:lnTo>
                  <a:pt x="40386" y="556005"/>
                </a:lnTo>
                <a:lnTo>
                  <a:pt x="43561" y="549909"/>
                </a:lnTo>
                <a:lnTo>
                  <a:pt x="47658" y="507620"/>
                </a:lnTo>
                <a:lnTo>
                  <a:pt x="47751" y="497331"/>
                </a:lnTo>
                <a:lnTo>
                  <a:pt x="47751" y="112521"/>
                </a:lnTo>
                <a:lnTo>
                  <a:pt x="45847" y="67690"/>
                </a:lnTo>
                <a:lnTo>
                  <a:pt x="40767" y="53975"/>
                </a:lnTo>
                <a:lnTo>
                  <a:pt x="37718" y="48005"/>
                </a:lnTo>
                <a:lnTo>
                  <a:pt x="0" y="294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83686" y="555244"/>
            <a:ext cx="447675" cy="609600"/>
          </a:xfrm>
          <a:custGeom>
            <a:avLst/>
            <a:gdLst/>
            <a:ahLst/>
            <a:cxnLst/>
            <a:rect l="l" t="t" r="r" b="b"/>
            <a:pathLst>
              <a:path w="447675" h="609600">
                <a:moveTo>
                  <a:pt x="0" y="0"/>
                </a:moveTo>
                <a:lnTo>
                  <a:pt x="442848" y="0"/>
                </a:lnTo>
                <a:lnTo>
                  <a:pt x="442848" y="141985"/>
                </a:lnTo>
                <a:lnTo>
                  <a:pt x="381762" y="141985"/>
                </a:lnTo>
                <a:lnTo>
                  <a:pt x="374638" y="122461"/>
                </a:lnTo>
                <a:lnTo>
                  <a:pt x="368109" y="106378"/>
                </a:lnTo>
                <a:lnTo>
                  <a:pt x="345424" y="71151"/>
                </a:lnTo>
                <a:lnTo>
                  <a:pt x="299422" y="52744"/>
                </a:lnTo>
                <a:lnTo>
                  <a:pt x="283463" y="52196"/>
                </a:lnTo>
                <a:lnTo>
                  <a:pt x="186181" y="52196"/>
                </a:lnTo>
                <a:lnTo>
                  <a:pt x="186181" y="266572"/>
                </a:lnTo>
                <a:lnTo>
                  <a:pt x="245109" y="266572"/>
                </a:lnTo>
                <a:lnTo>
                  <a:pt x="286115" y="253523"/>
                </a:lnTo>
                <a:lnTo>
                  <a:pt x="305101" y="214921"/>
                </a:lnTo>
                <a:lnTo>
                  <a:pt x="308482" y="202183"/>
                </a:lnTo>
                <a:lnTo>
                  <a:pt x="358901" y="202183"/>
                </a:lnTo>
                <a:lnTo>
                  <a:pt x="358901" y="383539"/>
                </a:lnTo>
                <a:lnTo>
                  <a:pt x="308482" y="383539"/>
                </a:lnTo>
                <a:lnTo>
                  <a:pt x="305266" y="371347"/>
                </a:lnTo>
                <a:lnTo>
                  <a:pt x="301894" y="360679"/>
                </a:lnTo>
                <a:lnTo>
                  <a:pt x="281656" y="327967"/>
                </a:lnTo>
                <a:lnTo>
                  <a:pt x="245109" y="318769"/>
                </a:lnTo>
                <a:lnTo>
                  <a:pt x="186181" y="318769"/>
                </a:lnTo>
                <a:lnTo>
                  <a:pt x="186181" y="557148"/>
                </a:lnTo>
                <a:lnTo>
                  <a:pt x="283082" y="557148"/>
                </a:lnTo>
                <a:lnTo>
                  <a:pt x="322960" y="551560"/>
                </a:lnTo>
                <a:lnTo>
                  <a:pt x="328548" y="548258"/>
                </a:lnTo>
                <a:lnTo>
                  <a:pt x="334263" y="544956"/>
                </a:lnTo>
                <a:lnTo>
                  <a:pt x="339725" y="540511"/>
                </a:lnTo>
                <a:lnTo>
                  <a:pt x="344931" y="534796"/>
                </a:lnTo>
                <a:lnTo>
                  <a:pt x="350138" y="529208"/>
                </a:lnTo>
                <a:lnTo>
                  <a:pt x="371475" y="490600"/>
                </a:lnTo>
                <a:lnTo>
                  <a:pt x="386206" y="446404"/>
                </a:lnTo>
                <a:lnTo>
                  <a:pt x="447294" y="446404"/>
                </a:lnTo>
                <a:lnTo>
                  <a:pt x="438912" y="609472"/>
                </a:lnTo>
                <a:lnTo>
                  <a:pt x="0" y="609472"/>
                </a:lnTo>
                <a:lnTo>
                  <a:pt x="0" y="579881"/>
                </a:lnTo>
                <a:lnTo>
                  <a:pt x="7782" y="577643"/>
                </a:lnTo>
                <a:lnTo>
                  <a:pt x="14731" y="575309"/>
                </a:lnTo>
                <a:lnTo>
                  <a:pt x="40385" y="556005"/>
                </a:lnTo>
                <a:lnTo>
                  <a:pt x="43560" y="549909"/>
                </a:lnTo>
                <a:lnTo>
                  <a:pt x="47658" y="507620"/>
                </a:lnTo>
                <a:lnTo>
                  <a:pt x="47751" y="497331"/>
                </a:lnTo>
                <a:lnTo>
                  <a:pt x="47751" y="112521"/>
                </a:lnTo>
                <a:lnTo>
                  <a:pt x="45846" y="67690"/>
                </a:lnTo>
                <a:lnTo>
                  <a:pt x="40766" y="53975"/>
                </a:lnTo>
                <a:lnTo>
                  <a:pt x="37718" y="48005"/>
                </a:lnTo>
                <a:lnTo>
                  <a:pt x="0" y="294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86530" y="555244"/>
            <a:ext cx="525780" cy="609600"/>
          </a:xfrm>
          <a:custGeom>
            <a:avLst/>
            <a:gdLst/>
            <a:ahLst/>
            <a:cxnLst/>
            <a:rect l="l" t="t" r="r" b="b"/>
            <a:pathLst>
              <a:path w="525780" h="609600">
                <a:moveTo>
                  <a:pt x="0" y="0"/>
                </a:moveTo>
                <a:lnTo>
                  <a:pt x="525526" y="0"/>
                </a:lnTo>
                <a:lnTo>
                  <a:pt x="525526" y="156717"/>
                </a:lnTo>
                <a:lnTo>
                  <a:pt x="464438" y="156717"/>
                </a:lnTo>
                <a:lnTo>
                  <a:pt x="460388" y="142499"/>
                </a:lnTo>
                <a:lnTo>
                  <a:pt x="456803" y="130317"/>
                </a:lnTo>
                <a:lnTo>
                  <a:pt x="443011" y="92940"/>
                </a:lnTo>
                <a:lnTo>
                  <a:pt x="427355" y="70992"/>
                </a:lnTo>
                <a:lnTo>
                  <a:pt x="422910" y="66547"/>
                </a:lnTo>
                <a:lnTo>
                  <a:pt x="380936" y="52689"/>
                </a:lnTo>
                <a:lnTo>
                  <a:pt x="364363" y="52196"/>
                </a:lnTo>
                <a:lnTo>
                  <a:pt x="332231" y="52196"/>
                </a:lnTo>
                <a:lnTo>
                  <a:pt x="332231" y="497331"/>
                </a:lnTo>
                <a:lnTo>
                  <a:pt x="332305" y="508448"/>
                </a:lnTo>
                <a:lnTo>
                  <a:pt x="336042" y="548131"/>
                </a:lnTo>
                <a:lnTo>
                  <a:pt x="347218" y="565403"/>
                </a:lnTo>
                <a:lnTo>
                  <a:pt x="350646" y="568578"/>
                </a:lnTo>
                <a:lnTo>
                  <a:pt x="386206" y="579881"/>
                </a:lnTo>
                <a:lnTo>
                  <a:pt x="386206" y="609472"/>
                </a:lnTo>
                <a:lnTo>
                  <a:pt x="139826" y="609472"/>
                </a:lnTo>
                <a:lnTo>
                  <a:pt x="139826" y="579881"/>
                </a:lnTo>
                <a:lnTo>
                  <a:pt x="148683" y="578217"/>
                </a:lnTo>
                <a:lnTo>
                  <a:pt x="156575" y="576278"/>
                </a:lnTo>
                <a:lnTo>
                  <a:pt x="185800" y="557148"/>
                </a:lnTo>
                <a:lnTo>
                  <a:pt x="189356" y="550926"/>
                </a:lnTo>
                <a:lnTo>
                  <a:pt x="193728" y="507644"/>
                </a:lnTo>
                <a:lnTo>
                  <a:pt x="193801" y="497331"/>
                </a:lnTo>
                <a:lnTo>
                  <a:pt x="193801" y="52196"/>
                </a:lnTo>
                <a:lnTo>
                  <a:pt x="157606" y="52196"/>
                </a:lnTo>
                <a:lnTo>
                  <a:pt x="145035" y="52579"/>
                </a:lnTo>
                <a:lnTo>
                  <a:pt x="103251" y="66500"/>
                </a:lnTo>
                <a:lnTo>
                  <a:pt x="77658" y="103358"/>
                </a:lnTo>
                <a:lnTo>
                  <a:pt x="63855" y="146478"/>
                </a:lnTo>
                <a:lnTo>
                  <a:pt x="61213" y="156717"/>
                </a:lnTo>
                <a:lnTo>
                  <a:pt x="0" y="15671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0319" y="552070"/>
            <a:ext cx="590550" cy="612775"/>
          </a:xfrm>
          <a:custGeom>
            <a:avLst/>
            <a:gdLst/>
            <a:ahLst/>
            <a:cxnLst/>
            <a:rect l="l" t="t" r="r" b="b"/>
            <a:pathLst>
              <a:path w="590550" h="612775">
                <a:moveTo>
                  <a:pt x="259841" y="0"/>
                </a:moveTo>
                <a:lnTo>
                  <a:pt x="379094" y="0"/>
                </a:lnTo>
                <a:lnTo>
                  <a:pt x="526414" y="500125"/>
                </a:lnTo>
                <a:lnTo>
                  <a:pt x="531155" y="515602"/>
                </a:lnTo>
                <a:lnTo>
                  <a:pt x="546518" y="554337"/>
                </a:lnTo>
                <a:lnTo>
                  <a:pt x="581201" y="580769"/>
                </a:lnTo>
                <a:lnTo>
                  <a:pt x="590295" y="583056"/>
                </a:lnTo>
                <a:lnTo>
                  <a:pt x="590295" y="612647"/>
                </a:lnTo>
                <a:lnTo>
                  <a:pt x="343788" y="612647"/>
                </a:lnTo>
                <a:lnTo>
                  <a:pt x="343788" y="583056"/>
                </a:lnTo>
                <a:lnTo>
                  <a:pt x="354649" y="581249"/>
                </a:lnTo>
                <a:lnTo>
                  <a:pt x="363997" y="578500"/>
                </a:lnTo>
                <a:lnTo>
                  <a:pt x="389381" y="541146"/>
                </a:lnTo>
                <a:lnTo>
                  <a:pt x="389189" y="534003"/>
                </a:lnTo>
                <a:lnTo>
                  <a:pt x="382111" y="491124"/>
                </a:lnTo>
                <a:lnTo>
                  <a:pt x="363854" y="423671"/>
                </a:lnTo>
                <a:lnTo>
                  <a:pt x="173227" y="423671"/>
                </a:lnTo>
                <a:lnTo>
                  <a:pt x="158495" y="466089"/>
                </a:lnTo>
                <a:lnTo>
                  <a:pt x="146468" y="509262"/>
                </a:lnTo>
                <a:lnTo>
                  <a:pt x="144271" y="536193"/>
                </a:lnTo>
                <a:lnTo>
                  <a:pt x="147175" y="555553"/>
                </a:lnTo>
                <a:lnTo>
                  <a:pt x="155876" y="569817"/>
                </a:lnTo>
                <a:lnTo>
                  <a:pt x="170364" y="578985"/>
                </a:lnTo>
                <a:lnTo>
                  <a:pt x="190626" y="583056"/>
                </a:lnTo>
                <a:lnTo>
                  <a:pt x="190626" y="612647"/>
                </a:lnTo>
                <a:lnTo>
                  <a:pt x="0" y="612647"/>
                </a:lnTo>
                <a:lnTo>
                  <a:pt x="0" y="583056"/>
                </a:lnTo>
                <a:lnTo>
                  <a:pt x="8026" y="581697"/>
                </a:lnTo>
                <a:lnTo>
                  <a:pt x="15541" y="579326"/>
                </a:lnTo>
                <a:lnTo>
                  <a:pt x="46531" y="552747"/>
                </a:lnTo>
                <a:lnTo>
                  <a:pt x="67943" y="510966"/>
                </a:lnTo>
                <a:lnTo>
                  <a:pt x="73659" y="496061"/>
                </a:lnTo>
                <a:lnTo>
                  <a:pt x="25984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81963" y="1600961"/>
            <a:ext cx="8002905" cy="4874260"/>
          </a:xfrm>
          <a:custGeom>
            <a:avLst/>
            <a:gdLst/>
            <a:ahLst/>
            <a:cxnLst/>
            <a:rect l="l" t="t" r="r" b="b"/>
            <a:pathLst>
              <a:path w="8002905" h="4874260">
                <a:moveTo>
                  <a:pt x="7515098" y="0"/>
                </a:moveTo>
                <a:lnTo>
                  <a:pt x="487375" y="0"/>
                </a:lnTo>
                <a:lnTo>
                  <a:pt x="440436" y="2230"/>
                </a:lnTo>
                <a:lnTo>
                  <a:pt x="394760" y="8787"/>
                </a:lnTo>
                <a:lnTo>
                  <a:pt x="350551" y="19465"/>
                </a:lnTo>
                <a:lnTo>
                  <a:pt x="308013" y="34061"/>
                </a:lnTo>
                <a:lnTo>
                  <a:pt x="267350" y="52370"/>
                </a:lnTo>
                <a:lnTo>
                  <a:pt x="228767" y="74188"/>
                </a:lnTo>
                <a:lnTo>
                  <a:pt x="192467" y="99312"/>
                </a:lnTo>
                <a:lnTo>
                  <a:pt x="158655" y="127536"/>
                </a:lnTo>
                <a:lnTo>
                  <a:pt x="127535" y="158658"/>
                </a:lnTo>
                <a:lnTo>
                  <a:pt x="99312" y="192472"/>
                </a:lnTo>
                <a:lnTo>
                  <a:pt x="74189" y="228775"/>
                </a:lnTo>
                <a:lnTo>
                  <a:pt x="52371" y="267362"/>
                </a:lnTo>
                <a:lnTo>
                  <a:pt x="34062" y="308030"/>
                </a:lnTo>
                <a:lnTo>
                  <a:pt x="19466" y="350575"/>
                </a:lnTo>
                <a:lnTo>
                  <a:pt x="8787" y="394792"/>
                </a:lnTo>
                <a:lnTo>
                  <a:pt x="2231" y="440477"/>
                </a:lnTo>
                <a:lnTo>
                  <a:pt x="0" y="487425"/>
                </a:lnTo>
                <a:lnTo>
                  <a:pt x="0" y="4386376"/>
                </a:lnTo>
                <a:lnTo>
                  <a:pt x="2231" y="4433315"/>
                </a:lnTo>
                <a:lnTo>
                  <a:pt x="8787" y="4478991"/>
                </a:lnTo>
                <a:lnTo>
                  <a:pt x="19466" y="4523200"/>
                </a:lnTo>
                <a:lnTo>
                  <a:pt x="34062" y="4565738"/>
                </a:lnTo>
                <a:lnTo>
                  <a:pt x="52371" y="4606401"/>
                </a:lnTo>
                <a:lnTo>
                  <a:pt x="74189" y="4644984"/>
                </a:lnTo>
                <a:lnTo>
                  <a:pt x="99312" y="4681284"/>
                </a:lnTo>
                <a:lnTo>
                  <a:pt x="127535" y="4715096"/>
                </a:lnTo>
                <a:lnTo>
                  <a:pt x="158655" y="4746216"/>
                </a:lnTo>
                <a:lnTo>
                  <a:pt x="192467" y="4774439"/>
                </a:lnTo>
                <a:lnTo>
                  <a:pt x="228767" y="4799562"/>
                </a:lnTo>
                <a:lnTo>
                  <a:pt x="267350" y="4821380"/>
                </a:lnTo>
                <a:lnTo>
                  <a:pt x="308013" y="4839689"/>
                </a:lnTo>
                <a:lnTo>
                  <a:pt x="350551" y="4854285"/>
                </a:lnTo>
                <a:lnTo>
                  <a:pt x="394760" y="4864964"/>
                </a:lnTo>
                <a:lnTo>
                  <a:pt x="440436" y="4871520"/>
                </a:lnTo>
                <a:lnTo>
                  <a:pt x="487375" y="4873752"/>
                </a:lnTo>
                <a:lnTo>
                  <a:pt x="7515098" y="4873752"/>
                </a:lnTo>
                <a:lnTo>
                  <a:pt x="7562046" y="4871520"/>
                </a:lnTo>
                <a:lnTo>
                  <a:pt x="7607731" y="4864964"/>
                </a:lnTo>
                <a:lnTo>
                  <a:pt x="7651948" y="4854285"/>
                </a:lnTo>
                <a:lnTo>
                  <a:pt x="7694493" y="4839689"/>
                </a:lnTo>
                <a:lnTo>
                  <a:pt x="7735161" y="4821380"/>
                </a:lnTo>
                <a:lnTo>
                  <a:pt x="7773748" y="4799562"/>
                </a:lnTo>
                <a:lnTo>
                  <a:pt x="7810051" y="4774439"/>
                </a:lnTo>
                <a:lnTo>
                  <a:pt x="7843865" y="4746216"/>
                </a:lnTo>
                <a:lnTo>
                  <a:pt x="7874987" y="4715096"/>
                </a:lnTo>
                <a:lnTo>
                  <a:pt x="7903211" y="4681284"/>
                </a:lnTo>
                <a:lnTo>
                  <a:pt x="7928335" y="4644984"/>
                </a:lnTo>
                <a:lnTo>
                  <a:pt x="7950153" y="4606401"/>
                </a:lnTo>
                <a:lnTo>
                  <a:pt x="7968462" y="4565738"/>
                </a:lnTo>
                <a:lnTo>
                  <a:pt x="7983058" y="4523200"/>
                </a:lnTo>
                <a:lnTo>
                  <a:pt x="7993736" y="4478991"/>
                </a:lnTo>
                <a:lnTo>
                  <a:pt x="8000293" y="4433315"/>
                </a:lnTo>
                <a:lnTo>
                  <a:pt x="8002523" y="4386376"/>
                </a:lnTo>
                <a:lnTo>
                  <a:pt x="8002523" y="487425"/>
                </a:lnTo>
                <a:lnTo>
                  <a:pt x="8000293" y="440477"/>
                </a:lnTo>
                <a:lnTo>
                  <a:pt x="7993736" y="394792"/>
                </a:lnTo>
                <a:lnTo>
                  <a:pt x="7983058" y="350575"/>
                </a:lnTo>
                <a:lnTo>
                  <a:pt x="7968462" y="308030"/>
                </a:lnTo>
                <a:lnTo>
                  <a:pt x="7950153" y="267362"/>
                </a:lnTo>
                <a:lnTo>
                  <a:pt x="7928335" y="228775"/>
                </a:lnTo>
                <a:lnTo>
                  <a:pt x="7903211" y="192472"/>
                </a:lnTo>
                <a:lnTo>
                  <a:pt x="7874987" y="158658"/>
                </a:lnTo>
                <a:lnTo>
                  <a:pt x="7843865" y="127536"/>
                </a:lnTo>
                <a:lnTo>
                  <a:pt x="7810051" y="99312"/>
                </a:lnTo>
                <a:lnTo>
                  <a:pt x="7773748" y="74188"/>
                </a:lnTo>
                <a:lnTo>
                  <a:pt x="7735161" y="52370"/>
                </a:lnTo>
                <a:lnTo>
                  <a:pt x="7694493" y="34061"/>
                </a:lnTo>
                <a:lnTo>
                  <a:pt x="7651948" y="19465"/>
                </a:lnTo>
                <a:lnTo>
                  <a:pt x="7607731" y="8787"/>
                </a:lnTo>
                <a:lnTo>
                  <a:pt x="7562046" y="2230"/>
                </a:lnTo>
                <a:lnTo>
                  <a:pt x="7515098" y="0"/>
                </a:lnTo>
                <a:close/>
              </a:path>
            </a:pathLst>
          </a:custGeom>
          <a:solidFill>
            <a:srgbClr val="2E6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81963" y="1600961"/>
            <a:ext cx="8002905" cy="4874260"/>
          </a:xfrm>
          <a:custGeom>
            <a:avLst/>
            <a:gdLst/>
            <a:ahLst/>
            <a:cxnLst/>
            <a:rect l="l" t="t" r="r" b="b"/>
            <a:pathLst>
              <a:path w="8002905" h="4874260">
                <a:moveTo>
                  <a:pt x="0" y="487425"/>
                </a:moveTo>
                <a:lnTo>
                  <a:pt x="2231" y="440477"/>
                </a:lnTo>
                <a:lnTo>
                  <a:pt x="8787" y="394792"/>
                </a:lnTo>
                <a:lnTo>
                  <a:pt x="19466" y="350575"/>
                </a:lnTo>
                <a:lnTo>
                  <a:pt x="34062" y="308030"/>
                </a:lnTo>
                <a:lnTo>
                  <a:pt x="52371" y="267362"/>
                </a:lnTo>
                <a:lnTo>
                  <a:pt x="74189" y="228775"/>
                </a:lnTo>
                <a:lnTo>
                  <a:pt x="99312" y="192472"/>
                </a:lnTo>
                <a:lnTo>
                  <a:pt x="127535" y="158658"/>
                </a:lnTo>
                <a:lnTo>
                  <a:pt x="158655" y="127536"/>
                </a:lnTo>
                <a:lnTo>
                  <a:pt x="192467" y="99312"/>
                </a:lnTo>
                <a:lnTo>
                  <a:pt x="228767" y="74188"/>
                </a:lnTo>
                <a:lnTo>
                  <a:pt x="267350" y="52370"/>
                </a:lnTo>
                <a:lnTo>
                  <a:pt x="308013" y="34061"/>
                </a:lnTo>
                <a:lnTo>
                  <a:pt x="350551" y="19465"/>
                </a:lnTo>
                <a:lnTo>
                  <a:pt x="394760" y="8787"/>
                </a:lnTo>
                <a:lnTo>
                  <a:pt x="440436" y="2230"/>
                </a:lnTo>
                <a:lnTo>
                  <a:pt x="487375" y="0"/>
                </a:lnTo>
                <a:lnTo>
                  <a:pt x="7515098" y="0"/>
                </a:lnTo>
                <a:lnTo>
                  <a:pt x="7562046" y="2230"/>
                </a:lnTo>
                <a:lnTo>
                  <a:pt x="7607731" y="8787"/>
                </a:lnTo>
                <a:lnTo>
                  <a:pt x="7651948" y="19465"/>
                </a:lnTo>
                <a:lnTo>
                  <a:pt x="7694493" y="34061"/>
                </a:lnTo>
                <a:lnTo>
                  <a:pt x="7735161" y="52370"/>
                </a:lnTo>
                <a:lnTo>
                  <a:pt x="7773748" y="74188"/>
                </a:lnTo>
                <a:lnTo>
                  <a:pt x="7810051" y="99312"/>
                </a:lnTo>
                <a:lnTo>
                  <a:pt x="7843865" y="127536"/>
                </a:lnTo>
                <a:lnTo>
                  <a:pt x="7874987" y="158658"/>
                </a:lnTo>
                <a:lnTo>
                  <a:pt x="7903211" y="192472"/>
                </a:lnTo>
                <a:lnTo>
                  <a:pt x="7928335" y="228775"/>
                </a:lnTo>
                <a:lnTo>
                  <a:pt x="7950153" y="267362"/>
                </a:lnTo>
                <a:lnTo>
                  <a:pt x="7968462" y="308030"/>
                </a:lnTo>
                <a:lnTo>
                  <a:pt x="7983058" y="350575"/>
                </a:lnTo>
                <a:lnTo>
                  <a:pt x="7993736" y="394792"/>
                </a:lnTo>
                <a:lnTo>
                  <a:pt x="8000293" y="440477"/>
                </a:lnTo>
                <a:lnTo>
                  <a:pt x="8002523" y="487425"/>
                </a:lnTo>
                <a:lnTo>
                  <a:pt x="8002523" y="4386376"/>
                </a:lnTo>
                <a:lnTo>
                  <a:pt x="8000293" y="4433315"/>
                </a:lnTo>
                <a:lnTo>
                  <a:pt x="7993736" y="4478991"/>
                </a:lnTo>
                <a:lnTo>
                  <a:pt x="7983058" y="4523200"/>
                </a:lnTo>
                <a:lnTo>
                  <a:pt x="7968462" y="4565738"/>
                </a:lnTo>
                <a:lnTo>
                  <a:pt x="7950153" y="4606401"/>
                </a:lnTo>
                <a:lnTo>
                  <a:pt x="7928335" y="4644984"/>
                </a:lnTo>
                <a:lnTo>
                  <a:pt x="7903211" y="4681284"/>
                </a:lnTo>
                <a:lnTo>
                  <a:pt x="7874987" y="4715096"/>
                </a:lnTo>
                <a:lnTo>
                  <a:pt x="7843865" y="4746216"/>
                </a:lnTo>
                <a:lnTo>
                  <a:pt x="7810051" y="4774439"/>
                </a:lnTo>
                <a:lnTo>
                  <a:pt x="7773748" y="4799562"/>
                </a:lnTo>
                <a:lnTo>
                  <a:pt x="7735161" y="4821380"/>
                </a:lnTo>
                <a:lnTo>
                  <a:pt x="7694493" y="4839689"/>
                </a:lnTo>
                <a:lnTo>
                  <a:pt x="7651948" y="4854285"/>
                </a:lnTo>
                <a:lnTo>
                  <a:pt x="7607731" y="4864964"/>
                </a:lnTo>
                <a:lnTo>
                  <a:pt x="7562046" y="4871520"/>
                </a:lnTo>
                <a:lnTo>
                  <a:pt x="7515098" y="4873752"/>
                </a:lnTo>
                <a:lnTo>
                  <a:pt x="487375" y="4873752"/>
                </a:lnTo>
                <a:lnTo>
                  <a:pt x="440436" y="4871520"/>
                </a:lnTo>
                <a:lnTo>
                  <a:pt x="394760" y="4864964"/>
                </a:lnTo>
                <a:lnTo>
                  <a:pt x="350551" y="4854285"/>
                </a:lnTo>
                <a:lnTo>
                  <a:pt x="308013" y="4839689"/>
                </a:lnTo>
                <a:lnTo>
                  <a:pt x="267350" y="4821380"/>
                </a:lnTo>
                <a:lnTo>
                  <a:pt x="228767" y="4799562"/>
                </a:lnTo>
                <a:lnTo>
                  <a:pt x="192467" y="4774439"/>
                </a:lnTo>
                <a:lnTo>
                  <a:pt x="158655" y="4746216"/>
                </a:lnTo>
                <a:lnTo>
                  <a:pt x="127535" y="4715096"/>
                </a:lnTo>
                <a:lnTo>
                  <a:pt x="99312" y="4681284"/>
                </a:lnTo>
                <a:lnTo>
                  <a:pt x="74189" y="4644984"/>
                </a:lnTo>
                <a:lnTo>
                  <a:pt x="52371" y="4606401"/>
                </a:lnTo>
                <a:lnTo>
                  <a:pt x="34062" y="4565738"/>
                </a:lnTo>
                <a:lnTo>
                  <a:pt x="19466" y="4523200"/>
                </a:lnTo>
                <a:lnTo>
                  <a:pt x="8787" y="4478991"/>
                </a:lnTo>
                <a:lnTo>
                  <a:pt x="2231" y="4433315"/>
                </a:lnTo>
                <a:lnTo>
                  <a:pt x="0" y="4386376"/>
                </a:lnTo>
                <a:lnTo>
                  <a:pt x="0" y="48742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201796" y="1941702"/>
            <a:ext cx="5654675" cy="410210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 algn="just">
              <a:lnSpc>
                <a:spcPct val="86300"/>
              </a:lnSpc>
              <a:spcBef>
                <a:spcPts val="725"/>
              </a:spcBef>
              <a:tabLst>
                <a:tab pos="4781550" algn="l"/>
              </a:tabLst>
            </a:pPr>
            <a:r>
              <a:rPr sz="3800" b="1" spc="-5" dirty="0">
                <a:solidFill>
                  <a:srgbClr val="FFFFFF"/>
                </a:solidFill>
                <a:latin typeface="Arial"/>
                <a:cs typeface="Arial"/>
              </a:rPr>
              <a:t>It indicates </a:t>
            </a:r>
            <a:r>
              <a:rPr sz="3800" b="1" dirty="0">
                <a:solidFill>
                  <a:srgbClr val="FFFFFF"/>
                </a:solidFill>
                <a:latin typeface="Arial"/>
                <a:cs typeface="Arial"/>
              </a:rPr>
              <a:t>the clients  condition </a:t>
            </a:r>
            <a:r>
              <a:rPr sz="3800" b="1" spc="-1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3800" b="1" dirty="0">
                <a:solidFill>
                  <a:srgbClr val="FFFFFF"/>
                </a:solidFill>
                <a:latin typeface="Arial"/>
                <a:cs typeface="Arial"/>
              </a:rPr>
              <a:t>the time of  </a:t>
            </a:r>
            <a:r>
              <a:rPr sz="3800" b="1" spc="-5" dirty="0">
                <a:solidFill>
                  <a:srgbClr val="FFFFFF"/>
                </a:solidFill>
                <a:latin typeface="Arial"/>
                <a:cs typeface="Arial"/>
              </a:rPr>
              <a:t>discharge. </a:t>
            </a:r>
            <a:r>
              <a:rPr sz="3800" b="1" spc="-1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3800" b="1" spc="-5" dirty="0">
                <a:solidFill>
                  <a:srgbClr val="FFFFFF"/>
                </a:solidFill>
                <a:latin typeface="Arial"/>
                <a:cs typeface="Arial"/>
              </a:rPr>
              <a:t>includes  </a:t>
            </a:r>
            <a:r>
              <a:rPr sz="3800" b="1" dirty="0">
                <a:solidFill>
                  <a:srgbClr val="FFFFFF"/>
                </a:solidFill>
                <a:latin typeface="Arial"/>
                <a:cs typeface="Arial"/>
              </a:rPr>
              <a:t>the status of goals  achiev</a:t>
            </a:r>
            <a:r>
              <a:rPr sz="38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800" b="1" dirty="0">
                <a:solidFill>
                  <a:srgbClr val="FFFFFF"/>
                </a:solidFill>
                <a:latin typeface="Arial"/>
                <a:cs typeface="Arial"/>
              </a:rPr>
              <a:t>ment	and  evaluation </a:t>
            </a:r>
            <a:r>
              <a:rPr sz="3800" b="1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800" b="1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800" b="1" spc="-5" dirty="0">
                <a:solidFill>
                  <a:srgbClr val="FFFFFF"/>
                </a:solidFill>
                <a:latin typeface="Arial"/>
                <a:cs typeface="Arial"/>
              </a:rPr>
              <a:t>clients  </a:t>
            </a:r>
            <a:r>
              <a:rPr sz="3800" b="1" dirty="0">
                <a:solidFill>
                  <a:srgbClr val="FFFFFF"/>
                </a:solidFill>
                <a:latin typeface="Arial"/>
                <a:cs typeface="Arial"/>
              </a:rPr>
              <a:t>self care abilities with  regard to follow up</a:t>
            </a:r>
            <a:r>
              <a:rPr sz="3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endParaRPr sz="3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35886" y="2088642"/>
            <a:ext cx="1601724" cy="38983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35887" y="2088642"/>
            <a:ext cx="1602105" cy="3898900"/>
          </a:xfrm>
          <a:custGeom>
            <a:avLst/>
            <a:gdLst/>
            <a:ahLst/>
            <a:cxnLst/>
            <a:rect l="l" t="t" r="r" b="b"/>
            <a:pathLst>
              <a:path w="1602105" h="3898900">
                <a:moveTo>
                  <a:pt x="0" y="160147"/>
                </a:moveTo>
                <a:lnTo>
                  <a:pt x="8166" y="109549"/>
                </a:lnTo>
                <a:lnTo>
                  <a:pt x="30905" y="65589"/>
                </a:lnTo>
                <a:lnTo>
                  <a:pt x="65578" y="30914"/>
                </a:lnTo>
                <a:lnTo>
                  <a:pt x="109547" y="8169"/>
                </a:lnTo>
                <a:lnTo>
                  <a:pt x="160172" y="0"/>
                </a:lnTo>
                <a:lnTo>
                  <a:pt x="1441577" y="0"/>
                </a:lnTo>
                <a:lnTo>
                  <a:pt x="1492174" y="8169"/>
                </a:lnTo>
                <a:lnTo>
                  <a:pt x="1536134" y="30914"/>
                </a:lnTo>
                <a:lnTo>
                  <a:pt x="1570809" y="65589"/>
                </a:lnTo>
                <a:lnTo>
                  <a:pt x="1593554" y="109549"/>
                </a:lnTo>
                <a:lnTo>
                  <a:pt x="1601724" y="160147"/>
                </a:lnTo>
                <a:lnTo>
                  <a:pt x="1601724" y="3738219"/>
                </a:lnTo>
                <a:lnTo>
                  <a:pt x="1593554" y="3788844"/>
                </a:lnTo>
                <a:lnTo>
                  <a:pt x="1570809" y="3832813"/>
                </a:lnTo>
                <a:lnTo>
                  <a:pt x="1536134" y="3867486"/>
                </a:lnTo>
                <a:lnTo>
                  <a:pt x="1492174" y="3890225"/>
                </a:lnTo>
                <a:lnTo>
                  <a:pt x="1441577" y="3898392"/>
                </a:lnTo>
                <a:lnTo>
                  <a:pt x="160172" y="3898392"/>
                </a:lnTo>
                <a:lnTo>
                  <a:pt x="109547" y="3890225"/>
                </a:lnTo>
                <a:lnTo>
                  <a:pt x="65578" y="3867486"/>
                </a:lnTo>
                <a:lnTo>
                  <a:pt x="30905" y="3832813"/>
                </a:lnTo>
                <a:lnTo>
                  <a:pt x="8166" y="3788844"/>
                </a:lnTo>
                <a:lnTo>
                  <a:pt x="0" y="3738219"/>
                </a:lnTo>
                <a:lnTo>
                  <a:pt x="0" y="16014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11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2661" y="574910"/>
            <a:ext cx="6903342" cy="247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76691" y="197739"/>
            <a:ext cx="6885343" cy="381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53808" y="229488"/>
            <a:ext cx="109474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17132" y="229488"/>
            <a:ext cx="109474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0909" y="229489"/>
            <a:ext cx="107823" cy="163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59049" y="229489"/>
            <a:ext cx="107823" cy="163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92263" y="229616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79" h="318134">
                <a:moveTo>
                  <a:pt x="78104" y="0"/>
                </a:moveTo>
                <a:lnTo>
                  <a:pt x="30188" y="21324"/>
                </a:lnTo>
                <a:lnTo>
                  <a:pt x="10876" y="59352"/>
                </a:lnTo>
                <a:lnTo>
                  <a:pt x="1212" y="117748"/>
                </a:lnTo>
                <a:lnTo>
                  <a:pt x="0" y="154685"/>
                </a:lnTo>
                <a:lnTo>
                  <a:pt x="1238" y="193232"/>
                </a:lnTo>
                <a:lnTo>
                  <a:pt x="11144" y="254609"/>
                </a:lnTo>
                <a:lnTo>
                  <a:pt x="31025" y="295017"/>
                </a:lnTo>
                <a:lnTo>
                  <a:pt x="80263" y="317626"/>
                </a:lnTo>
                <a:lnTo>
                  <a:pt x="90431" y="316932"/>
                </a:lnTo>
                <a:lnTo>
                  <a:pt x="129397" y="292750"/>
                </a:lnTo>
                <a:lnTo>
                  <a:pt x="147827" y="252428"/>
                </a:lnTo>
                <a:lnTo>
                  <a:pt x="154775" y="212179"/>
                </a:lnTo>
                <a:lnTo>
                  <a:pt x="156972" y="165226"/>
                </a:lnTo>
                <a:lnTo>
                  <a:pt x="156446" y="139176"/>
                </a:lnTo>
                <a:lnTo>
                  <a:pt x="152203" y="93646"/>
                </a:lnTo>
                <a:lnTo>
                  <a:pt x="137636" y="41957"/>
                </a:lnTo>
                <a:lnTo>
                  <a:pt x="113162" y="10608"/>
                </a:lnTo>
                <a:lnTo>
                  <a:pt x="781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08827" y="229616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79" h="318134">
                <a:moveTo>
                  <a:pt x="78105" y="0"/>
                </a:moveTo>
                <a:lnTo>
                  <a:pt x="30188" y="21324"/>
                </a:lnTo>
                <a:lnTo>
                  <a:pt x="10876" y="59352"/>
                </a:lnTo>
                <a:lnTo>
                  <a:pt x="1212" y="117748"/>
                </a:lnTo>
                <a:lnTo>
                  <a:pt x="0" y="154685"/>
                </a:lnTo>
                <a:lnTo>
                  <a:pt x="1238" y="193232"/>
                </a:lnTo>
                <a:lnTo>
                  <a:pt x="11144" y="254609"/>
                </a:lnTo>
                <a:lnTo>
                  <a:pt x="31025" y="295017"/>
                </a:lnTo>
                <a:lnTo>
                  <a:pt x="80263" y="317626"/>
                </a:lnTo>
                <a:lnTo>
                  <a:pt x="90431" y="316932"/>
                </a:lnTo>
                <a:lnTo>
                  <a:pt x="129397" y="292750"/>
                </a:lnTo>
                <a:lnTo>
                  <a:pt x="147827" y="252428"/>
                </a:lnTo>
                <a:lnTo>
                  <a:pt x="154775" y="212179"/>
                </a:lnTo>
                <a:lnTo>
                  <a:pt x="156972" y="165226"/>
                </a:lnTo>
                <a:lnTo>
                  <a:pt x="156446" y="139176"/>
                </a:lnTo>
                <a:lnTo>
                  <a:pt x="152203" y="93646"/>
                </a:lnTo>
                <a:lnTo>
                  <a:pt x="137636" y="41957"/>
                </a:lnTo>
                <a:lnTo>
                  <a:pt x="113162" y="10608"/>
                </a:lnTo>
                <a:lnTo>
                  <a:pt x="7810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79214" y="229616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80" h="318134">
                <a:moveTo>
                  <a:pt x="78105" y="0"/>
                </a:moveTo>
                <a:lnTo>
                  <a:pt x="30188" y="21324"/>
                </a:lnTo>
                <a:lnTo>
                  <a:pt x="10876" y="59352"/>
                </a:lnTo>
                <a:lnTo>
                  <a:pt x="1212" y="117748"/>
                </a:lnTo>
                <a:lnTo>
                  <a:pt x="0" y="154685"/>
                </a:lnTo>
                <a:lnTo>
                  <a:pt x="1238" y="193232"/>
                </a:lnTo>
                <a:lnTo>
                  <a:pt x="11144" y="254609"/>
                </a:lnTo>
                <a:lnTo>
                  <a:pt x="31025" y="295017"/>
                </a:lnTo>
                <a:lnTo>
                  <a:pt x="80264" y="317626"/>
                </a:lnTo>
                <a:lnTo>
                  <a:pt x="90431" y="316932"/>
                </a:lnTo>
                <a:lnTo>
                  <a:pt x="129397" y="292750"/>
                </a:lnTo>
                <a:lnTo>
                  <a:pt x="147827" y="252428"/>
                </a:lnTo>
                <a:lnTo>
                  <a:pt x="154775" y="212179"/>
                </a:lnTo>
                <a:lnTo>
                  <a:pt x="156972" y="165226"/>
                </a:lnTo>
                <a:lnTo>
                  <a:pt x="156446" y="139176"/>
                </a:lnTo>
                <a:lnTo>
                  <a:pt x="152203" y="93646"/>
                </a:lnTo>
                <a:lnTo>
                  <a:pt x="137636" y="41957"/>
                </a:lnTo>
                <a:lnTo>
                  <a:pt x="113162" y="10608"/>
                </a:lnTo>
                <a:lnTo>
                  <a:pt x="7810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76778" y="229616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80" h="318134">
                <a:moveTo>
                  <a:pt x="78105" y="0"/>
                </a:moveTo>
                <a:lnTo>
                  <a:pt x="30154" y="21324"/>
                </a:lnTo>
                <a:lnTo>
                  <a:pt x="10828" y="59352"/>
                </a:lnTo>
                <a:lnTo>
                  <a:pt x="1202" y="117748"/>
                </a:lnTo>
                <a:lnTo>
                  <a:pt x="0" y="154685"/>
                </a:lnTo>
                <a:lnTo>
                  <a:pt x="1238" y="193232"/>
                </a:lnTo>
                <a:lnTo>
                  <a:pt x="11138" y="254609"/>
                </a:lnTo>
                <a:lnTo>
                  <a:pt x="31008" y="295017"/>
                </a:lnTo>
                <a:lnTo>
                  <a:pt x="80289" y="317626"/>
                </a:lnTo>
                <a:lnTo>
                  <a:pt x="90412" y="316932"/>
                </a:lnTo>
                <a:lnTo>
                  <a:pt x="129395" y="292750"/>
                </a:lnTo>
                <a:lnTo>
                  <a:pt x="147828" y="252428"/>
                </a:lnTo>
                <a:lnTo>
                  <a:pt x="154775" y="212179"/>
                </a:lnTo>
                <a:lnTo>
                  <a:pt x="156972" y="165226"/>
                </a:lnTo>
                <a:lnTo>
                  <a:pt x="156446" y="139176"/>
                </a:lnTo>
                <a:lnTo>
                  <a:pt x="152203" y="93646"/>
                </a:lnTo>
                <a:lnTo>
                  <a:pt x="137636" y="41957"/>
                </a:lnTo>
                <a:lnTo>
                  <a:pt x="113184" y="10608"/>
                </a:lnTo>
                <a:lnTo>
                  <a:pt x="7810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11389" y="20205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4" h="373380">
                <a:moveTo>
                  <a:pt x="0" y="0"/>
                </a:moveTo>
                <a:lnTo>
                  <a:pt x="270890" y="0"/>
                </a:lnTo>
                <a:lnTo>
                  <a:pt x="270890" y="86868"/>
                </a:lnTo>
                <a:lnTo>
                  <a:pt x="233425" y="86868"/>
                </a:lnTo>
                <a:lnTo>
                  <a:pt x="229115" y="74961"/>
                </a:lnTo>
                <a:lnTo>
                  <a:pt x="225139" y="65150"/>
                </a:lnTo>
                <a:lnTo>
                  <a:pt x="198054" y="35004"/>
                </a:lnTo>
                <a:lnTo>
                  <a:pt x="173354" y="32003"/>
                </a:lnTo>
                <a:lnTo>
                  <a:pt x="113791" y="32003"/>
                </a:lnTo>
                <a:lnTo>
                  <a:pt x="113791" y="163068"/>
                </a:lnTo>
                <a:lnTo>
                  <a:pt x="149859" y="163068"/>
                </a:lnTo>
                <a:lnTo>
                  <a:pt x="157860" y="163068"/>
                </a:lnTo>
                <a:lnTo>
                  <a:pt x="186622" y="131512"/>
                </a:lnTo>
                <a:lnTo>
                  <a:pt x="188721" y="123698"/>
                </a:lnTo>
                <a:lnTo>
                  <a:pt x="219582" y="123698"/>
                </a:lnTo>
                <a:lnTo>
                  <a:pt x="219582" y="234569"/>
                </a:lnTo>
                <a:lnTo>
                  <a:pt x="188721" y="234569"/>
                </a:lnTo>
                <a:lnTo>
                  <a:pt x="186749" y="227137"/>
                </a:lnTo>
                <a:lnTo>
                  <a:pt x="184657" y="220646"/>
                </a:lnTo>
                <a:lnTo>
                  <a:pt x="169163" y="198628"/>
                </a:lnTo>
                <a:lnTo>
                  <a:pt x="164845" y="196215"/>
                </a:lnTo>
                <a:lnTo>
                  <a:pt x="158495" y="195072"/>
                </a:lnTo>
                <a:lnTo>
                  <a:pt x="149859" y="195072"/>
                </a:lnTo>
                <a:lnTo>
                  <a:pt x="113791" y="195072"/>
                </a:lnTo>
                <a:lnTo>
                  <a:pt x="113791" y="340868"/>
                </a:lnTo>
                <a:lnTo>
                  <a:pt x="173100" y="340868"/>
                </a:lnTo>
                <a:lnTo>
                  <a:pt x="179450" y="340868"/>
                </a:lnTo>
                <a:lnTo>
                  <a:pt x="184784" y="340487"/>
                </a:lnTo>
                <a:lnTo>
                  <a:pt x="189229" y="339598"/>
                </a:lnTo>
                <a:lnTo>
                  <a:pt x="193547" y="338836"/>
                </a:lnTo>
                <a:lnTo>
                  <a:pt x="197484" y="337439"/>
                </a:lnTo>
                <a:lnTo>
                  <a:pt x="200913" y="335407"/>
                </a:lnTo>
                <a:lnTo>
                  <a:pt x="204469" y="333375"/>
                </a:lnTo>
                <a:lnTo>
                  <a:pt x="207771" y="330708"/>
                </a:lnTo>
                <a:lnTo>
                  <a:pt x="210946" y="327152"/>
                </a:lnTo>
                <a:lnTo>
                  <a:pt x="214121" y="323723"/>
                </a:lnTo>
                <a:lnTo>
                  <a:pt x="231473" y="288496"/>
                </a:lnTo>
                <a:lnTo>
                  <a:pt x="236219" y="273177"/>
                </a:lnTo>
                <a:lnTo>
                  <a:pt x="273557" y="273177"/>
                </a:lnTo>
                <a:lnTo>
                  <a:pt x="268477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1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0" y="326009"/>
                </a:lnTo>
                <a:lnTo>
                  <a:pt x="28955" y="320294"/>
                </a:lnTo>
                <a:lnTo>
                  <a:pt x="29209" y="313055"/>
                </a:lnTo>
                <a:lnTo>
                  <a:pt x="29209" y="304292"/>
                </a:lnTo>
                <a:lnTo>
                  <a:pt x="29209" y="68834"/>
                </a:lnTo>
                <a:lnTo>
                  <a:pt x="29209" y="60325"/>
                </a:lnTo>
                <a:lnTo>
                  <a:pt x="28955" y="53086"/>
                </a:lnTo>
                <a:lnTo>
                  <a:pt x="28447" y="47244"/>
                </a:lnTo>
                <a:lnTo>
                  <a:pt x="28066" y="41401"/>
                </a:lnTo>
                <a:lnTo>
                  <a:pt x="16255" y="24257"/>
                </a:lnTo>
                <a:lnTo>
                  <a:pt x="12318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44589" y="202056"/>
            <a:ext cx="344805" cy="373380"/>
          </a:xfrm>
          <a:custGeom>
            <a:avLst/>
            <a:gdLst/>
            <a:ahLst/>
            <a:cxnLst/>
            <a:rect l="l" t="t" r="r" b="b"/>
            <a:pathLst>
              <a:path w="344804" h="373380">
                <a:moveTo>
                  <a:pt x="0" y="0"/>
                </a:moveTo>
                <a:lnTo>
                  <a:pt x="159131" y="0"/>
                </a:lnTo>
                <a:lnTo>
                  <a:pt x="174686" y="285"/>
                </a:lnTo>
                <a:lnTo>
                  <a:pt x="213995" y="4572"/>
                </a:lnTo>
                <a:lnTo>
                  <a:pt x="253364" y="18288"/>
                </a:lnTo>
                <a:lnTo>
                  <a:pt x="282035" y="43640"/>
                </a:lnTo>
                <a:lnTo>
                  <a:pt x="296608" y="81327"/>
                </a:lnTo>
                <a:lnTo>
                  <a:pt x="297941" y="100584"/>
                </a:lnTo>
                <a:lnTo>
                  <a:pt x="297348" y="113444"/>
                </a:lnTo>
                <a:lnTo>
                  <a:pt x="283378" y="155571"/>
                </a:lnTo>
                <a:lnTo>
                  <a:pt x="254474" y="184467"/>
                </a:lnTo>
                <a:lnTo>
                  <a:pt x="220345" y="202184"/>
                </a:lnTo>
                <a:lnTo>
                  <a:pt x="220345" y="204851"/>
                </a:lnTo>
                <a:lnTo>
                  <a:pt x="253746" y="228219"/>
                </a:lnTo>
                <a:lnTo>
                  <a:pt x="277749" y="265176"/>
                </a:lnTo>
                <a:lnTo>
                  <a:pt x="294894" y="302387"/>
                </a:lnTo>
                <a:lnTo>
                  <a:pt x="300609" y="314005"/>
                </a:lnTo>
                <a:lnTo>
                  <a:pt x="323655" y="345193"/>
                </a:lnTo>
                <a:lnTo>
                  <a:pt x="344550" y="354838"/>
                </a:lnTo>
                <a:lnTo>
                  <a:pt x="344550" y="372872"/>
                </a:lnTo>
                <a:lnTo>
                  <a:pt x="239522" y="372872"/>
                </a:lnTo>
                <a:lnTo>
                  <a:pt x="231300" y="360586"/>
                </a:lnTo>
                <a:lnTo>
                  <a:pt x="222615" y="345646"/>
                </a:lnTo>
                <a:lnTo>
                  <a:pt x="213429" y="328062"/>
                </a:lnTo>
                <a:lnTo>
                  <a:pt x="203708" y="307848"/>
                </a:lnTo>
                <a:lnTo>
                  <a:pt x="182372" y="261112"/>
                </a:lnTo>
                <a:lnTo>
                  <a:pt x="177776" y="251489"/>
                </a:lnTo>
                <a:lnTo>
                  <a:pt x="151891" y="219583"/>
                </a:lnTo>
                <a:lnTo>
                  <a:pt x="147065" y="217424"/>
                </a:lnTo>
                <a:lnTo>
                  <a:pt x="139700" y="216281"/>
                </a:lnTo>
                <a:lnTo>
                  <a:pt x="129666" y="216281"/>
                </a:lnTo>
                <a:lnTo>
                  <a:pt x="113791" y="216281"/>
                </a:lnTo>
                <a:lnTo>
                  <a:pt x="113791" y="304292"/>
                </a:lnTo>
                <a:lnTo>
                  <a:pt x="113911" y="313741"/>
                </a:lnTo>
                <a:lnTo>
                  <a:pt x="123189" y="346075"/>
                </a:lnTo>
                <a:lnTo>
                  <a:pt x="126746" y="349377"/>
                </a:lnTo>
                <a:lnTo>
                  <a:pt x="133476" y="352298"/>
                </a:lnTo>
                <a:lnTo>
                  <a:pt x="143383" y="354838"/>
                </a:lnTo>
                <a:lnTo>
                  <a:pt x="14338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233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6" y="41401"/>
                </a:lnTo>
                <a:lnTo>
                  <a:pt x="16256" y="24257"/>
                </a:lnTo>
                <a:lnTo>
                  <a:pt x="12319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01689" y="202056"/>
            <a:ext cx="296545" cy="373380"/>
          </a:xfrm>
          <a:custGeom>
            <a:avLst/>
            <a:gdLst/>
            <a:ahLst/>
            <a:cxnLst/>
            <a:rect l="l" t="t" r="r" b="b"/>
            <a:pathLst>
              <a:path w="296545" h="373380">
                <a:moveTo>
                  <a:pt x="0" y="0"/>
                </a:moveTo>
                <a:lnTo>
                  <a:pt x="158623" y="0"/>
                </a:lnTo>
                <a:lnTo>
                  <a:pt x="191011" y="1547"/>
                </a:lnTo>
                <a:lnTo>
                  <a:pt x="242740" y="13930"/>
                </a:lnTo>
                <a:lnTo>
                  <a:pt x="277203" y="38794"/>
                </a:lnTo>
                <a:lnTo>
                  <a:pt x="294399" y="76807"/>
                </a:lnTo>
                <a:lnTo>
                  <a:pt x="296545" y="100838"/>
                </a:lnTo>
                <a:lnTo>
                  <a:pt x="295542" y="118360"/>
                </a:lnTo>
                <a:lnTo>
                  <a:pt x="280415" y="163830"/>
                </a:lnTo>
                <a:lnTo>
                  <a:pt x="248108" y="196726"/>
                </a:lnTo>
                <a:lnTo>
                  <a:pt x="199310" y="214757"/>
                </a:lnTo>
                <a:lnTo>
                  <a:pt x="157225" y="218186"/>
                </a:lnTo>
                <a:lnTo>
                  <a:pt x="144581" y="218134"/>
                </a:lnTo>
                <a:lnTo>
                  <a:pt x="133127" y="217963"/>
                </a:lnTo>
                <a:lnTo>
                  <a:pt x="122864" y="217650"/>
                </a:lnTo>
                <a:lnTo>
                  <a:pt x="113791" y="217170"/>
                </a:lnTo>
                <a:lnTo>
                  <a:pt x="113791" y="304546"/>
                </a:lnTo>
                <a:lnTo>
                  <a:pt x="119761" y="342138"/>
                </a:lnTo>
                <a:lnTo>
                  <a:pt x="121792" y="345059"/>
                </a:lnTo>
                <a:lnTo>
                  <a:pt x="146938" y="354838"/>
                </a:lnTo>
                <a:lnTo>
                  <a:pt x="14693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233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6" y="41401"/>
                </a:lnTo>
                <a:lnTo>
                  <a:pt x="16256" y="24257"/>
                </a:lnTo>
                <a:lnTo>
                  <a:pt x="12319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07912" y="202056"/>
            <a:ext cx="344805" cy="373380"/>
          </a:xfrm>
          <a:custGeom>
            <a:avLst/>
            <a:gdLst/>
            <a:ahLst/>
            <a:cxnLst/>
            <a:rect l="l" t="t" r="r" b="b"/>
            <a:pathLst>
              <a:path w="344804" h="373380">
                <a:moveTo>
                  <a:pt x="0" y="0"/>
                </a:moveTo>
                <a:lnTo>
                  <a:pt x="159130" y="0"/>
                </a:lnTo>
                <a:lnTo>
                  <a:pt x="174686" y="285"/>
                </a:lnTo>
                <a:lnTo>
                  <a:pt x="213995" y="4572"/>
                </a:lnTo>
                <a:lnTo>
                  <a:pt x="253364" y="18288"/>
                </a:lnTo>
                <a:lnTo>
                  <a:pt x="282035" y="43640"/>
                </a:lnTo>
                <a:lnTo>
                  <a:pt x="296608" y="81327"/>
                </a:lnTo>
                <a:lnTo>
                  <a:pt x="297941" y="100584"/>
                </a:lnTo>
                <a:lnTo>
                  <a:pt x="297348" y="113444"/>
                </a:lnTo>
                <a:lnTo>
                  <a:pt x="283378" y="155571"/>
                </a:lnTo>
                <a:lnTo>
                  <a:pt x="254474" y="184467"/>
                </a:lnTo>
                <a:lnTo>
                  <a:pt x="220345" y="202184"/>
                </a:lnTo>
                <a:lnTo>
                  <a:pt x="220345" y="204851"/>
                </a:lnTo>
                <a:lnTo>
                  <a:pt x="253746" y="228219"/>
                </a:lnTo>
                <a:lnTo>
                  <a:pt x="277749" y="265176"/>
                </a:lnTo>
                <a:lnTo>
                  <a:pt x="294893" y="302387"/>
                </a:lnTo>
                <a:lnTo>
                  <a:pt x="300608" y="314005"/>
                </a:lnTo>
                <a:lnTo>
                  <a:pt x="323655" y="345193"/>
                </a:lnTo>
                <a:lnTo>
                  <a:pt x="344550" y="354838"/>
                </a:lnTo>
                <a:lnTo>
                  <a:pt x="344550" y="372872"/>
                </a:lnTo>
                <a:lnTo>
                  <a:pt x="239522" y="372872"/>
                </a:lnTo>
                <a:lnTo>
                  <a:pt x="231300" y="360586"/>
                </a:lnTo>
                <a:lnTo>
                  <a:pt x="222615" y="345646"/>
                </a:lnTo>
                <a:lnTo>
                  <a:pt x="213429" y="328062"/>
                </a:lnTo>
                <a:lnTo>
                  <a:pt x="203708" y="307848"/>
                </a:lnTo>
                <a:lnTo>
                  <a:pt x="182372" y="261112"/>
                </a:lnTo>
                <a:lnTo>
                  <a:pt x="177776" y="251489"/>
                </a:lnTo>
                <a:lnTo>
                  <a:pt x="151891" y="219583"/>
                </a:lnTo>
                <a:lnTo>
                  <a:pt x="147065" y="217424"/>
                </a:lnTo>
                <a:lnTo>
                  <a:pt x="139700" y="216281"/>
                </a:lnTo>
                <a:lnTo>
                  <a:pt x="129666" y="216281"/>
                </a:lnTo>
                <a:lnTo>
                  <a:pt x="113791" y="216281"/>
                </a:lnTo>
                <a:lnTo>
                  <a:pt x="113791" y="304292"/>
                </a:lnTo>
                <a:lnTo>
                  <a:pt x="113911" y="313741"/>
                </a:lnTo>
                <a:lnTo>
                  <a:pt x="123189" y="346075"/>
                </a:lnTo>
                <a:lnTo>
                  <a:pt x="126746" y="349377"/>
                </a:lnTo>
                <a:lnTo>
                  <a:pt x="133476" y="352298"/>
                </a:lnTo>
                <a:lnTo>
                  <a:pt x="143383" y="354838"/>
                </a:lnTo>
                <a:lnTo>
                  <a:pt x="14338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233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5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5" y="53086"/>
                </a:lnTo>
                <a:lnTo>
                  <a:pt x="28448" y="47244"/>
                </a:lnTo>
                <a:lnTo>
                  <a:pt x="28066" y="41401"/>
                </a:lnTo>
                <a:lnTo>
                  <a:pt x="16255" y="24257"/>
                </a:lnTo>
                <a:lnTo>
                  <a:pt x="12318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52085" y="202056"/>
            <a:ext cx="321945" cy="373380"/>
          </a:xfrm>
          <a:custGeom>
            <a:avLst/>
            <a:gdLst/>
            <a:ahLst/>
            <a:cxnLst/>
            <a:rect l="l" t="t" r="r" b="b"/>
            <a:pathLst>
              <a:path w="321945" h="373380">
                <a:moveTo>
                  <a:pt x="0" y="0"/>
                </a:moveTo>
                <a:lnTo>
                  <a:pt x="321437" y="0"/>
                </a:lnTo>
                <a:lnTo>
                  <a:pt x="321437" y="95885"/>
                </a:lnTo>
                <a:lnTo>
                  <a:pt x="284099" y="95885"/>
                </a:lnTo>
                <a:lnTo>
                  <a:pt x="281594" y="87243"/>
                </a:lnTo>
                <a:lnTo>
                  <a:pt x="279399" y="79803"/>
                </a:lnTo>
                <a:lnTo>
                  <a:pt x="269113" y="53721"/>
                </a:lnTo>
                <a:lnTo>
                  <a:pt x="266700" y="49657"/>
                </a:lnTo>
                <a:lnTo>
                  <a:pt x="264160" y="46227"/>
                </a:lnTo>
                <a:lnTo>
                  <a:pt x="261365" y="43434"/>
                </a:lnTo>
                <a:lnTo>
                  <a:pt x="258699" y="40767"/>
                </a:lnTo>
                <a:lnTo>
                  <a:pt x="255777" y="38481"/>
                </a:lnTo>
                <a:lnTo>
                  <a:pt x="252602" y="36957"/>
                </a:lnTo>
                <a:lnTo>
                  <a:pt x="249554" y="35306"/>
                </a:lnTo>
                <a:lnTo>
                  <a:pt x="245617" y="34036"/>
                </a:lnTo>
                <a:lnTo>
                  <a:pt x="241045" y="33147"/>
                </a:lnTo>
                <a:lnTo>
                  <a:pt x="236347" y="32385"/>
                </a:lnTo>
                <a:lnTo>
                  <a:pt x="230377" y="32003"/>
                </a:lnTo>
                <a:lnTo>
                  <a:pt x="222885" y="32003"/>
                </a:lnTo>
                <a:lnTo>
                  <a:pt x="203200" y="32003"/>
                </a:lnTo>
                <a:lnTo>
                  <a:pt x="203200" y="304292"/>
                </a:lnTo>
                <a:lnTo>
                  <a:pt x="203200" y="313944"/>
                </a:lnTo>
                <a:lnTo>
                  <a:pt x="203453" y="321183"/>
                </a:lnTo>
                <a:lnTo>
                  <a:pt x="204088" y="326263"/>
                </a:lnTo>
                <a:lnTo>
                  <a:pt x="204597" y="331216"/>
                </a:lnTo>
                <a:lnTo>
                  <a:pt x="205612" y="335280"/>
                </a:lnTo>
                <a:lnTo>
                  <a:pt x="236219" y="354838"/>
                </a:lnTo>
                <a:lnTo>
                  <a:pt x="236219" y="372872"/>
                </a:lnTo>
                <a:lnTo>
                  <a:pt x="85470" y="372872"/>
                </a:lnTo>
                <a:lnTo>
                  <a:pt x="85470" y="354838"/>
                </a:lnTo>
                <a:lnTo>
                  <a:pt x="93090" y="353568"/>
                </a:lnTo>
                <a:lnTo>
                  <a:pt x="99187" y="351790"/>
                </a:lnTo>
                <a:lnTo>
                  <a:pt x="103631" y="349758"/>
                </a:lnTo>
                <a:lnTo>
                  <a:pt x="108076" y="347599"/>
                </a:lnTo>
                <a:lnTo>
                  <a:pt x="111505" y="344678"/>
                </a:lnTo>
                <a:lnTo>
                  <a:pt x="113664" y="340868"/>
                </a:lnTo>
                <a:lnTo>
                  <a:pt x="115824" y="337058"/>
                </a:lnTo>
                <a:lnTo>
                  <a:pt x="117220" y="332105"/>
                </a:lnTo>
                <a:lnTo>
                  <a:pt x="117728" y="326263"/>
                </a:lnTo>
                <a:lnTo>
                  <a:pt x="118237" y="320294"/>
                </a:lnTo>
                <a:lnTo>
                  <a:pt x="118490" y="313055"/>
                </a:lnTo>
                <a:lnTo>
                  <a:pt x="118490" y="304292"/>
                </a:lnTo>
                <a:lnTo>
                  <a:pt x="118490" y="32003"/>
                </a:lnTo>
                <a:lnTo>
                  <a:pt x="96392" y="32003"/>
                </a:lnTo>
                <a:lnTo>
                  <a:pt x="88677" y="32242"/>
                </a:lnTo>
                <a:lnTo>
                  <a:pt x="51815" y="53340"/>
                </a:lnTo>
                <a:lnTo>
                  <a:pt x="39084" y="89620"/>
                </a:lnTo>
                <a:lnTo>
                  <a:pt x="37464" y="95885"/>
                </a:lnTo>
                <a:lnTo>
                  <a:pt x="0" y="9588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79976" y="20205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4" h="373380">
                <a:moveTo>
                  <a:pt x="0" y="0"/>
                </a:moveTo>
                <a:lnTo>
                  <a:pt x="110616" y="0"/>
                </a:lnTo>
                <a:lnTo>
                  <a:pt x="207263" y="168021"/>
                </a:lnTo>
                <a:lnTo>
                  <a:pt x="230759" y="210820"/>
                </a:lnTo>
                <a:lnTo>
                  <a:pt x="250654" y="249682"/>
                </a:lnTo>
                <a:lnTo>
                  <a:pt x="256412" y="261874"/>
                </a:lnTo>
                <a:lnTo>
                  <a:pt x="260858" y="261874"/>
                </a:lnTo>
                <a:lnTo>
                  <a:pt x="259524" y="228536"/>
                </a:lnTo>
                <a:lnTo>
                  <a:pt x="258572" y="193675"/>
                </a:lnTo>
                <a:lnTo>
                  <a:pt x="258000" y="157289"/>
                </a:lnTo>
                <a:lnTo>
                  <a:pt x="257810" y="119379"/>
                </a:lnTo>
                <a:lnTo>
                  <a:pt x="257810" y="68579"/>
                </a:lnTo>
                <a:lnTo>
                  <a:pt x="257734" y="60321"/>
                </a:lnTo>
                <a:lnTo>
                  <a:pt x="244601" y="24002"/>
                </a:lnTo>
                <a:lnTo>
                  <a:pt x="228600" y="18034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612" y="20447"/>
                </a:lnTo>
                <a:lnTo>
                  <a:pt x="319404" y="22478"/>
                </a:lnTo>
                <a:lnTo>
                  <a:pt x="302484" y="60555"/>
                </a:lnTo>
                <a:lnTo>
                  <a:pt x="302387" y="68579"/>
                </a:lnTo>
                <a:lnTo>
                  <a:pt x="302387" y="372872"/>
                </a:lnTo>
                <a:lnTo>
                  <a:pt x="233045" y="372872"/>
                </a:lnTo>
                <a:lnTo>
                  <a:pt x="110109" y="160274"/>
                </a:lnTo>
                <a:lnTo>
                  <a:pt x="88487" y="121808"/>
                </a:lnTo>
                <a:lnTo>
                  <a:pt x="73533" y="92583"/>
                </a:lnTo>
                <a:lnTo>
                  <a:pt x="70992" y="92583"/>
                </a:lnTo>
                <a:lnTo>
                  <a:pt x="72233" y="122344"/>
                </a:lnTo>
                <a:lnTo>
                  <a:pt x="73104" y="152939"/>
                </a:lnTo>
                <a:lnTo>
                  <a:pt x="73618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95"/>
                </a:lnTo>
                <a:lnTo>
                  <a:pt x="83185" y="346202"/>
                </a:lnTo>
                <a:lnTo>
                  <a:pt x="86740" y="349377"/>
                </a:lnTo>
                <a:lnTo>
                  <a:pt x="93472" y="352298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0901"/>
                </a:lnTo>
                <a:lnTo>
                  <a:pt x="16001" y="348742"/>
                </a:lnTo>
                <a:lnTo>
                  <a:pt x="19938" y="346583"/>
                </a:lnTo>
                <a:lnTo>
                  <a:pt x="22860" y="343662"/>
                </a:lnTo>
                <a:lnTo>
                  <a:pt x="24764" y="339852"/>
                </a:lnTo>
                <a:lnTo>
                  <a:pt x="26670" y="336169"/>
                </a:lnTo>
                <a:lnTo>
                  <a:pt x="27939" y="331470"/>
                </a:lnTo>
                <a:lnTo>
                  <a:pt x="28448" y="325882"/>
                </a:lnTo>
                <a:lnTo>
                  <a:pt x="28955" y="320167"/>
                </a:lnTo>
                <a:lnTo>
                  <a:pt x="29210" y="313055"/>
                </a:lnTo>
                <a:lnTo>
                  <a:pt x="29210" y="304546"/>
                </a:lnTo>
                <a:lnTo>
                  <a:pt x="29210" y="68325"/>
                </a:lnTo>
                <a:lnTo>
                  <a:pt x="23875" y="30479"/>
                </a:lnTo>
                <a:lnTo>
                  <a:pt x="20065" y="27050"/>
                </a:lnTo>
                <a:lnTo>
                  <a:pt x="16383" y="23622"/>
                </a:lnTo>
                <a:lnTo>
                  <a:pt x="9651" y="2057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57777" y="20205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0890" y="0"/>
                </a:lnTo>
                <a:lnTo>
                  <a:pt x="270890" y="86868"/>
                </a:lnTo>
                <a:lnTo>
                  <a:pt x="233425" y="86868"/>
                </a:lnTo>
                <a:lnTo>
                  <a:pt x="229115" y="74961"/>
                </a:lnTo>
                <a:lnTo>
                  <a:pt x="225139" y="65150"/>
                </a:lnTo>
                <a:lnTo>
                  <a:pt x="198054" y="35004"/>
                </a:lnTo>
                <a:lnTo>
                  <a:pt x="173355" y="32003"/>
                </a:lnTo>
                <a:lnTo>
                  <a:pt x="113792" y="32003"/>
                </a:lnTo>
                <a:lnTo>
                  <a:pt x="113792" y="163068"/>
                </a:lnTo>
                <a:lnTo>
                  <a:pt x="149860" y="163068"/>
                </a:lnTo>
                <a:lnTo>
                  <a:pt x="157861" y="163068"/>
                </a:lnTo>
                <a:lnTo>
                  <a:pt x="186622" y="131512"/>
                </a:lnTo>
                <a:lnTo>
                  <a:pt x="188722" y="123698"/>
                </a:lnTo>
                <a:lnTo>
                  <a:pt x="219583" y="123698"/>
                </a:lnTo>
                <a:lnTo>
                  <a:pt x="219583" y="234569"/>
                </a:lnTo>
                <a:lnTo>
                  <a:pt x="188722" y="234569"/>
                </a:lnTo>
                <a:lnTo>
                  <a:pt x="186749" y="227137"/>
                </a:lnTo>
                <a:lnTo>
                  <a:pt x="184657" y="220646"/>
                </a:lnTo>
                <a:lnTo>
                  <a:pt x="169163" y="198628"/>
                </a:lnTo>
                <a:lnTo>
                  <a:pt x="164846" y="196215"/>
                </a:lnTo>
                <a:lnTo>
                  <a:pt x="158496" y="195072"/>
                </a:lnTo>
                <a:lnTo>
                  <a:pt x="149860" y="195072"/>
                </a:lnTo>
                <a:lnTo>
                  <a:pt x="113792" y="195072"/>
                </a:lnTo>
                <a:lnTo>
                  <a:pt x="113792" y="340868"/>
                </a:lnTo>
                <a:lnTo>
                  <a:pt x="173100" y="340868"/>
                </a:lnTo>
                <a:lnTo>
                  <a:pt x="179450" y="340868"/>
                </a:lnTo>
                <a:lnTo>
                  <a:pt x="184785" y="340487"/>
                </a:lnTo>
                <a:lnTo>
                  <a:pt x="189230" y="339598"/>
                </a:lnTo>
                <a:lnTo>
                  <a:pt x="193548" y="338836"/>
                </a:lnTo>
                <a:lnTo>
                  <a:pt x="197485" y="337439"/>
                </a:lnTo>
                <a:lnTo>
                  <a:pt x="200913" y="335407"/>
                </a:lnTo>
                <a:lnTo>
                  <a:pt x="204469" y="333375"/>
                </a:lnTo>
                <a:lnTo>
                  <a:pt x="207772" y="330708"/>
                </a:lnTo>
                <a:lnTo>
                  <a:pt x="210947" y="327152"/>
                </a:lnTo>
                <a:lnTo>
                  <a:pt x="214122" y="323723"/>
                </a:lnTo>
                <a:lnTo>
                  <a:pt x="231473" y="288496"/>
                </a:lnTo>
                <a:lnTo>
                  <a:pt x="236220" y="273177"/>
                </a:lnTo>
                <a:lnTo>
                  <a:pt x="273558" y="273177"/>
                </a:lnTo>
                <a:lnTo>
                  <a:pt x="268477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1"/>
                </a:lnTo>
                <a:lnTo>
                  <a:pt x="16256" y="24257"/>
                </a:lnTo>
                <a:lnTo>
                  <a:pt x="12318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77411" y="20205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5" h="373380">
                <a:moveTo>
                  <a:pt x="0" y="0"/>
                </a:moveTo>
                <a:lnTo>
                  <a:pt x="110616" y="0"/>
                </a:lnTo>
                <a:lnTo>
                  <a:pt x="207263" y="168021"/>
                </a:lnTo>
                <a:lnTo>
                  <a:pt x="230758" y="210820"/>
                </a:lnTo>
                <a:lnTo>
                  <a:pt x="250654" y="249682"/>
                </a:lnTo>
                <a:lnTo>
                  <a:pt x="256412" y="261874"/>
                </a:lnTo>
                <a:lnTo>
                  <a:pt x="260857" y="261874"/>
                </a:lnTo>
                <a:lnTo>
                  <a:pt x="259524" y="228536"/>
                </a:lnTo>
                <a:lnTo>
                  <a:pt x="258571" y="193675"/>
                </a:lnTo>
                <a:lnTo>
                  <a:pt x="258000" y="157289"/>
                </a:lnTo>
                <a:lnTo>
                  <a:pt x="257809" y="119379"/>
                </a:lnTo>
                <a:lnTo>
                  <a:pt x="257809" y="68579"/>
                </a:lnTo>
                <a:lnTo>
                  <a:pt x="257734" y="60321"/>
                </a:lnTo>
                <a:lnTo>
                  <a:pt x="244601" y="24002"/>
                </a:lnTo>
                <a:lnTo>
                  <a:pt x="228600" y="18034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612" y="20447"/>
                </a:lnTo>
                <a:lnTo>
                  <a:pt x="319405" y="22478"/>
                </a:lnTo>
                <a:lnTo>
                  <a:pt x="302484" y="60555"/>
                </a:lnTo>
                <a:lnTo>
                  <a:pt x="302387" y="68579"/>
                </a:lnTo>
                <a:lnTo>
                  <a:pt x="302387" y="372872"/>
                </a:lnTo>
                <a:lnTo>
                  <a:pt x="233044" y="372872"/>
                </a:lnTo>
                <a:lnTo>
                  <a:pt x="110108" y="160274"/>
                </a:lnTo>
                <a:lnTo>
                  <a:pt x="88487" y="121808"/>
                </a:lnTo>
                <a:lnTo>
                  <a:pt x="73532" y="92583"/>
                </a:lnTo>
                <a:lnTo>
                  <a:pt x="70993" y="92583"/>
                </a:lnTo>
                <a:lnTo>
                  <a:pt x="72233" y="122344"/>
                </a:lnTo>
                <a:lnTo>
                  <a:pt x="73104" y="152939"/>
                </a:lnTo>
                <a:lnTo>
                  <a:pt x="73618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95"/>
                </a:lnTo>
                <a:lnTo>
                  <a:pt x="83184" y="346202"/>
                </a:lnTo>
                <a:lnTo>
                  <a:pt x="86740" y="349377"/>
                </a:lnTo>
                <a:lnTo>
                  <a:pt x="93471" y="352298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0901"/>
                </a:lnTo>
                <a:lnTo>
                  <a:pt x="16001" y="348742"/>
                </a:lnTo>
                <a:lnTo>
                  <a:pt x="19938" y="346583"/>
                </a:lnTo>
                <a:lnTo>
                  <a:pt x="22859" y="343662"/>
                </a:lnTo>
                <a:lnTo>
                  <a:pt x="24764" y="339852"/>
                </a:lnTo>
                <a:lnTo>
                  <a:pt x="26669" y="336169"/>
                </a:lnTo>
                <a:lnTo>
                  <a:pt x="27939" y="331470"/>
                </a:lnTo>
                <a:lnTo>
                  <a:pt x="28447" y="325882"/>
                </a:lnTo>
                <a:lnTo>
                  <a:pt x="28956" y="320167"/>
                </a:lnTo>
                <a:lnTo>
                  <a:pt x="29209" y="313055"/>
                </a:lnTo>
                <a:lnTo>
                  <a:pt x="29209" y="304546"/>
                </a:lnTo>
                <a:lnTo>
                  <a:pt x="29209" y="68325"/>
                </a:lnTo>
                <a:lnTo>
                  <a:pt x="23875" y="30479"/>
                </a:lnTo>
                <a:lnTo>
                  <a:pt x="20065" y="27050"/>
                </a:lnTo>
                <a:lnTo>
                  <a:pt x="16382" y="23622"/>
                </a:lnTo>
                <a:lnTo>
                  <a:pt x="9651" y="2057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49828" y="202056"/>
            <a:ext cx="296545" cy="373380"/>
          </a:xfrm>
          <a:custGeom>
            <a:avLst/>
            <a:gdLst/>
            <a:ahLst/>
            <a:cxnLst/>
            <a:rect l="l" t="t" r="r" b="b"/>
            <a:pathLst>
              <a:path w="296544" h="373380">
                <a:moveTo>
                  <a:pt x="0" y="0"/>
                </a:moveTo>
                <a:lnTo>
                  <a:pt x="158623" y="0"/>
                </a:lnTo>
                <a:lnTo>
                  <a:pt x="191011" y="1547"/>
                </a:lnTo>
                <a:lnTo>
                  <a:pt x="242740" y="13930"/>
                </a:lnTo>
                <a:lnTo>
                  <a:pt x="277203" y="38794"/>
                </a:lnTo>
                <a:lnTo>
                  <a:pt x="294399" y="76807"/>
                </a:lnTo>
                <a:lnTo>
                  <a:pt x="296545" y="100838"/>
                </a:lnTo>
                <a:lnTo>
                  <a:pt x="295542" y="118360"/>
                </a:lnTo>
                <a:lnTo>
                  <a:pt x="280416" y="163830"/>
                </a:lnTo>
                <a:lnTo>
                  <a:pt x="248108" y="196726"/>
                </a:lnTo>
                <a:lnTo>
                  <a:pt x="199310" y="214757"/>
                </a:lnTo>
                <a:lnTo>
                  <a:pt x="157226" y="218186"/>
                </a:lnTo>
                <a:lnTo>
                  <a:pt x="144581" y="218134"/>
                </a:lnTo>
                <a:lnTo>
                  <a:pt x="133127" y="217963"/>
                </a:lnTo>
                <a:lnTo>
                  <a:pt x="122864" y="217650"/>
                </a:lnTo>
                <a:lnTo>
                  <a:pt x="113792" y="217170"/>
                </a:lnTo>
                <a:lnTo>
                  <a:pt x="113792" y="304546"/>
                </a:lnTo>
                <a:lnTo>
                  <a:pt x="119761" y="342138"/>
                </a:lnTo>
                <a:lnTo>
                  <a:pt x="121793" y="345059"/>
                </a:lnTo>
                <a:lnTo>
                  <a:pt x="146939" y="354838"/>
                </a:lnTo>
                <a:lnTo>
                  <a:pt x="146939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8" y="340233"/>
                </a:lnTo>
                <a:lnTo>
                  <a:pt x="26543" y="336423"/>
                </a:lnTo>
                <a:lnTo>
                  <a:pt x="27813" y="331724"/>
                </a:lnTo>
                <a:lnTo>
                  <a:pt x="28321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1"/>
                </a:lnTo>
                <a:lnTo>
                  <a:pt x="16256" y="24257"/>
                </a:lnTo>
                <a:lnTo>
                  <a:pt x="12319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74975" y="202056"/>
            <a:ext cx="421640" cy="373380"/>
          </a:xfrm>
          <a:custGeom>
            <a:avLst/>
            <a:gdLst/>
            <a:ahLst/>
            <a:cxnLst/>
            <a:rect l="l" t="t" r="r" b="b"/>
            <a:pathLst>
              <a:path w="421639" h="373380">
                <a:moveTo>
                  <a:pt x="0" y="0"/>
                </a:moveTo>
                <a:lnTo>
                  <a:pt x="135762" y="0"/>
                </a:lnTo>
                <a:lnTo>
                  <a:pt x="211455" y="224282"/>
                </a:lnTo>
                <a:lnTo>
                  <a:pt x="293369" y="0"/>
                </a:lnTo>
                <a:lnTo>
                  <a:pt x="421386" y="0"/>
                </a:lnTo>
                <a:lnTo>
                  <a:pt x="421386" y="18034"/>
                </a:lnTo>
                <a:lnTo>
                  <a:pt x="411733" y="20827"/>
                </a:lnTo>
                <a:lnTo>
                  <a:pt x="405256" y="23749"/>
                </a:lnTo>
                <a:lnTo>
                  <a:pt x="392430" y="68325"/>
                </a:lnTo>
                <a:lnTo>
                  <a:pt x="392430" y="304546"/>
                </a:lnTo>
                <a:lnTo>
                  <a:pt x="400812" y="345694"/>
                </a:lnTo>
                <a:lnTo>
                  <a:pt x="404113" y="348996"/>
                </a:lnTo>
                <a:lnTo>
                  <a:pt x="411099" y="352044"/>
                </a:lnTo>
                <a:lnTo>
                  <a:pt x="421386" y="354838"/>
                </a:lnTo>
                <a:lnTo>
                  <a:pt x="421386" y="372872"/>
                </a:lnTo>
                <a:lnTo>
                  <a:pt x="281305" y="372872"/>
                </a:lnTo>
                <a:lnTo>
                  <a:pt x="281305" y="354838"/>
                </a:lnTo>
                <a:lnTo>
                  <a:pt x="289306" y="352552"/>
                </a:lnTo>
                <a:lnTo>
                  <a:pt x="294894" y="350647"/>
                </a:lnTo>
                <a:lnTo>
                  <a:pt x="297942" y="348996"/>
                </a:lnTo>
                <a:lnTo>
                  <a:pt x="301117" y="347472"/>
                </a:lnTo>
                <a:lnTo>
                  <a:pt x="303530" y="345313"/>
                </a:lnTo>
                <a:lnTo>
                  <a:pt x="305181" y="342646"/>
                </a:lnTo>
                <a:lnTo>
                  <a:pt x="306958" y="339979"/>
                </a:lnTo>
                <a:lnTo>
                  <a:pt x="308229" y="336042"/>
                </a:lnTo>
                <a:lnTo>
                  <a:pt x="310261" y="304038"/>
                </a:lnTo>
                <a:lnTo>
                  <a:pt x="310261" y="170180"/>
                </a:lnTo>
                <a:lnTo>
                  <a:pt x="310310" y="158630"/>
                </a:lnTo>
                <a:lnTo>
                  <a:pt x="310467" y="146081"/>
                </a:lnTo>
                <a:lnTo>
                  <a:pt x="310743" y="132532"/>
                </a:lnTo>
                <a:lnTo>
                  <a:pt x="311150" y="117983"/>
                </a:lnTo>
                <a:lnTo>
                  <a:pt x="311531" y="104048"/>
                </a:lnTo>
                <a:lnTo>
                  <a:pt x="311912" y="92329"/>
                </a:lnTo>
                <a:lnTo>
                  <a:pt x="312293" y="82800"/>
                </a:lnTo>
                <a:lnTo>
                  <a:pt x="312674" y="75438"/>
                </a:lnTo>
                <a:lnTo>
                  <a:pt x="306958" y="75438"/>
                </a:lnTo>
                <a:lnTo>
                  <a:pt x="304800" y="82676"/>
                </a:lnTo>
                <a:lnTo>
                  <a:pt x="302513" y="89789"/>
                </a:lnTo>
                <a:lnTo>
                  <a:pt x="299974" y="96900"/>
                </a:lnTo>
                <a:lnTo>
                  <a:pt x="297759" y="103165"/>
                </a:lnTo>
                <a:lnTo>
                  <a:pt x="294735" y="111490"/>
                </a:lnTo>
                <a:lnTo>
                  <a:pt x="290901" y="121886"/>
                </a:lnTo>
                <a:lnTo>
                  <a:pt x="286257" y="134366"/>
                </a:lnTo>
                <a:lnTo>
                  <a:pt x="213106" y="331597"/>
                </a:lnTo>
                <a:lnTo>
                  <a:pt x="164972" y="331597"/>
                </a:lnTo>
                <a:lnTo>
                  <a:pt x="88011" y="110109"/>
                </a:lnTo>
                <a:lnTo>
                  <a:pt x="84679" y="100701"/>
                </a:lnTo>
                <a:lnTo>
                  <a:pt x="81549" y="91328"/>
                </a:lnTo>
                <a:lnTo>
                  <a:pt x="78634" y="81980"/>
                </a:lnTo>
                <a:lnTo>
                  <a:pt x="75946" y="72644"/>
                </a:lnTo>
                <a:lnTo>
                  <a:pt x="70993" y="72644"/>
                </a:lnTo>
                <a:lnTo>
                  <a:pt x="72233" y="96222"/>
                </a:lnTo>
                <a:lnTo>
                  <a:pt x="73104" y="121824"/>
                </a:lnTo>
                <a:lnTo>
                  <a:pt x="73618" y="149475"/>
                </a:lnTo>
                <a:lnTo>
                  <a:pt x="73787" y="179197"/>
                </a:lnTo>
                <a:lnTo>
                  <a:pt x="73787" y="304800"/>
                </a:lnTo>
                <a:lnTo>
                  <a:pt x="73906" y="314134"/>
                </a:lnTo>
                <a:lnTo>
                  <a:pt x="93853" y="352425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0901"/>
                </a:lnTo>
                <a:lnTo>
                  <a:pt x="16002" y="348742"/>
                </a:lnTo>
                <a:lnTo>
                  <a:pt x="19938" y="346583"/>
                </a:lnTo>
                <a:lnTo>
                  <a:pt x="22859" y="343662"/>
                </a:lnTo>
                <a:lnTo>
                  <a:pt x="24891" y="339979"/>
                </a:lnTo>
                <a:lnTo>
                  <a:pt x="26924" y="336423"/>
                </a:lnTo>
                <a:lnTo>
                  <a:pt x="28066" y="331724"/>
                </a:lnTo>
                <a:lnTo>
                  <a:pt x="28575" y="326136"/>
                </a:lnTo>
                <a:lnTo>
                  <a:pt x="29083" y="320421"/>
                </a:lnTo>
                <a:lnTo>
                  <a:pt x="29209" y="313309"/>
                </a:lnTo>
                <a:lnTo>
                  <a:pt x="29209" y="304546"/>
                </a:lnTo>
                <a:lnTo>
                  <a:pt x="29209" y="68325"/>
                </a:lnTo>
                <a:lnTo>
                  <a:pt x="20574" y="2730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17686" y="197739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90119" y="2539"/>
                </a:lnTo>
                <a:lnTo>
                  <a:pt x="240538" y="11683"/>
                </a:lnTo>
                <a:lnTo>
                  <a:pt x="240538" y="90931"/>
                </a:lnTo>
                <a:lnTo>
                  <a:pt x="203200" y="90931"/>
                </a:lnTo>
                <a:lnTo>
                  <a:pt x="200437" y="80716"/>
                </a:lnTo>
                <a:lnTo>
                  <a:pt x="197294" y="71596"/>
                </a:lnTo>
                <a:lnTo>
                  <a:pt x="169799" y="37972"/>
                </a:lnTo>
                <a:lnTo>
                  <a:pt x="139573" y="31876"/>
                </a:lnTo>
                <a:lnTo>
                  <a:pt x="131974" y="32230"/>
                </a:lnTo>
                <a:lnTo>
                  <a:pt x="92329" y="53593"/>
                </a:lnTo>
                <a:lnTo>
                  <a:pt x="85217" y="79755"/>
                </a:lnTo>
                <a:lnTo>
                  <a:pt x="85598" y="87399"/>
                </a:lnTo>
                <a:lnTo>
                  <a:pt x="105279" y="124243"/>
                </a:lnTo>
                <a:lnTo>
                  <a:pt x="141071" y="148189"/>
                </a:lnTo>
                <a:lnTo>
                  <a:pt x="154050" y="155066"/>
                </a:lnTo>
                <a:lnTo>
                  <a:pt x="169931" y="163782"/>
                </a:lnTo>
                <a:lnTo>
                  <a:pt x="206883" y="189356"/>
                </a:lnTo>
                <a:lnTo>
                  <a:pt x="235204" y="225932"/>
                </a:lnTo>
                <a:lnTo>
                  <a:pt x="244348" y="272033"/>
                </a:lnTo>
                <a:lnTo>
                  <a:pt x="243391" y="288250"/>
                </a:lnTo>
                <a:lnTo>
                  <a:pt x="228854" y="330326"/>
                </a:lnTo>
                <a:lnTo>
                  <a:pt x="197492" y="360920"/>
                </a:lnTo>
                <a:lnTo>
                  <a:pt x="151431" y="378190"/>
                </a:lnTo>
                <a:lnTo>
                  <a:pt x="114681" y="381507"/>
                </a:lnTo>
                <a:lnTo>
                  <a:pt x="100611" y="381315"/>
                </a:lnTo>
                <a:lnTo>
                  <a:pt x="56642" y="378332"/>
                </a:lnTo>
                <a:lnTo>
                  <a:pt x="13475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8" y="285114"/>
                </a:lnTo>
                <a:lnTo>
                  <a:pt x="41338" y="300303"/>
                </a:lnTo>
                <a:lnTo>
                  <a:pt x="46482" y="313467"/>
                </a:lnTo>
                <a:lnTo>
                  <a:pt x="79914" y="345519"/>
                </a:lnTo>
                <a:lnTo>
                  <a:pt x="107061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8" y="296036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47" y="225522"/>
                </a:lnTo>
                <a:lnTo>
                  <a:pt x="88725" y="213945"/>
                </a:lnTo>
                <a:lnTo>
                  <a:pt x="78867" y="208454"/>
                </a:lnTo>
                <a:lnTo>
                  <a:pt x="44672" y="185086"/>
                </a:lnTo>
                <a:lnTo>
                  <a:pt x="16115" y="149756"/>
                </a:lnTo>
                <a:lnTo>
                  <a:pt x="5715" y="104901"/>
                </a:lnTo>
                <a:lnTo>
                  <a:pt x="6760" y="88685"/>
                </a:lnTo>
                <a:lnTo>
                  <a:pt x="22352" y="47751"/>
                </a:lnTo>
                <a:lnTo>
                  <a:pt x="55749" y="18926"/>
                </a:lnTo>
                <a:lnTo>
                  <a:pt x="104600" y="3048"/>
                </a:lnTo>
                <a:lnTo>
                  <a:pt x="123493" y="762"/>
                </a:lnTo>
                <a:lnTo>
                  <a:pt x="143637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31174" y="197739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6" y="0"/>
                </a:moveTo>
                <a:lnTo>
                  <a:pt x="190119" y="2539"/>
                </a:lnTo>
                <a:lnTo>
                  <a:pt x="240537" y="11683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437" y="80716"/>
                </a:lnTo>
                <a:lnTo>
                  <a:pt x="197294" y="71596"/>
                </a:lnTo>
                <a:lnTo>
                  <a:pt x="169799" y="37972"/>
                </a:lnTo>
                <a:lnTo>
                  <a:pt x="139573" y="31876"/>
                </a:lnTo>
                <a:lnTo>
                  <a:pt x="131974" y="32230"/>
                </a:lnTo>
                <a:lnTo>
                  <a:pt x="92328" y="53593"/>
                </a:lnTo>
                <a:lnTo>
                  <a:pt x="85217" y="79755"/>
                </a:lnTo>
                <a:lnTo>
                  <a:pt x="85598" y="87399"/>
                </a:lnTo>
                <a:lnTo>
                  <a:pt x="105279" y="124243"/>
                </a:lnTo>
                <a:lnTo>
                  <a:pt x="141071" y="148189"/>
                </a:lnTo>
                <a:lnTo>
                  <a:pt x="154050" y="155066"/>
                </a:lnTo>
                <a:lnTo>
                  <a:pt x="169931" y="163782"/>
                </a:lnTo>
                <a:lnTo>
                  <a:pt x="206882" y="189356"/>
                </a:lnTo>
                <a:lnTo>
                  <a:pt x="235203" y="225932"/>
                </a:lnTo>
                <a:lnTo>
                  <a:pt x="244348" y="272033"/>
                </a:lnTo>
                <a:lnTo>
                  <a:pt x="243391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431" y="378190"/>
                </a:lnTo>
                <a:lnTo>
                  <a:pt x="114680" y="381507"/>
                </a:lnTo>
                <a:lnTo>
                  <a:pt x="100611" y="381315"/>
                </a:lnTo>
                <a:lnTo>
                  <a:pt x="56642" y="378332"/>
                </a:lnTo>
                <a:lnTo>
                  <a:pt x="13475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303"/>
                </a:lnTo>
                <a:lnTo>
                  <a:pt x="46481" y="313467"/>
                </a:lnTo>
                <a:lnTo>
                  <a:pt x="79914" y="345519"/>
                </a:lnTo>
                <a:lnTo>
                  <a:pt x="107060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6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47" y="225522"/>
                </a:lnTo>
                <a:lnTo>
                  <a:pt x="88725" y="213945"/>
                </a:lnTo>
                <a:lnTo>
                  <a:pt x="78866" y="208454"/>
                </a:lnTo>
                <a:lnTo>
                  <a:pt x="44672" y="185086"/>
                </a:lnTo>
                <a:lnTo>
                  <a:pt x="16115" y="149756"/>
                </a:lnTo>
                <a:lnTo>
                  <a:pt x="5715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49" y="18926"/>
                </a:lnTo>
                <a:lnTo>
                  <a:pt x="104600" y="3048"/>
                </a:lnTo>
                <a:lnTo>
                  <a:pt x="123493" y="762"/>
                </a:lnTo>
                <a:lnTo>
                  <a:pt x="143636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93253" y="197739"/>
            <a:ext cx="269240" cy="381635"/>
          </a:xfrm>
          <a:custGeom>
            <a:avLst/>
            <a:gdLst/>
            <a:ahLst/>
            <a:cxnLst/>
            <a:rect l="l" t="t" r="r" b="b"/>
            <a:pathLst>
              <a:path w="269240" h="381634">
                <a:moveTo>
                  <a:pt x="172593" y="0"/>
                </a:moveTo>
                <a:lnTo>
                  <a:pt x="211026" y="1660"/>
                </a:lnTo>
                <a:lnTo>
                  <a:pt x="257186" y="9636"/>
                </a:lnTo>
                <a:lnTo>
                  <a:pt x="269240" y="12826"/>
                </a:lnTo>
                <a:lnTo>
                  <a:pt x="269240" y="91947"/>
                </a:lnTo>
                <a:lnTo>
                  <a:pt x="232155" y="91947"/>
                </a:lnTo>
                <a:lnTo>
                  <a:pt x="228365" y="77593"/>
                </a:lnTo>
                <a:lnTo>
                  <a:pt x="223647" y="65214"/>
                </a:lnTo>
                <a:lnTo>
                  <a:pt x="194976" y="35560"/>
                </a:lnTo>
                <a:lnTo>
                  <a:pt x="174244" y="31876"/>
                </a:lnTo>
                <a:lnTo>
                  <a:pt x="153953" y="34470"/>
                </a:lnTo>
                <a:lnTo>
                  <a:pt x="121326" y="55183"/>
                </a:lnTo>
                <a:lnTo>
                  <a:pt x="99298" y="96468"/>
                </a:lnTo>
                <a:lnTo>
                  <a:pt x="88249" y="157896"/>
                </a:lnTo>
                <a:lnTo>
                  <a:pt x="86868" y="196087"/>
                </a:lnTo>
                <a:lnTo>
                  <a:pt x="88130" y="231614"/>
                </a:lnTo>
                <a:lnTo>
                  <a:pt x="98226" y="288903"/>
                </a:lnTo>
                <a:lnTo>
                  <a:pt x="118326" y="327644"/>
                </a:lnTo>
                <a:lnTo>
                  <a:pt x="166243" y="349503"/>
                </a:lnTo>
                <a:lnTo>
                  <a:pt x="175769" y="349097"/>
                </a:lnTo>
                <a:lnTo>
                  <a:pt x="214774" y="329094"/>
                </a:lnTo>
                <a:lnTo>
                  <a:pt x="231775" y="285114"/>
                </a:lnTo>
                <a:lnTo>
                  <a:pt x="269240" y="285114"/>
                </a:lnTo>
                <a:lnTo>
                  <a:pt x="269240" y="367791"/>
                </a:lnTo>
                <a:lnTo>
                  <a:pt x="254523" y="371151"/>
                </a:lnTo>
                <a:lnTo>
                  <a:pt x="214375" y="378205"/>
                </a:lnTo>
                <a:lnTo>
                  <a:pt x="175978" y="381295"/>
                </a:lnTo>
                <a:lnTo>
                  <a:pt x="162687" y="381507"/>
                </a:lnTo>
                <a:lnTo>
                  <a:pt x="135610" y="380224"/>
                </a:lnTo>
                <a:lnTo>
                  <a:pt x="89267" y="369988"/>
                </a:lnTo>
                <a:lnTo>
                  <a:pt x="53236" y="349486"/>
                </a:lnTo>
                <a:lnTo>
                  <a:pt x="26757" y="318573"/>
                </a:lnTo>
                <a:lnTo>
                  <a:pt x="9590" y="277090"/>
                </a:lnTo>
                <a:lnTo>
                  <a:pt x="1069" y="224702"/>
                </a:lnTo>
                <a:lnTo>
                  <a:pt x="0" y="194436"/>
                </a:lnTo>
                <a:lnTo>
                  <a:pt x="1242" y="165768"/>
                </a:lnTo>
                <a:lnTo>
                  <a:pt x="11251" y="114194"/>
                </a:lnTo>
                <a:lnTo>
                  <a:pt x="31257" y="70665"/>
                </a:lnTo>
                <a:lnTo>
                  <a:pt x="60785" y="36895"/>
                </a:lnTo>
                <a:lnTo>
                  <a:pt x="99601" y="13340"/>
                </a:lnTo>
                <a:lnTo>
                  <a:pt x="146325" y="1478"/>
                </a:lnTo>
                <a:lnTo>
                  <a:pt x="17259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05395" y="197739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70" h="381634">
                <a:moveTo>
                  <a:pt x="167385" y="0"/>
                </a:moveTo>
                <a:lnTo>
                  <a:pt x="205700" y="2928"/>
                </a:lnTo>
                <a:lnTo>
                  <a:pt x="267041" y="26360"/>
                </a:lnTo>
                <a:lnTo>
                  <a:pt x="307976" y="73074"/>
                </a:lnTo>
                <a:lnTo>
                  <a:pt x="328412" y="142642"/>
                </a:lnTo>
                <a:lnTo>
                  <a:pt x="330962" y="185927"/>
                </a:lnTo>
                <a:lnTo>
                  <a:pt x="330219" y="210833"/>
                </a:lnTo>
                <a:lnTo>
                  <a:pt x="324211" y="255168"/>
                </a:lnTo>
                <a:lnTo>
                  <a:pt x="312160" y="292238"/>
                </a:lnTo>
                <a:lnTo>
                  <a:pt x="284352" y="335279"/>
                </a:lnTo>
                <a:lnTo>
                  <a:pt x="245705" y="363926"/>
                </a:lnTo>
                <a:lnTo>
                  <a:pt x="197580" y="378729"/>
                </a:lnTo>
                <a:lnTo>
                  <a:pt x="160908" y="381507"/>
                </a:lnTo>
                <a:lnTo>
                  <a:pt x="123233" y="378577"/>
                </a:lnTo>
                <a:lnTo>
                  <a:pt x="62932" y="355093"/>
                </a:lnTo>
                <a:lnTo>
                  <a:pt x="22663" y="308086"/>
                </a:lnTo>
                <a:lnTo>
                  <a:pt x="2522" y="237791"/>
                </a:lnTo>
                <a:lnTo>
                  <a:pt x="0" y="193928"/>
                </a:lnTo>
                <a:lnTo>
                  <a:pt x="1216" y="164284"/>
                </a:lnTo>
                <a:lnTo>
                  <a:pt x="10983" y="111758"/>
                </a:lnTo>
                <a:lnTo>
                  <a:pt x="30440" y="68397"/>
                </a:lnTo>
                <a:lnTo>
                  <a:pt x="59205" y="35250"/>
                </a:lnTo>
                <a:lnTo>
                  <a:pt x="96948" y="12698"/>
                </a:lnTo>
                <a:lnTo>
                  <a:pt x="142097" y="1406"/>
                </a:lnTo>
                <a:lnTo>
                  <a:pt x="16738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21959" y="197739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70" h="381634">
                <a:moveTo>
                  <a:pt x="167386" y="0"/>
                </a:moveTo>
                <a:lnTo>
                  <a:pt x="205700" y="2928"/>
                </a:lnTo>
                <a:lnTo>
                  <a:pt x="267041" y="26360"/>
                </a:lnTo>
                <a:lnTo>
                  <a:pt x="307976" y="73074"/>
                </a:lnTo>
                <a:lnTo>
                  <a:pt x="328412" y="142642"/>
                </a:lnTo>
                <a:lnTo>
                  <a:pt x="330962" y="185927"/>
                </a:lnTo>
                <a:lnTo>
                  <a:pt x="330219" y="210833"/>
                </a:lnTo>
                <a:lnTo>
                  <a:pt x="324211" y="255168"/>
                </a:lnTo>
                <a:lnTo>
                  <a:pt x="312160" y="292238"/>
                </a:lnTo>
                <a:lnTo>
                  <a:pt x="284352" y="335279"/>
                </a:lnTo>
                <a:lnTo>
                  <a:pt x="245705" y="363926"/>
                </a:lnTo>
                <a:lnTo>
                  <a:pt x="197580" y="378729"/>
                </a:lnTo>
                <a:lnTo>
                  <a:pt x="160908" y="381507"/>
                </a:lnTo>
                <a:lnTo>
                  <a:pt x="123233" y="378577"/>
                </a:lnTo>
                <a:lnTo>
                  <a:pt x="62932" y="355093"/>
                </a:lnTo>
                <a:lnTo>
                  <a:pt x="22663" y="308086"/>
                </a:lnTo>
                <a:lnTo>
                  <a:pt x="2522" y="237791"/>
                </a:lnTo>
                <a:lnTo>
                  <a:pt x="0" y="193928"/>
                </a:lnTo>
                <a:lnTo>
                  <a:pt x="1216" y="164284"/>
                </a:lnTo>
                <a:lnTo>
                  <a:pt x="10983" y="111758"/>
                </a:lnTo>
                <a:lnTo>
                  <a:pt x="30440" y="68397"/>
                </a:lnTo>
                <a:lnTo>
                  <a:pt x="59205" y="35250"/>
                </a:lnTo>
                <a:lnTo>
                  <a:pt x="96948" y="12698"/>
                </a:lnTo>
                <a:lnTo>
                  <a:pt x="142097" y="1406"/>
                </a:lnTo>
                <a:lnTo>
                  <a:pt x="16738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07559" y="197739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90118" y="2539"/>
                </a:lnTo>
                <a:lnTo>
                  <a:pt x="240537" y="11683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437" y="80716"/>
                </a:lnTo>
                <a:lnTo>
                  <a:pt x="197294" y="71596"/>
                </a:lnTo>
                <a:lnTo>
                  <a:pt x="169799" y="37972"/>
                </a:lnTo>
                <a:lnTo>
                  <a:pt x="139572" y="31876"/>
                </a:lnTo>
                <a:lnTo>
                  <a:pt x="131974" y="32230"/>
                </a:lnTo>
                <a:lnTo>
                  <a:pt x="92328" y="53593"/>
                </a:lnTo>
                <a:lnTo>
                  <a:pt x="85216" y="79755"/>
                </a:lnTo>
                <a:lnTo>
                  <a:pt x="85598" y="87399"/>
                </a:lnTo>
                <a:lnTo>
                  <a:pt x="105279" y="124243"/>
                </a:lnTo>
                <a:lnTo>
                  <a:pt x="141071" y="148189"/>
                </a:lnTo>
                <a:lnTo>
                  <a:pt x="154050" y="155066"/>
                </a:lnTo>
                <a:lnTo>
                  <a:pt x="169931" y="163782"/>
                </a:lnTo>
                <a:lnTo>
                  <a:pt x="206882" y="189356"/>
                </a:lnTo>
                <a:lnTo>
                  <a:pt x="235203" y="225932"/>
                </a:lnTo>
                <a:lnTo>
                  <a:pt x="244347" y="272033"/>
                </a:lnTo>
                <a:lnTo>
                  <a:pt x="243391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431" y="378190"/>
                </a:lnTo>
                <a:lnTo>
                  <a:pt x="114680" y="381507"/>
                </a:lnTo>
                <a:lnTo>
                  <a:pt x="100611" y="381315"/>
                </a:lnTo>
                <a:lnTo>
                  <a:pt x="56641" y="378332"/>
                </a:lnTo>
                <a:lnTo>
                  <a:pt x="13475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303"/>
                </a:lnTo>
                <a:lnTo>
                  <a:pt x="46481" y="313467"/>
                </a:lnTo>
                <a:lnTo>
                  <a:pt x="79914" y="345519"/>
                </a:lnTo>
                <a:lnTo>
                  <a:pt x="107061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6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47" y="225522"/>
                </a:lnTo>
                <a:lnTo>
                  <a:pt x="88725" y="213945"/>
                </a:lnTo>
                <a:lnTo>
                  <a:pt x="78866" y="208454"/>
                </a:lnTo>
                <a:lnTo>
                  <a:pt x="44672" y="185086"/>
                </a:lnTo>
                <a:lnTo>
                  <a:pt x="16115" y="149756"/>
                </a:lnTo>
                <a:lnTo>
                  <a:pt x="5714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49" y="18926"/>
                </a:lnTo>
                <a:lnTo>
                  <a:pt x="104600" y="3048"/>
                </a:lnTo>
                <a:lnTo>
                  <a:pt x="123493" y="762"/>
                </a:lnTo>
                <a:lnTo>
                  <a:pt x="14363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92347" y="197739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69" h="381634">
                <a:moveTo>
                  <a:pt x="167385" y="0"/>
                </a:moveTo>
                <a:lnTo>
                  <a:pt x="205700" y="2928"/>
                </a:lnTo>
                <a:lnTo>
                  <a:pt x="267041" y="26360"/>
                </a:lnTo>
                <a:lnTo>
                  <a:pt x="307976" y="73074"/>
                </a:lnTo>
                <a:lnTo>
                  <a:pt x="328412" y="142642"/>
                </a:lnTo>
                <a:lnTo>
                  <a:pt x="330961" y="185927"/>
                </a:lnTo>
                <a:lnTo>
                  <a:pt x="330219" y="210833"/>
                </a:lnTo>
                <a:lnTo>
                  <a:pt x="324211" y="255168"/>
                </a:lnTo>
                <a:lnTo>
                  <a:pt x="312160" y="292238"/>
                </a:lnTo>
                <a:lnTo>
                  <a:pt x="284352" y="335279"/>
                </a:lnTo>
                <a:lnTo>
                  <a:pt x="245705" y="363926"/>
                </a:lnTo>
                <a:lnTo>
                  <a:pt x="197580" y="378729"/>
                </a:lnTo>
                <a:lnTo>
                  <a:pt x="160908" y="381507"/>
                </a:lnTo>
                <a:lnTo>
                  <a:pt x="123233" y="378577"/>
                </a:lnTo>
                <a:lnTo>
                  <a:pt x="62932" y="355093"/>
                </a:lnTo>
                <a:lnTo>
                  <a:pt x="22663" y="308086"/>
                </a:lnTo>
                <a:lnTo>
                  <a:pt x="2522" y="237791"/>
                </a:lnTo>
                <a:lnTo>
                  <a:pt x="0" y="193928"/>
                </a:lnTo>
                <a:lnTo>
                  <a:pt x="1216" y="164284"/>
                </a:lnTo>
                <a:lnTo>
                  <a:pt x="10983" y="111758"/>
                </a:lnTo>
                <a:lnTo>
                  <a:pt x="30440" y="68397"/>
                </a:lnTo>
                <a:lnTo>
                  <a:pt x="59205" y="35250"/>
                </a:lnTo>
                <a:lnTo>
                  <a:pt x="96948" y="12698"/>
                </a:lnTo>
                <a:lnTo>
                  <a:pt x="142097" y="1406"/>
                </a:lnTo>
                <a:lnTo>
                  <a:pt x="16738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89936" y="197739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69" h="381634">
                <a:moveTo>
                  <a:pt x="167411" y="0"/>
                </a:moveTo>
                <a:lnTo>
                  <a:pt x="205696" y="2928"/>
                </a:lnTo>
                <a:lnTo>
                  <a:pt x="267016" y="26360"/>
                </a:lnTo>
                <a:lnTo>
                  <a:pt x="307951" y="73074"/>
                </a:lnTo>
                <a:lnTo>
                  <a:pt x="328386" y="142642"/>
                </a:lnTo>
                <a:lnTo>
                  <a:pt x="330936" y="185927"/>
                </a:lnTo>
                <a:lnTo>
                  <a:pt x="330194" y="210833"/>
                </a:lnTo>
                <a:lnTo>
                  <a:pt x="324185" y="255168"/>
                </a:lnTo>
                <a:lnTo>
                  <a:pt x="312134" y="292238"/>
                </a:lnTo>
                <a:lnTo>
                  <a:pt x="284327" y="335279"/>
                </a:lnTo>
                <a:lnTo>
                  <a:pt x="245679" y="363926"/>
                </a:lnTo>
                <a:lnTo>
                  <a:pt x="197546" y="378729"/>
                </a:lnTo>
                <a:lnTo>
                  <a:pt x="160858" y="381507"/>
                </a:lnTo>
                <a:lnTo>
                  <a:pt x="123210" y="378577"/>
                </a:lnTo>
                <a:lnTo>
                  <a:pt x="62922" y="355093"/>
                </a:lnTo>
                <a:lnTo>
                  <a:pt x="22658" y="308086"/>
                </a:lnTo>
                <a:lnTo>
                  <a:pt x="2517" y="237791"/>
                </a:lnTo>
                <a:lnTo>
                  <a:pt x="0" y="193928"/>
                </a:lnTo>
                <a:lnTo>
                  <a:pt x="1219" y="164284"/>
                </a:lnTo>
                <a:lnTo>
                  <a:pt x="10978" y="111758"/>
                </a:lnTo>
                <a:lnTo>
                  <a:pt x="30435" y="68397"/>
                </a:lnTo>
                <a:lnTo>
                  <a:pt x="59181" y="35250"/>
                </a:lnTo>
                <a:lnTo>
                  <a:pt x="96899" y="12698"/>
                </a:lnTo>
                <a:lnTo>
                  <a:pt x="142095" y="1406"/>
                </a:lnTo>
                <a:lnTo>
                  <a:pt x="16741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76691" y="197739"/>
            <a:ext cx="269875" cy="381635"/>
          </a:xfrm>
          <a:custGeom>
            <a:avLst/>
            <a:gdLst/>
            <a:ahLst/>
            <a:cxnLst/>
            <a:rect l="l" t="t" r="r" b="b"/>
            <a:pathLst>
              <a:path w="269875" h="381634">
                <a:moveTo>
                  <a:pt x="172605" y="0"/>
                </a:moveTo>
                <a:lnTo>
                  <a:pt x="211062" y="1660"/>
                </a:lnTo>
                <a:lnTo>
                  <a:pt x="257245" y="9636"/>
                </a:lnTo>
                <a:lnTo>
                  <a:pt x="269278" y="12826"/>
                </a:lnTo>
                <a:lnTo>
                  <a:pt x="269278" y="91947"/>
                </a:lnTo>
                <a:lnTo>
                  <a:pt x="232143" y="91947"/>
                </a:lnTo>
                <a:lnTo>
                  <a:pt x="228388" y="77593"/>
                </a:lnTo>
                <a:lnTo>
                  <a:pt x="223675" y="65214"/>
                </a:lnTo>
                <a:lnTo>
                  <a:pt x="194997" y="35560"/>
                </a:lnTo>
                <a:lnTo>
                  <a:pt x="174243" y="31876"/>
                </a:lnTo>
                <a:lnTo>
                  <a:pt x="153984" y="34470"/>
                </a:lnTo>
                <a:lnTo>
                  <a:pt x="121346" y="55183"/>
                </a:lnTo>
                <a:lnTo>
                  <a:pt x="99290" y="96468"/>
                </a:lnTo>
                <a:lnTo>
                  <a:pt x="88236" y="157896"/>
                </a:lnTo>
                <a:lnTo>
                  <a:pt x="86855" y="196087"/>
                </a:lnTo>
                <a:lnTo>
                  <a:pt x="88117" y="231614"/>
                </a:lnTo>
                <a:lnTo>
                  <a:pt x="98219" y="288903"/>
                </a:lnTo>
                <a:lnTo>
                  <a:pt x="118343" y="327644"/>
                </a:lnTo>
                <a:lnTo>
                  <a:pt x="166319" y="349503"/>
                </a:lnTo>
                <a:lnTo>
                  <a:pt x="175829" y="349097"/>
                </a:lnTo>
                <a:lnTo>
                  <a:pt x="214827" y="329094"/>
                </a:lnTo>
                <a:lnTo>
                  <a:pt x="231863" y="285114"/>
                </a:lnTo>
                <a:lnTo>
                  <a:pt x="269278" y="285114"/>
                </a:lnTo>
                <a:lnTo>
                  <a:pt x="269278" y="367791"/>
                </a:lnTo>
                <a:lnTo>
                  <a:pt x="254583" y="371151"/>
                </a:lnTo>
                <a:lnTo>
                  <a:pt x="214388" y="378205"/>
                </a:lnTo>
                <a:lnTo>
                  <a:pt x="176037" y="381295"/>
                </a:lnTo>
                <a:lnTo>
                  <a:pt x="162775" y="381507"/>
                </a:lnTo>
                <a:lnTo>
                  <a:pt x="135677" y="380224"/>
                </a:lnTo>
                <a:lnTo>
                  <a:pt x="89314" y="369988"/>
                </a:lnTo>
                <a:lnTo>
                  <a:pt x="53275" y="349486"/>
                </a:lnTo>
                <a:lnTo>
                  <a:pt x="26781" y="318573"/>
                </a:lnTo>
                <a:lnTo>
                  <a:pt x="9601" y="277090"/>
                </a:lnTo>
                <a:lnTo>
                  <a:pt x="1066" y="224702"/>
                </a:lnTo>
                <a:lnTo>
                  <a:pt x="0" y="194436"/>
                </a:lnTo>
                <a:lnTo>
                  <a:pt x="1254" y="165768"/>
                </a:lnTo>
                <a:lnTo>
                  <a:pt x="11294" y="114194"/>
                </a:lnTo>
                <a:lnTo>
                  <a:pt x="31302" y="70665"/>
                </a:lnTo>
                <a:lnTo>
                  <a:pt x="60864" y="36895"/>
                </a:lnTo>
                <a:lnTo>
                  <a:pt x="99691" y="13340"/>
                </a:lnTo>
                <a:lnTo>
                  <a:pt x="146387" y="1478"/>
                </a:lnTo>
                <a:lnTo>
                  <a:pt x="17260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91517" y="1245470"/>
            <a:ext cx="4022938" cy="247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96335" y="868299"/>
            <a:ext cx="4042282" cy="381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35192" y="944244"/>
            <a:ext cx="98425" cy="153670"/>
          </a:xfrm>
          <a:custGeom>
            <a:avLst/>
            <a:gdLst/>
            <a:ahLst/>
            <a:cxnLst/>
            <a:rect l="l" t="t" r="r" b="b"/>
            <a:pathLst>
              <a:path w="98425" h="153669">
                <a:moveTo>
                  <a:pt x="54610" y="0"/>
                </a:moveTo>
                <a:lnTo>
                  <a:pt x="0" y="153669"/>
                </a:lnTo>
                <a:lnTo>
                  <a:pt x="98298" y="153669"/>
                </a:lnTo>
                <a:lnTo>
                  <a:pt x="5461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29353" y="944244"/>
            <a:ext cx="98425" cy="153670"/>
          </a:xfrm>
          <a:custGeom>
            <a:avLst/>
            <a:gdLst/>
            <a:ahLst/>
            <a:cxnLst/>
            <a:rect l="l" t="t" r="r" b="b"/>
            <a:pathLst>
              <a:path w="98425" h="153669">
                <a:moveTo>
                  <a:pt x="54610" y="0"/>
                </a:moveTo>
                <a:lnTo>
                  <a:pt x="0" y="153669"/>
                </a:lnTo>
                <a:lnTo>
                  <a:pt x="98298" y="153669"/>
                </a:lnTo>
                <a:lnTo>
                  <a:pt x="5461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08571" y="900176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79" h="318134">
                <a:moveTo>
                  <a:pt x="78104" y="0"/>
                </a:moveTo>
                <a:lnTo>
                  <a:pt x="30188" y="21324"/>
                </a:lnTo>
                <a:lnTo>
                  <a:pt x="10876" y="59352"/>
                </a:lnTo>
                <a:lnTo>
                  <a:pt x="1212" y="117748"/>
                </a:lnTo>
                <a:lnTo>
                  <a:pt x="0" y="154686"/>
                </a:lnTo>
                <a:lnTo>
                  <a:pt x="1238" y="193232"/>
                </a:lnTo>
                <a:lnTo>
                  <a:pt x="11144" y="254609"/>
                </a:lnTo>
                <a:lnTo>
                  <a:pt x="31025" y="295017"/>
                </a:lnTo>
                <a:lnTo>
                  <a:pt x="80263" y="317626"/>
                </a:lnTo>
                <a:lnTo>
                  <a:pt x="90431" y="316932"/>
                </a:lnTo>
                <a:lnTo>
                  <a:pt x="129397" y="292750"/>
                </a:lnTo>
                <a:lnTo>
                  <a:pt x="147827" y="252428"/>
                </a:lnTo>
                <a:lnTo>
                  <a:pt x="154775" y="212179"/>
                </a:lnTo>
                <a:lnTo>
                  <a:pt x="156971" y="165226"/>
                </a:lnTo>
                <a:lnTo>
                  <a:pt x="156446" y="139176"/>
                </a:lnTo>
                <a:lnTo>
                  <a:pt x="152203" y="93646"/>
                </a:lnTo>
                <a:lnTo>
                  <a:pt x="137636" y="41957"/>
                </a:lnTo>
                <a:lnTo>
                  <a:pt x="113162" y="10608"/>
                </a:lnTo>
                <a:lnTo>
                  <a:pt x="781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83202" y="900176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80" h="318134">
                <a:moveTo>
                  <a:pt x="78105" y="0"/>
                </a:moveTo>
                <a:lnTo>
                  <a:pt x="30188" y="21324"/>
                </a:lnTo>
                <a:lnTo>
                  <a:pt x="10876" y="59352"/>
                </a:lnTo>
                <a:lnTo>
                  <a:pt x="1212" y="117748"/>
                </a:lnTo>
                <a:lnTo>
                  <a:pt x="0" y="154686"/>
                </a:lnTo>
                <a:lnTo>
                  <a:pt x="1238" y="193232"/>
                </a:lnTo>
                <a:lnTo>
                  <a:pt x="11144" y="254609"/>
                </a:lnTo>
                <a:lnTo>
                  <a:pt x="31025" y="295017"/>
                </a:lnTo>
                <a:lnTo>
                  <a:pt x="80264" y="317626"/>
                </a:lnTo>
                <a:lnTo>
                  <a:pt x="90431" y="316932"/>
                </a:lnTo>
                <a:lnTo>
                  <a:pt x="129397" y="292750"/>
                </a:lnTo>
                <a:lnTo>
                  <a:pt x="147827" y="252428"/>
                </a:lnTo>
                <a:lnTo>
                  <a:pt x="154775" y="212179"/>
                </a:lnTo>
                <a:lnTo>
                  <a:pt x="156972" y="165226"/>
                </a:lnTo>
                <a:lnTo>
                  <a:pt x="156446" y="139176"/>
                </a:lnTo>
                <a:lnTo>
                  <a:pt x="152203" y="93646"/>
                </a:lnTo>
                <a:lnTo>
                  <a:pt x="137636" y="41957"/>
                </a:lnTo>
                <a:lnTo>
                  <a:pt x="113162" y="10608"/>
                </a:lnTo>
                <a:lnTo>
                  <a:pt x="7810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06767" y="87261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4" h="373380">
                <a:moveTo>
                  <a:pt x="0" y="0"/>
                </a:moveTo>
                <a:lnTo>
                  <a:pt x="110617" y="0"/>
                </a:lnTo>
                <a:lnTo>
                  <a:pt x="207263" y="168021"/>
                </a:lnTo>
                <a:lnTo>
                  <a:pt x="230759" y="210820"/>
                </a:lnTo>
                <a:lnTo>
                  <a:pt x="250654" y="249682"/>
                </a:lnTo>
                <a:lnTo>
                  <a:pt x="256412" y="261874"/>
                </a:lnTo>
                <a:lnTo>
                  <a:pt x="260858" y="261874"/>
                </a:lnTo>
                <a:lnTo>
                  <a:pt x="259524" y="228536"/>
                </a:lnTo>
                <a:lnTo>
                  <a:pt x="258572" y="193675"/>
                </a:lnTo>
                <a:lnTo>
                  <a:pt x="258000" y="157289"/>
                </a:lnTo>
                <a:lnTo>
                  <a:pt x="257810" y="119380"/>
                </a:lnTo>
                <a:lnTo>
                  <a:pt x="257810" y="68580"/>
                </a:lnTo>
                <a:lnTo>
                  <a:pt x="257734" y="60321"/>
                </a:lnTo>
                <a:lnTo>
                  <a:pt x="244602" y="24003"/>
                </a:lnTo>
                <a:lnTo>
                  <a:pt x="228600" y="18034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612" y="20447"/>
                </a:lnTo>
                <a:lnTo>
                  <a:pt x="319405" y="22479"/>
                </a:lnTo>
                <a:lnTo>
                  <a:pt x="302484" y="60555"/>
                </a:lnTo>
                <a:lnTo>
                  <a:pt x="302387" y="68580"/>
                </a:lnTo>
                <a:lnTo>
                  <a:pt x="302387" y="372872"/>
                </a:lnTo>
                <a:lnTo>
                  <a:pt x="233045" y="372872"/>
                </a:lnTo>
                <a:lnTo>
                  <a:pt x="110109" y="160274"/>
                </a:lnTo>
                <a:lnTo>
                  <a:pt x="88487" y="121808"/>
                </a:lnTo>
                <a:lnTo>
                  <a:pt x="73533" y="92583"/>
                </a:lnTo>
                <a:lnTo>
                  <a:pt x="70993" y="92583"/>
                </a:lnTo>
                <a:lnTo>
                  <a:pt x="72233" y="122344"/>
                </a:lnTo>
                <a:lnTo>
                  <a:pt x="73104" y="152939"/>
                </a:lnTo>
                <a:lnTo>
                  <a:pt x="73618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95"/>
                </a:lnTo>
                <a:lnTo>
                  <a:pt x="93472" y="352298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0900"/>
                </a:lnTo>
                <a:lnTo>
                  <a:pt x="16002" y="348742"/>
                </a:lnTo>
                <a:lnTo>
                  <a:pt x="19938" y="346583"/>
                </a:lnTo>
                <a:lnTo>
                  <a:pt x="22860" y="343662"/>
                </a:lnTo>
                <a:lnTo>
                  <a:pt x="24765" y="339852"/>
                </a:lnTo>
                <a:lnTo>
                  <a:pt x="26670" y="336169"/>
                </a:lnTo>
                <a:lnTo>
                  <a:pt x="27940" y="331470"/>
                </a:lnTo>
                <a:lnTo>
                  <a:pt x="28448" y="325882"/>
                </a:lnTo>
                <a:lnTo>
                  <a:pt x="28956" y="320167"/>
                </a:lnTo>
                <a:lnTo>
                  <a:pt x="29210" y="313055"/>
                </a:lnTo>
                <a:lnTo>
                  <a:pt x="29210" y="304546"/>
                </a:lnTo>
                <a:lnTo>
                  <a:pt x="29210" y="68325"/>
                </a:lnTo>
                <a:lnTo>
                  <a:pt x="23875" y="30480"/>
                </a:lnTo>
                <a:lnTo>
                  <a:pt x="20066" y="27050"/>
                </a:lnTo>
                <a:lnTo>
                  <a:pt x="16383" y="23622"/>
                </a:lnTo>
                <a:lnTo>
                  <a:pt x="9652" y="2057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23964" y="87261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10" h="373380">
                <a:moveTo>
                  <a:pt x="0" y="0"/>
                </a:moveTo>
                <a:lnTo>
                  <a:pt x="143383" y="0"/>
                </a:lnTo>
                <a:lnTo>
                  <a:pt x="143383" y="18034"/>
                </a:lnTo>
                <a:lnTo>
                  <a:pt x="135889" y="20066"/>
                </a:lnTo>
                <a:lnTo>
                  <a:pt x="130301" y="22225"/>
                </a:lnTo>
                <a:lnTo>
                  <a:pt x="126873" y="24511"/>
                </a:lnTo>
                <a:lnTo>
                  <a:pt x="123316" y="26797"/>
                </a:lnTo>
                <a:lnTo>
                  <a:pt x="120523" y="29463"/>
                </a:lnTo>
                <a:lnTo>
                  <a:pt x="118745" y="32766"/>
                </a:lnTo>
                <a:lnTo>
                  <a:pt x="116966" y="36068"/>
                </a:lnTo>
                <a:lnTo>
                  <a:pt x="115697" y="40386"/>
                </a:lnTo>
                <a:lnTo>
                  <a:pt x="114935" y="45593"/>
                </a:lnTo>
                <a:lnTo>
                  <a:pt x="114173" y="50927"/>
                </a:lnTo>
                <a:lnTo>
                  <a:pt x="113791" y="58674"/>
                </a:lnTo>
                <a:lnTo>
                  <a:pt x="113791" y="68834"/>
                </a:lnTo>
                <a:lnTo>
                  <a:pt x="113791" y="304292"/>
                </a:lnTo>
                <a:lnTo>
                  <a:pt x="113791" y="310642"/>
                </a:lnTo>
                <a:lnTo>
                  <a:pt x="114046" y="316611"/>
                </a:lnTo>
                <a:lnTo>
                  <a:pt x="114426" y="322072"/>
                </a:lnTo>
                <a:lnTo>
                  <a:pt x="114808" y="327533"/>
                </a:lnTo>
                <a:lnTo>
                  <a:pt x="115443" y="331978"/>
                </a:lnTo>
                <a:lnTo>
                  <a:pt x="116586" y="335407"/>
                </a:lnTo>
                <a:lnTo>
                  <a:pt x="117728" y="338836"/>
                </a:lnTo>
                <a:lnTo>
                  <a:pt x="119252" y="341757"/>
                </a:lnTo>
                <a:lnTo>
                  <a:pt x="121412" y="344170"/>
                </a:lnTo>
                <a:lnTo>
                  <a:pt x="123444" y="346456"/>
                </a:lnTo>
                <a:lnTo>
                  <a:pt x="143383" y="354838"/>
                </a:lnTo>
                <a:lnTo>
                  <a:pt x="14338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580"/>
                </a:lnTo>
                <a:lnTo>
                  <a:pt x="29210" y="59817"/>
                </a:lnTo>
                <a:lnTo>
                  <a:pt x="28956" y="52705"/>
                </a:lnTo>
                <a:lnTo>
                  <a:pt x="28448" y="46990"/>
                </a:lnTo>
                <a:lnTo>
                  <a:pt x="28066" y="414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57570" y="872616"/>
            <a:ext cx="321945" cy="373380"/>
          </a:xfrm>
          <a:custGeom>
            <a:avLst/>
            <a:gdLst/>
            <a:ahLst/>
            <a:cxnLst/>
            <a:rect l="l" t="t" r="r" b="b"/>
            <a:pathLst>
              <a:path w="321945" h="373380">
                <a:moveTo>
                  <a:pt x="0" y="0"/>
                </a:moveTo>
                <a:lnTo>
                  <a:pt x="321436" y="0"/>
                </a:lnTo>
                <a:lnTo>
                  <a:pt x="321436" y="95885"/>
                </a:lnTo>
                <a:lnTo>
                  <a:pt x="284098" y="95885"/>
                </a:lnTo>
                <a:lnTo>
                  <a:pt x="281594" y="87243"/>
                </a:lnTo>
                <a:lnTo>
                  <a:pt x="279400" y="79803"/>
                </a:lnTo>
                <a:lnTo>
                  <a:pt x="269113" y="53721"/>
                </a:lnTo>
                <a:lnTo>
                  <a:pt x="266700" y="49657"/>
                </a:lnTo>
                <a:lnTo>
                  <a:pt x="252602" y="36957"/>
                </a:lnTo>
                <a:lnTo>
                  <a:pt x="249554" y="35306"/>
                </a:lnTo>
                <a:lnTo>
                  <a:pt x="245617" y="34036"/>
                </a:lnTo>
                <a:lnTo>
                  <a:pt x="241045" y="33147"/>
                </a:lnTo>
                <a:lnTo>
                  <a:pt x="236346" y="32385"/>
                </a:lnTo>
                <a:lnTo>
                  <a:pt x="230377" y="32004"/>
                </a:lnTo>
                <a:lnTo>
                  <a:pt x="222884" y="32004"/>
                </a:lnTo>
                <a:lnTo>
                  <a:pt x="203200" y="32004"/>
                </a:lnTo>
                <a:lnTo>
                  <a:pt x="203200" y="304292"/>
                </a:lnTo>
                <a:lnTo>
                  <a:pt x="203200" y="313944"/>
                </a:lnTo>
                <a:lnTo>
                  <a:pt x="203453" y="321183"/>
                </a:lnTo>
                <a:lnTo>
                  <a:pt x="204088" y="326263"/>
                </a:lnTo>
                <a:lnTo>
                  <a:pt x="204596" y="331216"/>
                </a:lnTo>
                <a:lnTo>
                  <a:pt x="205612" y="335280"/>
                </a:lnTo>
                <a:lnTo>
                  <a:pt x="236219" y="354838"/>
                </a:lnTo>
                <a:lnTo>
                  <a:pt x="236219" y="372872"/>
                </a:lnTo>
                <a:lnTo>
                  <a:pt x="85470" y="372872"/>
                </a:lnTo>
                <a:lnTo>
                  <a:pt x="85470" y="354838"/>
                </a:lnTo>
                <a:lnTo>
                  <a:pt x="93090" y="353568"/>
                </a:lnTo>
                <a:lnTo>
                  <a:pt x="99186" y="351790"/>
                </a:lnTo>
                <a:lnTo>
                  <a:pt x="118490" y="313055"/>
                </a:lnTo>
                <a:lnTo>
                  <a:pt x="118490" y="304292"/>
                </a:lnTo>
                <a:lnTo>
                  <a:pt x="118490" y="32004"/>
                </a:lnTo>
                <a:lnTo>
                  <a:pt x="96392" y="32004"/>
                </a:lnTo>
                <a:lnTo>
                  <a:pt x="88677" y="32242"/>
                </a:lnTo>
                <a:lnTo>
                  <a:pt x="51815" y="53340"/>
                </a:lnTo>
                <a:lnTo>
                  <a:pt x="39084" y="89620"/>
                </a:lnTo>
                <a:lnTo>
                  <a:pt x="37464" y="95885"/>
                </a:lnTo>
                <a:lnTo>
                  <a:pt x="0" y="958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92852" y="872616"/>
            <a:ext cx="337185" cy="377190"/>
          </a:xfrm>
          <a:custGeom>
            <a:avLst/>
            <a:gdLst/>
            <a:ahLst/>
            <a:cxnLst/>
            <a:rect l="l" t="t" r="r" b="b"/>
            <a:pathLst>
              <a:path w="337185" h="377190">
                <a:moveTo>
                  <a:pt x="0" y="0"/>
                </a:moveTo>
                <a:lnTo>
                  <a:pt x="143383" y="0"/>
                </a:lnTo>
                <a:lnTo>
                  <a:pt x="143383" y="18034"/>
                </a:lnTo>
                <a:lnTo>
                  <a:pt x="135889" y="20066"/>
                </a:lnTo>
                <a:lnTo>
                  <a:pt x="130301" y="22225"/>
                </a:lnTo>
                <a:lnTo>
                  <a:pt x="126873" y="24511"/>
                </a:lnTo>
                <a:lnTo>
                  <a:pt x="123316" y="26797"/>
                </a:lnTo>
                <a:lnTo>
                  <a:pt x="120523" y="29463"/>
                </a:lnTo>
                <a:lnTo>
                  <a:pt x="118745" y="32766"/>
                </a:lnTo>
                <a:lnTo>
                  <a:pt x="116966" y="36068"/>
                </a:lnTo>
                <a:lnTo>
                  <a:pt x="115697" y="40386"/>
                </a:lnTo>
                <a:lnTo>
                  <a:pt x="114935" y="45593"/>
                </a:lnTo>
                <a:lnTo>
                  <a:pt x="114173" y="50927"/>
                </a:lnTo>
                <a:lnTo>
                  <a:pt x="113791" y="58674"/>
                </a:lnTo>
                <a:lnTo>
                  <a:pt x="113791" y="68834"/>
                </a:lnTo>
                <a:lnTo>
                  <a:pt x="113791" y="249047"/>
                </a:lnTo>
                <a:lnTo>
                  <a:pt x="116586" y="288417"/>
                </a:lnTo>
                <a:lnTo>
                  <a:pt x="130466" y="324846"/>
                </a:lnTo>
                <a:lnTo>
                  <a:pt x="170060" y="344759"/>
                </a:lnTo>
                <a:lnTo>
                  <a:pt x="179704" y="345186"/>
                </a:lnTo>
                <a:lnTo>
                  <a:pt x="192728" y="344493"/>
                </a:lnTo>
                <a:lnTo>
                  <a:pt x="227462" y="327842"/>
                </a:lnTo>
                <a:lnTo>
                  <a:pt x="242837" y="291508"/>
                </a:lnTo>
                <a:lnTo>
                  <a:pt x="245999" y="242824"/>
                </a:lnTo>
                <a:lnTo>
                  <a:pt x="245999" y="68580"/>
                </a:lnTo>
                <a:lnTo>
                  <a:pt x="240791" y="30353"/>
                </a:lnTo>
                <a:lnTo>
                  <a:pt x="237236" y="27050"/>
                </a:lnTo>
                <a:lnTo>
                  <a:pt x="233807" y="23749"/>
                </a:lnTo>
                <a:lnTo>
                  <a:pt x="227075" y="20828"/>
                </a:lnTo>
                <a:lnTo>
                  <a:pt x="217043" y="18034"/>
                </a:lnTo>
                <a:lnTo>
                  <a:pt x="217043" y="0"/>
                </a:lnTo>
                <a:lnTo>
                  <a:pt x="337185" y="0"/>
                </a:lnTo>
                <a:lnTo>
                  <a:pt x="337185" y="18034"/>
                </a:lnTo>
                <a:lnTo>
                  <a:pt x="330708" y="19812"/>
                </a:lnTo>
                <a:lnTo>
                  <a:pt x="325500" y="21844"/>
                </a:lnTo>
                <a:lnTo>
                  <a:pt x="309118" y="46862"/>
                </a:lnTo>
                <a:lnTo>
                  <a:pt x="308610" y="52578"/>
                </a:lnTo>
                <a:lnTo>
                  <a:pt x="308228" y="59817"/>
                </a:lnTo>
                <a:lnTo>
                  <a:pt x="308228" y="68580"/>
                </a:lnTo>
                <a:lnTo>
                  <a:pt x="308228" y="239268"/>
                </a:lnTo>
                <a:lnTo>
                  <a:pt x="305175" y="283809"/>
                </a:lnTo>
                <a:lnTo>
                  <a:pt x="291230" y="326074"/>
                </a:lnTo>
                <a:lnTo>
                  <a:pt x="265517" y="354266"/>
                </a:lnTo>
                <a:lnTo>
                  <a:pt x="229352" y="370697"/>
                </a:lnTo>
                <a:lnTo>
                  <a:pt x="184104" y="376930"/>
                </a:lnTo>
                <a:lnTo>
                  <a:pt x="171196" y="377190"/>
                </a:lnTo>
                <a:lnTo>
                  <a:pt x="152526" y="376687"/>
                </a:lnTo>
                <a:lnTo>
                  <a:pt x="105663" y="369062"/>
                </a:lnTo>
                <a:lnTo>
                  <a:pt x="71106" y="352399"/>
                </a:lnTo>
                <a:lnTo>
                  <a:pt x="41779" y="316497"/>
                </a:lnTo>
                <a:lnTo>
                  <a:pt x="31210" y="278780"/>
                </a:lnTo>
                <a:lnTo>
                  <a:pt x="29210" y="245491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6" y="41402"/>
                </a:lnTo>
                <a:lnTo>
                  <a:pt x="16256" y="24257"/>
                </a:lnTo>
                <a:lnTo>
                  <a:pt x="12319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05703" y="872616"/>
            <a:ext cx="266700" cy="373380"/>
          </a:xfrm>
          <a:custGeom>
            <a:avLst/>
            <a:gdLst/>
            <a:ahLst/>
            <a:cxnLst/>
            <a:rect l="l" t="t" r="r" b="b"/>
            <a:pathLst>
              <a:path w="266700" h="373380">
                <a:moveTo>
                  <a:pt x="0" y="0"/>
                </a:moveTo>
                <a:lnTo>
                  <a:pt x="143383" y="0"/>
                </a:lnTo>
                <a:lnTo>
                  <a:pt x="143383" y="18034"/>
                </a:lnTo>
                <a:lnTo>
                  <a:pt x="136779" y="19812"/>
                </a:lnTo>
                <a:lnTo>
                  <a:pt x="131572" y="21844"/>
                </a:lnTo>
                <a:lnTo>
                  <a:pt x="114808" y="46609"/>
                </a:lnTo>
                <a:lnTo>
                  <a:pt x="114173" y="52324"/>
                </a:lnTo>
                <a:lnTo>
                  <a:pt x="113792" y="59562"/>
                </a:lnTo>
                <a:lnTo>
                  <a:pt x="113792" y="68325"/>
                </a:lnTo>
                <a:lnTo>
                  <a:pt x="113792" y="340360"/>
                </a:lnTo>
                <a:lnTo>
                  <a:pt x="166878" y="340360"/>
                </a:lnTo>
                <a:lnTo>
                  <a:pt x="174382" y="340050"/>
                </a:lnTo>
                <a:lnTo>
                  <a:pt x="208787" y="320294"/>
                </a:lnTo>
                <a:lnTo>
                  <a:pt x="225313" y="277479"/>
                </a:lnTo>
                <a:lnTo>
                  <a:pt x="228854" y="262509"/>
                </a:lnTo>
                <a:lnTo>
                  <a:pt x="266192" y="262509"/>
                </a:lnTo>
                <a:lnTo>
                  <a:pt x="26022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0900"/>
                </a:lnTo>
                <a:lnTo>
                  <a:pt x="15875" y="348742"/>
                </a:lnTo>
                <a:lnTo>
                  <a:pt x="19812" y="346583"/>
                </a:lnTo>
                <a:lnTo>
                  <a:pt x="22733" y="343662"/>
                </a:lnTo>
                <a:lnTo>
                  <a:pt x="24637" y="339852"/>
                </a:lnTo>
                <a:lnTo>
                  <a:pt x="26543" y="336169"/>
                </a:lnTo>
                <a:lnTo>
                  <a:pt x="27812" y="331470"/>
                </a:lnTo>
                <a:lnTo>
                  <a:pt x="28321" y="325755"/>
                </a:lnTo>
                <a:lnTo>
                  <a:pt x="28956" y="319913"/>
                </a:lnTo>
                <a:lnTo>
                  <a:pt x="29210" y="312674"/>
                </a:lnTo>
                <a:lnTo>
                  <a:pt x="29210" y="304038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2"/>
                </a:lnTo>
                <a:lnTo>
                  <a:pt x="26797" y="36703"/>
                </a:lnTo>
                <a:lnTo>
                  <a:pt x="24892" y="33020"/>
                </a:lnTo>
                <a:lnTo>
                  <a:pt x="22987" y="29463"/>
                </a:lnTo>
                <a:lnTo>
                  <a:pt x="20066" y="26416"/>
                </a:lnTo>
                <a:lnTo>
                  <a:pt x="16256" y="24257"/>
                </a:lnTo>
                <a:lnTo>
                  <a:pt x="12319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17617" y="872617"/>
            <a:ext cx="351790" cy="375285"/>
          </a:xfrm>
          <a:custGeom>
            <a:avLst/>
            <a:gdLst/>
            <a:ahLst/>
            <a:cxnLst/>
            <a:rect l="l" t="t" r="r" b="b"/>
            <a:pathLst>
              <a:path w="351789" h="375284">
                <a:moveTo>
                  <a:pt x="0" y="0"/>
                </a:moveTo>
                <a:lnTo>
                  <a:pt x="151130" y="0"/>
                </a:lnTo>
                <a:lnTo>
                  <a:pt x="151130" y="18034"/>
                </a:lnTo>
                <a:lnTo>
                  <a:pt x="141605" y="19177"/>
                </a:lnTo>
                <a:lnTo>
                  <a:pt x="134620" y="21844"/>
                </a:lnTo>
                <a:lnTo>
                  <a:pt x="130048" y="26035"/>
                </a:lnTo>
                <a:lnTo>
                  <a:pt x="125476" y="30099"/>
                </a:lnTo>
                <a:lnTo>
                  <a:pt x="123190" y="36068"/>
                </a:lnTo>
                <a:lnTo>
                  <a:pt x="123190" y="43687"/>
                </a:lnTo>
                <a:lnTo>
                  <a:pt x="123190" y="49784"/>
                </a:lnTo>
                <a:lnTo>
                  <a:pt x="123825" y="55625"/>
                </a:lnTo>
                <a:lnTo>
                  <a:pt x="185801" y="284861"/>
                </a:lnTo>
                <a:lnTo>
                  <a:pt x="253237" y="89662"/>
                </a:lnTo>
                <a:lnTo>
                  <a:pt x="255905" y="81915"/>
                </a:lnTo>
                <a:lnTo>
                  <a:pt x="258064" y="74803"/>
                </a:lnTo>
                <a:lnTo>
                  <a:pt x="259587" y="68072"/>
                </a:lnTo>
                <a:lnTo>
                  <a:pt x="261239" y="61341"/>
                </a:lnTo>
                <a:lnTo>
                  <a:pt x="262001" y="54229"/>
                </a:lnTo>
                <a:lnTo>
                  <a:pt x="262001" y="46736"/>
                </a:lnTo>
                <a:lnTo>
                  <a:pt x="262001" y="37846"/>
                </a:lnTo>
                <a:lnTo>
                  <a:pt x="233553" y="18034"/>
                </a:lnTo>
                <a:lnTo>
                  <a:pt x="233553" y="0"/>
                </a:lnTo>
                <a:lnTo>
                  <a:pt x="351282" y="0"/>
                </a:lnTo>
                <a:lnTo>
                  <a:pt x="351282" y="18034"/>
                </a:lnTo>
                <a:lnTo>
                  <a:pt x="344297" y="19177"/>
                </a:lnTo>
                <a:lnTo>
                  <a:pt x="338455" y="21336"/>
                </a:lnTo>
                <a:lnTo>
                  <a:pt x="333629" y="24765"/>
                </a:lnTo>
                <a:lnTo>
                  <a:pt x="328803" y="28067"/>
                </a:lnTo>
                <a:lnTo>
                  <a:pt x="324485" y="32893"/>
                </a:lnTo>
                <a:lnTo>
                  <a:pt x="306705" y="69977"/>
                </a:lnTo>
                <a:lnTo>
                  <a:pt x="192278" y="374777"/>
                </a:lnTo>
                <a:lnTo>
                  <a:pt x="129286" y="374777"/>
                </a:lnTo>
                <a:lnTo>
                  <a:pt x="39116" y="68834"/>
                </a:lnTo>
                <a:lnTo>
                  <a:pt x="22733" y="29337"/>
                </a:lnTo>
                <a:lnTo>
                  <a:pt x="18287" y="25781"/>
                </a:lnTo>
                <a:lnTo>
                  <a:pt x="13970" y="22225"/>
                </a:lnTo>
                <a:lnTo>
                  <a:pt x="7874" y="19685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15105" y="87261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0891" y="0"/>
                </a:lnTo>
                <a:lnTo>
                  <a:pt x="270891" y="86868"/>
                </a:lnTo>
                <a:lnTo>
                  <a:pt x="233425" y="86868"/>
                </a:lnTo>
                <a:lnTo>
                  <a:pt x="229115" y="74961"/>
                </a:lnTo>
                <a:lnTo>
                  <a:pt x="225139" y="65151"/>
                </a:lnTo>
                <a:lnTo>
                  <a:pt x="198054" y="35004"/>
                </a:lnTo>
                <a:lnTo>
                  <a:pt x="173354" y="32004"/>
                </a:lnTo>
                <a:lnTo>
                  <a:pt x="113791" y="32004"/>
                </a:lnTo>
                <a:lnTo>
                  <a:pt x="113791" y="163068"/>
                </a:lnTo>
                <a:lnTo>
                  <a:pt x="149859" y="163068"/>
                </a:lnTo>
                <a:lnTo>
                  <a:pt x="157860" y="163068"/>
                </a:lnTo>
                <a:lnTo>
                  <a:pt x="186622" y="131512"/>
                </a:lnTo>
                <a:lnTo>
                  <a:pt x="188721" y="123698"/>
                </a:lnTo>
                <a:lnTo>
                  <a:pt x="219582" y="123698"/>
                </a:lnTo>
                <a:lnTo>
                  <a:pt x="219582" y="234569"/>
                </a:lnTo>
                <a:lnTo>
                  <a:pt x="188721" y="234569"/>
                </a:lnTo>
                <a:lnTo>
                  <a:pt x="186749" y="227137"/>
                </a:lnTo>
                <a:lnTo>
                  <a:pt x="184657" y="220646"/>
                </a:lnTo>
                <a:lnTo>
                  <a:pt x="169163" y="198628"/>
                </a:lnTo>
                <a:lnTo>
                  <a:pt x="164845" y="196215"/>
                </a:lnTo>
                <a:lnTo>
                  <a:pt x="158495" y="195072"/>
                </a:lnTo>
                <a:lnTo>
                  <a:pt x="149859" y="195072"/>
                </a:lnTo>
                <a:lnTo>
                  <a:pt x="113791" y="195072"/>
                </a:lnTo>
                <a:lnTo>
                  <a:pt x="113791" y="340868"/>
                </a:lnTo>
                <a:lnTo>
                  <a:pt x="173100" y="340868"/>
                </a:lnTo>
                <a:lnTo>
                  <a:pt x="179450" y="340868"/>
                </a:lnTo>
                <a:lnTo>
                  <a:pt x="184784" y="340487"/>
                </a:lnTo>
                <a:lnTo>
                  <a:pt x="189229" y="339598"/>
                </a:lnTo>
                <a:lnTo>
                  <a:pt x="193547" y="338836"/>
                </a:lnTo>
                <a:lnTo>
                  <a:pt x="197484" y="337438"/>
                </a:lnTo>
                <a:lnTo>
                  <a:pt x="200913" y="335407"/>
                </a:lnTo>
                <a:lnTo>
                  <a:pt x="204469" y="333375"/>
                </a:lnTo>
                <a:lnTo>
                  <a:pt x="207771" y="330708"/>
                </a:lnTo>
                <a:lnTo>
                  <a:pt x="210946" y="327152"/>
                </a:lnTo>
                <a:lnTo>
                  <a:pt x="214121" y="323723"/>
                </a:lnTo>
                <a:lnTo>
                  <a:pt x="231473" y="288496"/>
                </a:lnTo>
                <a:lnTo>
                  <a:pt x="236219" y="273177"/>
                </a:lnTo>
                <a:lnTo>
                  <a:pt x="273557" y="273177"/>
                </a:lnTo>
                <a:lnTo>
                  <a:pt x="26847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0" y="326009"/>
                </a:lnTo>
                <a:lnTo>
                  <a:pt x="28956" y="320294"/>
                </a:lnTo>
                <a:lnTo>
                  <a:pt x="29209" y="313055"/>
                </a:lnTo>
                <a:lnTo>
                  <a:pt x="29209" y="304292"/>
                </a:lnTo>
                <a:lnTo>
                  <a:pt x="29209" y="68834"/>
                </a:lnTo>
                <a:lnTo>
                  <a:pt x="29209" y="60325"/>
                </a:lnTo>
                <a:lnTo>
                  <a:pt x="28956" y="53086"/>
                </a:lnTo>
                <a:lnTo>
                  <a:pt x="28447" y="47244"/>
                </a:lnTo>
                <a:lnTo>
                  <a:pt x="28066" y="41402"/>
                </a:lnTo>
                <a:lnTo>
                  <a:pt x="16256" y="24257"/>
                </a:lnTo>
                <a:lnTo>
                  <a:pt x="12318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82288" y="872616"/>
            <a:ext cx="264160" cy="373380"/>
          </a:xfrm>
          <a:custGeom>
            <a:avLst/>
            <a:gdLst/>
            <a:ahLst/>
            <a:cxnLst/>
            <a:rect l="l" t="t" r="r" b="b"/>
            <a:pathLst>
              <a:path w="264160" h="373380">
                <a:moveTo>
                  <a:pt x="0" y="0"/>
                </a:moveTo>
                <a:lnTo>
                  <a:pt x="264032" y="0"/>
                </a:lnTo>
                <a:lnTo>
                  <a:pt x="264032" y="86868"/>
                </a:lnTo>
                <a:lnTo>
                  <a:pt x="226694" y="86868"/>
                </a:lnTo>
                <a:lnTo>
                  <a:pt x="222311" y="74961"/>
                </a:lnTo>
                <a:lnTo>
                  <a:pt x="218297" y="65151"/>
                </a:lnTo>
                <a:lnTo>
                  <a:pt x="191196" y="35004"/>
                </a:lnTo>
                <a:lnTo>
                  <a:pt x="166497" y="32004"/>
                </a:lnTo>
                <a:lnTo>
                  <a:pt x="113792" y="32004"/>
                </a:lnTo>
                <a:lnTo>
                  <a:pt x="113792" y="170942"/>
                </a:lnTo>
                <a:lnTo>
                  <a:pt x="148844" y="170942"/>
                </a:lnTo>
                <a:lnTo>
                  <a:pt x="157353" y="170942"/>
                </a:lnTo>
                <a:lnTo>
                  <a:pt x="184213" y="142557"/>
                </a:lnTo>
                <a:lnTo>
                  <a:pt x="187579" y="127508"/>
                </a:lnTo>
                <a:lnTo>
                  <a:pt x="218439" y="127508"/>
                </a:lnTo>
                <a:lnTo>
                  <a:pt x="218439" y="246634"/>
                </a:lnTo>
                <a:lnTo>
                  <a:pt x="187579" y="246634"/>
                </a:lnTo>
                <a:lnTo>
                  <a:pt x="185866" y="238537"/>
                </a:lnTo>
                <a:lnTo>
                  <a:pt x="183975" y="231394"/>
                </a:lnTo>
                <a:lnTo>
                  <a:pt x="157225" y="202946"/>
                </a:lnTo>
                <a:lnTo>
                  <a:pt x="148844" y="202946"/>
                </a:lnTo>
                <a:lnTo>
                  <a:pt x="113792" y="202946"/>
                </a:lnTo>
                <a:lnTo>
                  <a:pt x="113792" y="304292"/>
                </a:lnTo>
                <a:lnTo>
                  <a:pt x="113792" y="313944"/>
                </a:lnTo>
                <a:lnTo>
                  <a:pt x="114173" y="321183"/>
                </a:lnTo>
                <a:lnTo>
                  <a:pt x="114681" y="326263"/>
                </a:lnTo>
                <a:lnTo>
                  <a:pt x="115188" y="331216"/>
                </a:lnTo>
                <a:lnTo>
                  <a:pt x="116205" y="335280"/>
                </a:lnTo>
                <a:lnTo>
                  <a:pt x="117729" y="338455"/>
                </a:lnTo>
                <a:lnTo>
                  <a:pt x="119125" y="341503"/>
                </a:lnTo>
                <a:lnTo>
                  <a:pt x="146938" y="354838"/>
                </a:lnTo>
                <a:lnTo>
                  <a:pt x="14693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3187"/>
                </a:lnTo>
                <a:lnTo>
                  <a:pt x="12064" y="351282"/>
                </a:lnTo>
                <a:lnTo>
                  <a:pt x="15875" y="348996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0" y="325882"/>
                </a:lnTo>
                <a:lnTo>
                  <a:pt x="28956" y="320040"/>
                </a:lnTo>
                <a:lnTo>
                  <a:pt x="29210" y="312674"/>
                </a:lnTo>
                <a:lnTo>
                  <a:pt x="29210" y="304038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2"/>
                </a:lnTo>
                <a:lnTo>
                  <a:pt x="16256" y="24257"/>
                </a:lnTo>
                <a:lnTo>
                  <a:pt x="12318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18860" y="870712"/>
            <a:ext cx="361315" cy="375285"/>
          </a:xfrm>
          <a:custGeom>
            <a:avLst/>
            <a:gdLst/>
            <a:ahLst/>
            <a:cxnLst/>
            <a:rect l="l" t="t" r="r" b="b"/>
            <a:pathLst>
              <a:path w="361314" h="375284">
                <a:moveTo>
                  <a:pt x="159003" y="0"/>
                </a:moveTo>
                <a:lnTo>
                  <a:pt x="231901" y="0"/>
                </a:lnTo>
                <a:lnTo>
                  <a:pt x="321944" y="305942"/>
                </a:lnTo>
                <a:lnTo>
                  <a:pt x="324854" y="315398"/>
                </a:lnTo>
                <a:lnTo>
                  <a:pt x="342773" y="348868"/>
                </a:lnTo>
                <a:lnTo>
                  <a:pt x="347090" y="352425"/>
                </a:lnTo>
                <a:lnTo>
                  <a:pt x="353187" y="355091"/>
                </a:lnTo>
                <a:lnTo>
                  <a:pt x="361061" y="356742"/>
                </a:lnTo>
                <a:lnTo>
                  <a:pt x="361061" y="374776"/>
                </a:lnTo>
                <a:lnTo>
                  <a:pt x="210312" y="374776"/>
                </a:lnTo>
                <a:lnTo>
                  <a:pt x="210312" y="356742"/>
                </a:lnTo>
                <a:lnTo>
                  <a:pt x="219710" y="355600"/>
                </a:lnTo>
                <a:lnTo>
                  <a:pt x="226822" y="352933"/>
                </a:lnTo>
                <a:lnTo>
                  <a:pt x="231266" y="348741"/>
                </a:lnTo>
                <a:lnTo>
                  <a:pt x="235838" y="344550"/>
                </a:lnTo>
                <a:lnTo>
                  <a:pt x="238125" y="338709"/>
                </a:lnTo>
                <a:lnTo>
                  <a:pt x="238125" y="330962"/>
                </a:lnTo>
                <a:lnTo>
                  <a:pt x="238125" y="325374"/>
                </a:lnTo>
                <a:lnTo>
                  <a:pt x="237489" y="319150"/>
                </a:lnTo>
                <a:lnTo>
                  <a:pt x="222630" y="259207"/>
                </a:lnTo>
                <a:lnTo>
                  <a:pt x="105917" y="259207"/>
                </a:lnTo>
                <a:lnTo>
                  <a:pt x="96900" y="285114"/>
                </a:lnTo>
                <a:lnTo>
                  <a:pt x="94361" y="292480"/>
                </a:lnTo>
                <a:lnTo>
                  <a:pt x="92328" y="299465"/>
                </a:lnTo>
                <a:lnTo>
                  <a:pt x="90677" y="306324"/>
                </a:lnTo>
                <a:lnTo>
                  <a:pt x="89026" y="313182"/>
                </a:lnTo>
                <a:lnTo>
                  <a:pt x="88264" y="320421"/>
                </a:lnTo>
                <a:lnTo>
                  <a:pt x="88264" y="328040"/>
                </a:lnTo>
                <a:lnTo>
                  <a:pt x="90029" y="339848"/>
                </a:lnTo>
                <a:lnTo>
                  <a:pt x="95329" y="348583"/>
                </a:lnTo>
                <a:lnTo>
                  <a:pt x="104177" y="354222"/>
                </a:lnTo>
                <a:lnTo>
                  <a:pt x="116586" y="356742"/>
                </a:lnTo>
                <a:lnTo>
                  <a:pt x="116586" y="374776"/>
                </a:lnTo>
                <a:lnTo>
                  <a:pt x="0" y="374776"/>
                </a:lnTo>
                <a:lnTo>
                  <a:pt x="0" y="356742"/>
                </a:lnTo>
                <a:lnTo>
                  <a:pt x="6730" y="355980"/>
                </a:lnTo>
                <a:lnTo>
                  <a:pt x="12700" y="353567"/>
                </a:lnTo>
                <a:lnTo>
                  <a:pt x="38163" y="320563"/>
                </a:lnTo>
                <a:lnTo>
                  <a:pt x="45085" y="303402"/>
                </a:lnTo>
                <a:lnTo>
                  <a:pt x="15900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13021" y="870712"/>
            <a:ext cx="361315" cy="375285"/>
          </a:xfrm>
          <a:custGeom>
            <a:avLst/>
            <a:gdLst/>
            <a:ahLst/>
            <a:cxnLst/>
            <a:rect l="l" t="t" r="r" b="b"/>
            <a:pathLst>
              <a:path w="361314" h="375284">
                <a:moveTo>
                  <a:pt x="159003" y="0"/>
                </a:moveTo>
                <a:lnTo>
                  <a:pt x="231901" y="0"/>
                </a:lnTo>
                <a:lnTo>
                  <a:pt x="321944" y="305942"/>
                </a:lnTo>
                <a:lnTo>
                  <a:pt x="324854" y="315398"/>
                </a:lnTo>
                <a:lnTo>
                  <a:pt x="342772" y="348868"/>
                </a:lnTo>
                <a:lnTo>
                  <a:pt x="347090" y="352425"/>
                </a:lnTo>
                <a:lnTo>
                  <a:pt x="353187" y="355091"/>
                </a:lnTo>
                <a:lnTo>
                  <a:pt x="361060" y="356742"/>
                </a:lnTo>
                <a:lnTo>
                  <a:pt x="361060" y="374776"/>
                </a:lnTo>
                <a:lnTo>
                  <a:pt x="210312" y="374776"/>
                </a:lnTo>
                <a:lnTo>
                  <a:pt x="210312" y="356742"/>
                </a:lnTo>
                <a:lnTo>
                  <a:pt x="219709" y="355600"/>
                </a:lnTo>
                <a:lnTo>
                  <a:pt x="226821" y="352933"/>
                </a:lnTo>
                <a:lnTo>
                  <a:pt x="231266" y="348741"/>
                </a:lnTo>
                <a:lnTo>
                  <a:pt x="235838" y="344550"/>
                </a:lnTo>
                <a:lnTo>
                  <a:pt x="238125" y="338709"/>
                </a:lnTo>
                <a:lnTo>
                  <a:pt x="238125" y="330962"/>
                </a:lnTo>
                <a:lnTo>
                  <a:pt x="238125" y="325374"/>
                </a:lnTo>
                <a:lnTo>
                  <a:pt x="237489" y="319150"/>
                </a:lnTo>
                <a:lnTo>
                  <a:pt x="222630" y="259207"/>
                </a:lnTo>
                <a:lnTo>
                  <a:pt x="105917" y="259207"/>
                </a:lnTo>
                <a:lnTo>
                  <a:pt x="96900" y="285114"/>
                </a:lnTo>
                <a:lnTo>
                  <a:pt x="94360" y="292480"/>
                </a:lnTo>
                <a:lnTo>
                  <a:pt x="92328" y="299465"/>
                </a:lnTo>
                <a:lnTo>
                  <a:pt x="90677" y="306324"/>
                </a:lnTo>
                <a:lnTo>
                  <a:pt x="89026" y="313182"/>
                </a:lnTo>
                <a:lnTo>
                  <a:pt x="88264" y="320421"/>
                </a:lnTo>
                <a:lnTo>
                  <a:pt x="88264" y="328040"/>
                </a:lnTo>
                <a:lnTo>
                  <a:pt x="90029" y="339848"/>
                </a:lnTo>
                <a:lnTo>
                  <a:pt x="95329" y="348583"/>
                </a:lnTo>
                <a:lnTo>
                  <a:pt x="104177" y="354222"/>
                </a:lnTo>
                <a:lnTo>
                  <a:pt x="116585" y="356742"/>
                </a:lnTo>
                <a:lnTo>
                  <a:pt x="116585" y="374776"/>
                </a:lnTo>
                <a:lnTo>
                  <a:pt x="0" y="374776"/>
                </a:lnTo>
                <a:lnTo>
                  <a:pt x="0" y="356742"/>
                </a:lnTo>
                <a:lnTo>
                  <a:pt x="6730" y="355980"/>
                </a:lnTo>
                <a:lnTo>
                  <a:pt x="12700" y="353567"/>
                </a:lnTo>
                <a:lnTo>
                  <a:pt x="38163" y="320563"/>
                </a:lnTo>
                <a:lnTo>
                  <a:pt x="45084" y="303402"/>
                </a:lnTo>
                <a:lnTo>
                  <a:pt x="15900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21703" y="868300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70" h="381634">
                <a:moveTo>
                  <a:pt x="167386" y="0"/>
                </a:moveTo>
                <a:lnTo>
                  <a:pt x="205700" y="2928"/>
                </a:lnTo>
                <a:lnTo>
                  <a:pt x="267041" y="26360"/>
                </a:lnTo>
                <a:lnTo>
                  <a:pt x="307976" y="73074"/>
                </a:lnTo>
                <a:lnTo>
                  <a:pt x="328412" y="142642"/>
                </a:lnTo>
                <a:lnTo>
                  <a:pt x="330962" y="185927"/>
                </a:lnTo>
                <a:lnTo>
                  <a:pt x="330219" y="210833"/>
                </a:lnTo>
                <a:lnTo>
                  <a:pt x="324211" y="255168"/>
                </a:lnTo>
                <a:lnTo>
                  <a:pt x="312160" y="292238"/>
                </a:lnTo>
                <a:lnTo>
                  <a:pt x="284352" y="335279"/>
                </a:lnTo>
                <a:lnTo>
                  <a:pt x="245705" y="363926"/>
                </a:lnTo>
                <a:lnTo>
                  <a:pt x="197580" y="378729"/>
                </a:lnTo>
                <a:lnTo>
                  <a:pt x="160909" y="381508"/>
                </a:lnTo>
                <a:lnTo>
                  <a:pt x="123233" y="378577"/>
                </a:lnTo>
                <a:lnTo>
                  <a:pt x="62932" y="355093"/>
                </a:lnTo>
                <a:lnTo>
                  <a:pt x="22663" y="308086"/>
                </a:lnTo>
                <a:lnTo>
                  <a:pt x="2522" y="237791"/>
                </a:lnTo>
                <a:lnTo>
                  <a:pt x="0" y="193928"/>
                </a:lnTo>
                <a:lnTo>
                  <a:pt x="1216" y="164284"/>
                </a:lnTo>
                <a:lnTo>
                  <a:pt x="10983" y="111758"/>
                </a:lnTo>
                <a:lnTo>
                  <a:pt x="30440" y="68397"/>
                </a:lnTo>
                <a:lnTo>
                  <a:pt x="59205" y="35250"/>
                </a:lnTo>
                <a:lnTo>
                  <a:pt x="96948" y="12698"/>
                </a:lnTo>
                <a:lnTo>
                  <a:pt x="142097" y="1406"/>
                </a:lnTo>
                <a:lnTo>
                  <a:pt x="16738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96335" y="868300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69" h="381634">
                <a:moveTo>
                  <a:pt x="167385" y="0"/>
                </a:moveTo>
                <a:lnTo>
                  <a:pt x="205700" y="2928"/>
                </a:lnTo>
                <a:lnTo>
                  <a:pt x="267041" y="26360"/>
                </a:lnTo>
                <a:lnTo>
                  <a:pt x="307976" y="73074"/>
                </a:lnTo>
                <a:lnTo>
                  <a:pt x="328412" y="142642"/>
                </a:lnTo>
                <a:lnTo>
                  <a:pt x="330962" y="185927"/>
                </a:lnTo>
                <a:lnTo>
                  <a:pt x="330219" y="210833"/>
                </a:lnTo>
                <a:lnTo>
                  <a:pt x="324211" y="255168"/>
                </a:lnTo>
                <a:lnTo>
                  <a:pt x="312160" y="292238"/>
                </a:lnTo>
                <a:lnTo>
                  <a:pt x="284352" y="335279"/>
                </a:lnTo>
                <a:lnTo>
                  <a:pt x="245705" y="363926"/>
                </a:lnTo>
                <a:lnTo>
                  <a:pt x="197580" y="378729"/>
                </a:lnTo>
                <a:lnTo>
                  <a:pt x="160908" y="381508"/>
                </a:lnTo>
                <a:lnTo>
                  <a:pt x="123233" y="378577"/>
                </a:lnTo>
                <a:lnTo>
                  <a:pt x="62932" y="355093"/>
                </a:lnTo>
                <a:lnTo>
                  <a:pt x="22663" y="308086"/>
                </a:lnTo>
                <a:lnTo>
                  <a:pt x="2522" y="237791"/>
                </a:lnTo>
                <a:lnTo>
                  <a:pt x="0" y="193928"/>
                </a:lnTo>
                <a:lnTo>
                  <a:pt x="1216" y="164284"/>
                </a:lnTo>
                <a:lnTo>
                  <a:pt x="10983" y="111758"/>
                </a:lnTo>
                <a:lnTo>
                  <a:pt x="30440" y="68397"/>
                </a:lnTo>
                <a:lnTo>
                  <a:pt x="59205" y="35250"/>
                </a:lnTo>
                <a:lnTo>
                  <a:pt x="96948" y="12698"/>
                </a:lnTo>
                <a:lnTo>
                  <a:pt x="142097" y="1406"/>
                </a:lnTo>
                <a:lnTo>
                  <a:pt x="16738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059940" y="1213865"/>
            <a:ext cx="8135620" cy="54216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7020">
              <a:spcBef>
                <a:spcPts val="7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spc="-10" dirty="0">
                <a:latin typeface="Cambria"/>
                <a:cs typeface="Cambria"/>
              </a:rPr>
              <a:t>Identifying desired</a:t>
            </a:r>
            <a:r>
              <a:rPr sz="3600" spc="10" dirty="0">
                <a:latin typeface="Cambria"/>
                <a:cs typeface="Cambria"/>
              </a:rPr>
              <a:t> </a:t>
            </a:r>
            <a:r>
              <a:rPr sz="3600" spc="-5" dirty="0">
                <a:latin typeface="Cambria"/>
                <a:cs typeface="Cambria"/>
              </a:rPr>
              <a:t>outcomes</a:t>
            </a:r>
            <a:endParaRPr sz="3600">
              <a:latin typeface="Cambria"/>
              <a:cs typeface="Cambria"/>
            </a:endParaRPr>
          </a:p>
          <a:p>
            <a:pPr marL="299085" indent="-287020">
              <a:spcBef>
                <a:spcPts val="6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spc="-5" dirty="0">
                <a:latin typeface="Cambria"/>
                <a:cs typeface="Cambria"/>
              </a:rPr>
              <a:t>Collecting</a:t>
            </a:r>
            <a:r>
              <a:rPr sz="3600" spc="-30" dirty="0">
                <a:latin typeface="Cambria"/>
                <a:cs typeface="Cambria"/>
              </a:rPr>
              <a:t> </a:t>
            </a:r>
            <a:r>
              <a:rPr sz="3600" spc="-5" dirty="0">
                <a:latin typeface="Cambria"/>
                <a:cs typeface="Cambria"/>
              </a:rPr>
              <a:t>data</a:t>
            </a:r>
            <a:endParaRPr sz="3600">
              <a:latin typeface="Cambria"/>
              <a:cs typeface="Cambria"/>
            </a:endParaRPr>
          </a:p>
          <a:p>
            <a:pPr marL="299085" indent="-287020">
              <a:spcBef>
                <a:spcPts val="6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dirty="0">
                <a:latin typeface="Cambria"/>
                <a:cs typeface="Cambria"/>
              </a:rPr>
              <a:t>Comparing </a:t>
            </a:r>
            <a:r>
              <a:rPr sz="3600" spc="-5" dirty="0">
                <a:latin typeface="Cambria"/>
                <a:cs typeface="Cambria"/>
              </a:rPr>
              <a:t>data with</a:t>
            </a:r>
            <a:r>
              <a:rPr sz="3600" spc="-20" dirty="0">
                <a:latin typeface="Cambria"/>
                <a:cs typeface="Cambria"/>
              </a:rPr>
              <a:t> </a:t>
            </a:r>
            <a:r>
              <a:rPr sz="3600" spc="-5" dirty="0">
                <a:latin typeface="Cambria"/>
                <a:cs typeface="Cambria"/>
              </a:rPr>
              <a:t>outcomes</a:t>
            </a:r>
            <a:endParaRPr sz="3600">
              <a:latin typeface="Cambria"/>
              <a:cs typeface="Cambria"/>
            </a:endParaRPr>
          </a:p>
          <a:p>
            <a:pPr marL="286385" marR="5715" indent="-274320">
              <a:spcBef>
                <a:spcPts val="6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spc="-15" dirty="0">
                <a:latin typeface="Cambria"/>
                <a:cs typeface="Cambria"/>
              </a:rPr>
              <a:t>Relating </a:t>
            </a:r>
            <a:r>
              <a:rPr sz="3600" spc="-10" dirty="0">
                <a:latin typeface="Cambria"/>
                <a:cs typeface="Cambria"/>
              </a:rPr>
              <a:t>nursing </a:t>
            </a:r>
            <a:r>
              <a:rPr sz="3600" spc="-5" dirty="0">
                <a:latin typeface="Cambria"/>
                <a:cs typeface="Cambria"/>
              </a:rPr>
              <a:t>actions </a:t>
            </a:r>
            <a:r>
              <a:rPr sz="3600" spc="-20" dirty="0">
                <a:latin typeface="Cambria"/>
                <a:cs typeface="Cambria"/>
              </a:rPr>
              <a:t>to </a:t>
            </a:r>
            <a:r>
              <a:rPr sz="3600" spc="-5" dirty="0">
                <a:latin typeface="Cambria"/>
                <a:cs typeface="Cambria"/>
              </a:rPr>
              <a:t>client </a:t>
            </a:r>
            <a:r>
              <a:rPr sz="3600" spc="-10" dirty="0">
                <a:latin typeface="Cambria"/>
                <a:cs typeface="Cambria"/>
              </a:rPr>
              <a:t>goals/  </a:t>
            </a:r>
            <a:r>
              <a:rPr sz="3600" spc="-5" dirty="0">
                <a:latin typeface="Cambria"/>
                <a:cs typeface="Cambria"/>
              </a:rPr>
              <a:t>outcomes</a:t>
            </a:r>
            <a:endParaRPr sz="3600">
              <a:latin typeface="Cambria"/>
              <a:cs typeface="Cambria"/>
            </a:endParaRPr>
          </a:p>
          <a:p>
            <a:pPr marL="286385" marR="5080" indent="-274320">
              <a:spcBef>
                <a:spcPts val="605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  <a:tab pos="2322830" algn="l"/>
                <a:tab pos="4981575" algn="l"/>
                <a:tab pos="6465570" algn="l"/>
              </a:tabLst>
            </a:pPr>
            <a:r>
              <a:rPr sz="3600" dirty="0">
                <a:latin typeface="Cambria"/>
                <a:cs typeface="Cambria"/>
              </a:rPr>
              <a:t>D</a:t>
            </a:r>
            <a:r>
              <a:rPr sz="3600" spc="-55" dirty="0">
                <a:latin typeface="Cambria"/>
                <a:cs typeface="Cambria"/>
              </a:rPr>
              <a:t>ra</a:t>
            </a:r>
            <a:r>
              <a:rPr sz="3600" spc="-5" dirty="0">
                <a:latin typeface="Cambria"/>
                <a:cs typeface="Cambria"/>
              </a:rPr>
              <a:t>wi</a:t>
            </a:r>
            <a:r>
              <a:rPr sz="3600" spc="5" dirty="0">
                <a:latin typeface="Cambria"/>
                <a:cs typeface="Cambria"/>
              </a:rPr>
              <a:t>n</a:t>
            </a:r>
            <a:r>
              <a:rPr sz="3600" dirty="0">
                <a:latin typeface="Cambria"/>
                <a:cs typeface="Cambria"/>
              </a:rPr>
              <a:t>g	conclusions	</a:t>
            </a:r>
            <a:r>
              <a:rPr sz="3600" spc="-5" dirty="0">
                <a:latin typeface="Cambria"/>
                <a:cs typeface="Cambria"/>
              </a:rPr>
              <a:t>abou</a:t>
            </a:r>
            <a:r>
              <a:rPr sz="3600" dirty="0">
                <a:latin typeface="Cambria"/>
                <a:cs typeface="Cambria"/>
              </a:rPr>
              <a:t>t	</a:t>
            </a:r>
            <a:r>
              <a:rPr sz="3600" spc="-5" dirty="0">
                <a:latin typeface="Cambria"/>
                <a:cs typeface="Cambria"/>
              </a:rPr>
              <a:t>p</a:t>
            </a:r>
            <a:r>
              <a:rPr sz="3600" spc="-50" dirty="0">
                <a:latin typeface="Cambria"/>
                <a:cs typeface="Cambria"/>
              </a:rPr>
              <a:t>r</a:t>
            </a:r>
            <a:r>
              <a:rPr sz="3600" dirty="0">
                <a:latin typeface="Cambria"/>
                <a:cs typeface="Cambria"/>
              </a:rPr>
              <a:t>obl</a:t>
            </a:r>
            <a:r>
              <a:rPr sz="3600" spc="-15" dirty="0">
                <a:latin typeface="Cambria"/>
                <a:cs typeface="Cambria"/>
              </a:rPr>
              <a:t>e</a:t>
            </a:r>
            <a:r>
              <a:rPr sz="3600" dirty="0">
                <a:latin typeface="Cambria"/>
                <a:cs typeface="Cambria"/>
              </a:rPr>
              <a:t>m  status</a:t>
            </a:r>
            <a:endParaRPr sz="3600">
              <a:latin typeface="Cambria"/>
              <a:cs typeface="Cambria"/>
            </a:endParaRPr>
          </a:p>
          <a:p>
            <a:pPr marL="286385" marR="6350" indent="-274320">
              <a:spcBef>
                <a:spcPts val="6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  <a:tab pos="2570480" algn="l"/>
                <a:tab pos="3539490" algn="l"/>
                <a:tab pos="5754370" algn="l"/>
                <a:tab pos="6619875" algn="l"/>
              </a:tabLst>
            </a:pPr>
            <a:r>
              <a:rPr sz="3600" spc="-65" dirty="0">
                <a:latin typeface="Cambria"/>
                <a:cs typeface="Cambria"/>
              </a:rPr>
              <a:t>R</a:t>
            </a:r>
            <a:r>
              <a:rPr sz="3600" spc="-45" dirty="0">
                <a:latin typeface="Cambria"/>
                <a:cs typeface="Cambria"/>
              </a:rPr>
              <a:t>e</a:t>
            </a:r>
            <a:r>
              <a:rPr sz="3600" dirty="0">
                <a:latin typeface="Cambria"/>
                <a:cs typeface="Cambria"/>
              </a:rPr>
              <a:t>vi</a:t>
            </a:r>
            <a:r>
              <a:rPr sz="3600" spc="-15" dirty="0">
                <a:latin typeface="Cambria"/>
                <a:cs typeface="Cambria"/>
              </a:rPr>
              <a:t>e</a:t>
            </a:r>
            <a:r>
              <a:rPr sz="3600" spc="-5" dirty="0">
                <a:latin typeface="Cambria"/>
                <a:cs typeface="Cambria"/>
              </a:rPr>
              <a:t>win</a:t>
            </a:r>
            <a:r>
              <a:rPr sz="3600" dirty="0">
                <a:latin typeface="Cambria"/>
                <a:cs typeface="Cambria"/>
              </a:rPr>
              <a:t>g	</a:t>
            </a:r>
            <a:r>
              <a:rPr sz="3600" spc="-5" dirty="0">
                <a:latin typeface="Cambria"/>
                <a:cs typeface="Cambria"/>
              </a:rPr>
              <a:t>an</a:t>
            </a:r>
            <a:r>
              <a:rPr sz="3600" dirty="0">
                <a:latin typeface="Cambria"/>
                <a:cs typeface="Cambria"/>
              </a:rPr>
              <a:t>d	</a:t>
            </a:r>
            <a:r>
              <a:rPr sz="3600" spc="-5" dirty="0">
                <a:latin typeface="Cambria"/>
                <a:cs typeface="Cambria"/>
              </a:rPr>
              <a:t>mod</a:t>
            </a:r>
            <a:r>
              <a:rPr sz="3600" spc="-15" dirty="0">
                <a:latin typeface="Cambria"/>
                <a:cs typeface="Cambria"/>
              </a:rPr>
              <a:t>i</a:t>
            </a:r>
            <a:r>
              <a:rPr sz="3600" dirty="0">
                <a:latin typeface="Cambria"/>
                <a:cs typeface="Cambria"/>
              </a:rPr>
              <a:t>fyi</a:t>
            </a:r>
            <a:r>
              <a:rPr sz="3600" spc="-15" dirty="0">
                <a:latin typeface="Cambria"/>
                <a:cs typeface="Cambria"/>
              </a:rPr>
              <a:t>n</a:t>
            </a:r>
            <a:r>
              <a:rPr sz="3600" dirty="0">
                <a:latin typeface="Cambria"/>
                <a:cs typeface="Cambria"/>
              </a:rPr>
              <a:t>g	</a:t>
            </a:r>
            <a:r>
              <a:rPr sz="3600" spc="-5" dirty="0">
                <a:latin typeface="Cambria"/>
                <a:cs typeface="Cambria"/>
              </a:rPr>
              <a:t>th</a:t>
            </a:r>
            <a:r>
              <a:rPr sz="3600" dirty="0">
                <a:latin typeface="Cambria"/>
                <a:cs typeface="Cambria"/>
              </a:rPr>
              <a:t>e	</a:t>
            </a:r>
            <a:r>
              <a:rPr sz="3600" spc="-5" dirty="0">
                <a:latin typeface="Cambria"/>
                <a:cs typeface="Cambria"/>
              </a:rPr>
              <a:t>nurs</a:t>
            </a:r>
            <a:r>
              <a:rPr sz="3600" spc="-15" dirty="0">
                <a:latin typeface="Cambria"/>
                <a:cs typeface="Cambria"/>
              </a:rPr>
              <a:t>i</a:t>
            </a:r>
            <a:r>
              <a:rPr sz="3600" spc="-5" dirty="0">
                <a:latin typeface="Cambria"/>
                <a:cs typeface="Cambria"/>
              </a:rPr>
              <a:t>ng  </a:t>
            </a:r>
            <a:r>
              <a:rPr sz="3600" spc="-15" dirty="0">
                <a:latin typeface="Cambria"/>
                <a:cs typeface="Cambria"/>
              </a:rPr>
              <a:t>care</a:t>
            </a:r>
            <a:r>
              <a:rPr sz="3600" spc="-10" dirty="0">
                <a:latin typeface="Cambria"/>
                <a:cs typeface="Cambria"/>
              </a:rPr>
              <a:t> </a:t>
            </a:r>
            <a:r>
              <a:rPr sz="3600" spc="-5" dirty="0">
                <a:latin typeface="Cambria"/>
                <a:cs typeface="Cambria"/>
              </a:rPr>
              <a:t>plan</a:t>
            </a:r>
            <a:endParaRPr sz="36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983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9592" y="1268272"/>
            <a:ext cx="7224909" cy="198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14525" y="959992"/>
            <a:ext cx="7206005" cy="311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57721" y="989712"/>
            <a:ext cx="113030" cy="252729"/>
          </a:xfrm>
          <a:custGeom>
            <a:avLst/>
            <a:gdLst/>
            <a:ahLst/>
            <a:cxnLst/>
            <a:rect l="l" t="t" r="r" b="b"/>
            <a:pathLst>
              <a:path w="113029" h="252730">
                <a:moveTo>
                  <a:pt x="19812" y="0"/>
                </a:moveTo>
                <a:lnTo>
                  <a:pt x="10667" y="0"/>
                </a:lnTo>
                <a:lnTo>
                  <a:pt x="3937" y="126"/>
                </a:lnTo>
                <a:lnTo>
                  <a:pt x="0" y="380"/>
                </a:lnTo>
                <a:lnTo>
                  <a:pt x="0" y="251587"/>
                </a:lnTo>
                <a:lnTo>
                  <a:pt x="2666" y="251967"/>
                </a:lnTo>
                <a:lnTo>
                  <a:pt x="9398" y="252222"/>
                </a:lnTo>
                <a:lnTo>
                  <a:pt x="20319" y="252222"/>
                </a:lnTo>
                <a:lnTo>
                  <a:pt x="61594" y="245110"/>
                </a:lnTo>
                <a:lnTo>
                  <a:pt x="95488" y="212661"/>
                </a:lnTo>
                <a:lnTo>
                  <a:pt x="108148" y="176277"/>
                </a:lnTo>
                <a:lnTo>
                  <a:pt x="112649" y="124967"/>
                </a:lnTo>
                <a:lnTo>
                  <a:pt x="111954" y="104651"/>
                </a:lnTo>
                <a:lnTo>
                  <a:pt x="101345" y="54610"/>
                </a:lnTo>
                <a:lnTo>
                  <a:pt x="79057" y="20784"/>
                </a:lnTo>
                <a:lnTo>
                  <a:pt x="33694" y="831"/>
                </a:lnTo>
                <a:lnTo>
                  <a:pt x="1981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87746" y="985139"/>
            <a:ext cx="91059" cy="133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12384" y="989712"/>
            <a:ext cx="113030" cy="252729"/>
          </a:xfrm>
          <a:custGeom>
            <a:avLst/>
            <a:gdLst/>
            <a:ahLst/>
            <a:cxnLst/>
            <a:rect l="l" t="t" r="r" b="b"/>
            <a:pathLst>
              <a:path w="113029" h="252730">
                <a:moveTo>
                  <a:pt x="19812" y="0"/>
                </a:moveTo>
                <a:lnTo>
                  <a:pt x="10667" y="0"/>
                </a:lnTo>
                <a:lnTo>
                  <a:pt x="3937" y="126"/>
                </a:lnTo>
                <a:lnTo>
                  <a:pt x="0" y="380"/>
                </a:lnTo>
                <a:lnTo>
                  <a:pt x="0" y="251587"/>
                </a:lnTo>
                <a:lnTo>
                  <a:pt x="2666" y="251967"/>
                </a:lnTo>
                <a:lnTo>
                  <a:pt x="9398" y="252222"/>
                </a:lnTo>
                <a:lnTo>
                  <a:pt x="20319" y="252222"/>
                </a:lnTo>
                <a:lnTo>
                  <a:pt x="61594" y="245110"/>
                </a:lnTo>
                <a:lnTo>
                  <a:pt x="95535" y="212661"/>
                </a:lnTo>
                <a:lnTo>
                  <a:pt x="108148" y="176277"/>
                </a:lnTo>
                <a:lnTo>
                  <a:pt x="112649" y="124967"/>
                </a:lnTo>
                <a:lnTo>
                  <a:pt x="111954" y="104651"/>
                </a:lnTo>
                <a:lnTo>
                  <a:pt x="101345" y="54610"/>
                </a:lnTo>
                <a:lnTo>
                  <a:pt x="79057" y="20784"/>
                </a:lnTo>
                <a:lnTo>
                  <a:pt x="33694" y="831"/>
                </a:lnTo>
                <a:lnTo>
                  <a:pt x="1981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7635" y="989712"/>
            <a:ext cx="113030" cy="252729"/>
          </a:xfrm>
          <a:custGeom>
            <a:avLst/>
            <a:gdLst/>
            <a:ahLst/>
            <a:cxnLst/>
            <a:rect l="l" t="t" r="r" b="b"/>
            <a:pathLst>
              <a:path w="113030" h="252730">
                <a:moveTo>
                  <a:pt x="19862" y="0"/>
                </a:moveTo>
                <a:lnTo>
                  <a:pt x="10629" y="0"/>
                </a:lnTo>
                <a:lnTo>
                  <a:pt x="4013" y="126"/>
                </a:lnTo>
                <a:lnTo>
                  <a:pt x="0" y="380"/>
                </a:lnTo>
                <a:lnTo>
                  <a:pt x="0" y="251587"/>
                </a:lnTo>
                <a:lnTo>
                  <a:pt x="2679" y="251967"/>
                </a:lnTo>
                <a:lnTo>
                  <a:pt x="9448" y="252222"/>
                </a:lnTo>
                <a:lnTo>
                  <a:pt x="20307" y="252222"/>
                </a:lnTo>
                <a:lnTo>
                  <a:pt x="61607" y="245110"/>
                </a:lnTo>
                <a:lnTo>
                  <a:pt x="95543" y="212661"/>
                </a:lnTo>
                <a:lnTo>
                  <a:pt x="108215" y="176277"/>
                </a:lnTo>
                <a:lnTo>
                  <a:pt x="112737" y="124967"/>
                </a:lnTo>
                <a:lnTo>
                  <a:pt x="112025" y="104651"/>
                </a:lnTo>
                <a:lnTo>
                  <a:pt x="101346" y="54610"/>
                </a:lnTo>
                <a:lnTo>
                  <a:pt x="79061" y="20784"/>
                </a:lnTo>
                <a:lnTo>
                  <a:pt x="33755" y="831"/>
                </a:lnTo>
                <a:lnTo>
                  <a:pt x="1986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27315" y="986156"/>
            <a:ext cx="128905" cy="259715"/>
          </a:xfrm>
          <a:custGeom>
            <a:avLst/>
            <a:gdLst/>
            <a:ahLst/>
            <a:cxnLst/>
            <a:rect l="l" t="t" r="r" b="b"/>
            <a:pathLst>
              <a:path w="128904" h="259715">
                <a:moveTo>
                  <a:pt x="63880" y="0"/>
                </a:moveTo>
                <a:lnTo>
                  <a:pt x="24679" y="17359"/>
                </a:lnTo>
                <a:lnTo>
                  <a:pt x="3968" y="70183"/>
                </a:lnTo>
                <a:lnTo>
                  <a:pt x="0" y="126365"/>
                </a:lnTo>
                <a:lnTo>
                  <a:pt x="1021" y="157864"/>
                </a:lnTo>
                <a:lnTo>
                  <a:pt x="9161" y="208053"/>
                </a:lnTo>
                <a:lnTo>
                  <a:pt x="36671" y="251380"/>
                </a:lnTo>
                <a:lnTo>
                  <a:pt x="65658" y="259587"/>
                </a:lnTo>
                <a:lnTo>
                  <a:pt x="73919" y="259014"/>
                </a:lnTo>
                <a:lnTo>
                  <a:pt x="110424" y="232243"/>
                </a:lnTo>
                <a:lnTo>
                  <a:pt x="123320" y="196012"/>
                </a:lnTo>
                <a:lnTo>
                  <a:pt x="128204" y="148337"/>
                </a:lnTo>
                <a:lnTo>
                  <a:pt x="128396" y="135000"/>
                </a:lnTo>
                <a:lnTo>
                  <a:pt x="127966" y="113692"/>
                </a:lnTo>
                <a:lnTo>
                  <a:pt x="121411" y="60579"/>
                </a:lnTo>
                <a:lnTo>
                  <a:pt x="106820" y="23788"/>
                </a:lnTo>
                <a:lnTo>
                  <a:pt x="74431" y="952"/>
                </a:lnTo>
                <a:lnTo>
                  <a:pt x="6388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62979" y="986156"/>
            <a:ext cx="128905" cy="259715"/>
          </a:xfrm>
          <a:custGeom>
            <a:avLst/>
            <a:gdLst/>
            <a:ahLst/>
            <a:cxnLst/>
            <a:rect l="l" t="t" r="r" b="b"/>
            <a:pathLst>
              <a:path w="128904" h="259715">
                <a:moveTo>
                  <a:pt x="63881" y="0"/>
                </a:moveTo>
                <a:lnTo>
                  <a:pt x="24679" y="17359"/>
                </a:lnTo>
                <a:lnTo>
                  <a:pt x="3968" y="70183"/>
                </a:lnTo>
                <a:lnTo>
                  <a:pt x="0" y="126365"/>
                </a:lnTo>
                <a:lnTo>
                  <a:pt x="1021" y="157864"/>
                </a:lnTo>
                <a:lnTo>
                  <a:pt x="9161" y="208053"/>
                </a:lnTo>
                <a:lnTo>
                  <a:pt x="36671" y="251380"/>
                </a:lnTo>
                <a:lnTo>
                  <a:pt x="65659" y="259587"/>
                </a:lnTo>
                <a:lnTo>
                  <a:pt x="73919" y="259014"/>
                </a:lnTo>
                <a:lnTo>
                  <a:pt x="110424" y="232243"/>
                </a:lnTo>
                <a:lnTo>
                  <a:pt x="123320" y="196012"/>
                </a:lnTo>
                <a:lnTo>
                  <a:pt x="128204" y="148337"/>
                </a:lnTo>
                <a:lnTo>
                  <a:pt x="128397" y="135000"/>
                </a:lnTo>
                <a:lnTo>
                  <a:pt x="127966" y="113692"/>
                </a:lnTo>
                <a:lnTo>
                  <a:pt x="121412" y="60579"/>
                </a:lnTo>
                <a:lnTo>
                  <a:pt x="106820" y="23788"/>
                </a:lnTo>
                <a:lnTo>
                  <a:pt x="74431" y="952"/>
                </a:lnTo>
                <a:lnTo>
                  <a:pt x="6388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59773" y="963549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4" h="304800">
                <a:moveTo>
                  <a:pt x="0" y="0"/>
                </a:moveTo>
                <a:lnTo>
                  <a:pt x="221360" y="0"/>
                </a:lnTo>
                <a:lnTo>
                  <a:pt x="221360" y="70992"/>
                </a:lnTo>
                <a:lnTo>
                  <a:pt x="190880" y="70992"/>
                </a:lnTo>
                <a:lnTo>
                  <a:pt x="187309" y="61257"/>
                </a:lnTo>
                <a:lnTo>
                  <a:pt x="184023" y="53212"/>
                </a:lnTo>
                <a:lnTo>
                  <a:pt x="153161" y="26162"/>
                </a:lnTo>
                <a:lnTo>
                  <a:pt x="141731" y="26162"/>
                </a:lnTo>
                <a:lnTo>
                  <a:pt x="93091" y="26162"/>
                </a:lnTo>
                <a:lnTo>
                  <a:pt x="93091" y="133350"/>
                </a:lnTo>
                <a:lnTo>
                  <a:pt x="122554" y="133350"/>
                </a:lnTo>
                <a:lnTo>
                  <a:pt x="129031" y="133350"/>
                </a:lnTo>
                <a:lnTo>
                  <a:pt x="154177" y="101091"/>
                </a:lnTo>
                <a:lnTo>
                  <a:pt x="179450" y="101091"/>
                </a:lnTo>
                <a:lnTo>
                  <a:pt x="179450" y="191770"/>
                </a:lnTo>
                <a:lnTo>
                  <a:pt x="154177" y="191770"/>
                </a:lnTo>
                <a:lnTo>
                  <a:pt x="152146" y="183134"/>
                </a:lnTo>
                <a:lnTo>
                  <a:pt x="149859" y="176529"/>
                </a:lnTo>
                <a:lnTo>
                  <a:pt x="129540" y="159385"/>
                </a:lnTo>
                <a:lnTo>
                  <a:pt x="122554" y="159385"/>
                </a:lnTo>
                <a:lnTo>
                  <a:pt x="93091" y="159385"/>
                </a:lnTo>
                <a:lnTo>
                  <a:pt x="93091" y="278638"/>
                </a:lnTo>
                <a:lnTo>
                  <a:pt x="141477" y="278638"/>
                </a:lnTo>
                <a:lnTo>
                  <a:pt x="146684" y="278638"/>
                </a:lnTo>
                <a:lnTo>
                  <a:pt x="164210" y="274192"/>
                </a:lnTo>
                <a:lnTo>
                  <a:pt x="167131" y="272541"/>
                </a:lnTo>
                <a:lnTo>
                  <a:pt x="179324" y="258317"/>
                </a:lnTo>
                <a:lnTo>
                  <a:pt x="181355" y="255015"/>
                </a:lnTo>
                <a:lnTo>
                  <a:pt x="183515" y="250698"/>
                </a:lnTo>
                <a:lnTo>
                  <a:pt x="185674" y="245363"/>
                </a:lnTo>
                <a:lnTo>
                  <a:pt x="187959" y="240029"/>
                </a:lnTo>
                <a:lnTo>
                  <a:pt x="190373" y="232663"/>
                </a:lnTo>
                <a:lnTo>
                  <a:pt x="193040" y="223265"/>
                </a:lnTo>
                <a:lnTo>
                  <a:pt x="223647" y="223265"/>
                </a:lnTo>
                <a:lnTo>
                  <a:pt x="21945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0" y="288543"/>
                </a:lnTo>
                <a:lnTo>
                  <a:pt x="9778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2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4"/>
                </a:lnTo>
                <a:lnTo>
                  <a:pt x="23241" y="38608"/>
                </a:lnTo>
                <a:lnTo>
                  <a:pt x="22986" y="33909"/>
                </a:lnTo>
                <a:lnTo>
                  <a:pt x="13207" y="19812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71917" y="963549"/>
            <a:ext cx="344805" cy="304800"/>
          </a:xfrm>
          <a:custGeom>
            <a:avLst/>
            <a:gdLst/>
            <a:ahLst/>
            <a:cxnLst/>
            <a:rect l="l" t="t" r="r" b="b"/>
            <a:pathLst>
              <a:path w="344804" h="304800">
                <a:moveTo>
                  <a:pt x="0" y="0"/>
                </a:moveTo>
                <a:lnTo>
                  <a:pt x="110998" y="0"/>
                </a:lnTo>
                <a:lnTo>
                  <a:pt x="172847" y="183261"/>
                </a:lnTo>
                <a:lnTo>
                  <a:pt x="239775" y="0"/>
                </a:lnTo>
                <a:lnTo>
                  <a:pt x="344550" y="0"/>
                </a:lnTo>
                <a:lnTo>
                  <a:pt x="344550" y="14731"/>
                </a:lnTo>
                <a:lnTo>
                  <a:pt x="336676" y="17017"/>
                </a:lnTo>
                <a:lnTo>
                  <a:pt x="331215" y="19430"/>
                </a:lnTo>
                <a:lnTo>
                  <a:pt x="328422" y="21971"/>
                </a:lnTo>
                <a:lnTo>
                  <a:pt x="325627" y="24637"/>
                </a:lnTo>
                <a:lnTo>
                  <a:pt x="323595" y="28066"/>
                </a:lnTo>
                <a:lnTo>
                  <a:pt x="322579" y="32512"/>
                </a:lnTo>
                <a:lnTo>
                  <a:pt x="321436" y="36829"/>
                </a:lnTo>
                <a:lnTo>
                  <a:pt x="320801" y="44703"/>
                </a:lnTo>
                <a:lnTo>
                  <a:pt x="320801" y="55879"/>
                </a:lnTo>
                <a:lnTo>
                  <a:pt x="320801" y="248920"/>
                </a:lnTo>
                <a:lnTo>
                  <a:pt x="320801" y="258063"/>
                </a:lnTo>
                <a:lnTo>
                  <a:pt x="321309" y="265175"/>
                </a:lnTo>
                <a:lnTo>
                  <a:pt x="344550" y="289940"/>
                </a:lnTo>
                <a:lnTo>
                  <a:pt x="344550" y="304800"/>
                </a:lnTo>
                <a:lnTo>
                  <a:pt x="229997" y="304800"/>
                </a:lnTo>
                <a:lnTo>
                  <a:pt x="229997" y="289940"/>
                </a:lnTo>
                <a:lnTo>
                  <a:pt x="236600" y="288163"/>
                </a:lnTo>
                <a:lnTo>
                  <a:pt x="241045" y="286638"/>
                </a:lnTo>
                <a:lnTo>
                  <a:pt x="252602" y="270255"/>
                </a:lnTo>
                <a:lnTo>
                  <a:pt x="253364" y="265811"/>
                </a:lnTo>
                <a:lnTo>
                  <a:pt x="253618" y="258572"/>
                </a:lnTo>
                <a:lnTo>
                  <a:pt x="253618" y="248538"/>
                </a:lnTo>
                <a:lnTo>
                  <a:pt x="253618" y="139064"/>
                </a:lnTo>
                <a:lnTo>
                  <a:pt x="253666" y="129611"/>
                </a:lnTo>
                <a:lnTo>
                  <a:pt x="253809" y="119348"/>
                </a:lnTo>
                <a:lnTo>
                  <a:pt x="254047" y="108275"/>
                </a:lnTo>
                <a:lnTo>
                  <a:pt x="254380" y="96392"/>
                </a:lnTo>
                <a:lnTo>
                  <a:pt x="254686" y="85062"/>
                </a:lnTo>
                <a:lnTo>
                  <a:pt x="255015" y="75469"/>
                </a:lnTo>
                <a:lnTo>
                  <a:pt x="255345" y="67639"/>
                </a:lnTo>
                <a:lnTo>
                  <a:pt x="255650" y="61595"/>
                </a:lnTo>
                <a:lnTo>
                  <a:pt x="250951" y="61595"/>
                </a:lnTo>
                <a:lnTo>
                  <a:pt x="249174" y="67563"/>
                </a:lnTo>
                <a:lnTo>
                  <a:pt x="247268" y="73405"/>
                </a:lnTo>
                <a:lnTo>
                  <a:pt x="245236" y="79121"/>
                </a:lnTo>
                <a:lnTo>
                  <a:pt x="243455" y="84262"/>
                </a:lnTo>
                <a:lnTo>
                  <a:pt x="240982" y="91106"/>
                </a:lnTo>
                <a:lnTo>
                  <a:pt x="237843" y="99641"/>
                </a:lnTo>
                <a:lnTo>
                  <a:pt x="234060" y="109854"/>
                </a:lnTo>
                <a:lnTo>
                  <a:pt x="174243" y="271017"/>
                </a:lnTo>
                <a:lnTo>
                  <a:pt x="134874" y="271017"/>
                </a:lnTo>
                <a:lnTo>
                  <a:pt x="71881" y="89915"/>
                </a:lnTo>
                <a:lnTo>
                  <a:pt x="69193" y="82278"/>
                </a:lnTo>
                <a:lnTo>
                  <a:pt x="66659" y="74628"/>
                </a:lnTo>
                <a:lnTo>
                  <a:pt x="64291" y="67002"/>
                </a:lnTo>
                <a:lnTo>
                  <a:pt x="62102" y="59436"/>
                </a:lnTo>
                <a:lnTo>
                  <a:pt x="58165" y="59436"/>
                </a:lnTo>
                <a:lnTo>
                  <a:pt x="59092" y="78672"/>
                </a:lnTo>
                <a:lnTo>
                  <a:pt x="59769" y="99599"/>
                </a:lnTo>
                <a:lnTo>
                  <a:pt x="60184" y="122193"/>
                </a:lnTo>
                <a:lnTo>
                  <a:pt x="60325" y="146430"/>
                </a:lnTo>
                <a:lnTo>
                  <a:pt x="60325" y="249174"/>
                </a:lnTo>
                <a:lnTo>
                  <a:pt x="60325" y="260223"/>
                </a:lnTo>
                <a:lnTo>
                  <a:pt x="68199" y="282828"/>
                </a:lnTo>
                <a:lnTo>
                  <a:pt x="71247" y="285750"/>
                </a:lnTo>
                <a:lnTo>
                  <a:pt x="76707" y="288036"/>
                </a:lnTo>
                <a:lnTo>
                  <a:pt x="84454" y="289940"/>
                </a:lnTo>
                <a:lnTo>
                  <a:pt x="84454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5" y="286892"/>
                </a:lnTo>
                <a:lnTo>
                  <a:pt x="13080" y="285114"/>
                </a:lnTo>
                <a:lnTo>
                  <a:pt x="16255" y="283337"/>
                </a:lnTo>
                <a:lnTo>
                  <a:pt x="18795" y="280924"/>
                </a:lnTo>
                <a:lnTo>
                  <a:pt x="20319" y="278002"/>
                </a:lnTo>
                <a:lnTo>
                  <a:pt x="21970" y="274954"/>
                </a:lnTo>
                <a:lnTo>
                  <a:pt x="22986" y="271145"/>
                </a:lnTo>
                <a:lnTo>
                  <a:pt x="23367" y="266573"/>
                </a:lnTo>
                <a:lnTo>
                  <a:pt x="23749" y="262000"/>
                </a:lnTo>
                <a:lnTo>
                  <a:pt x="24002" y="256031"/>
                </a:lnTo>
                <a:lnTo>
                  <a:pt x="24002" y="248920"/>
                </a:lnTo>
                <a:lnTo>
                  <a:pt x="24002" y="55879"/>
                </a:lnTo>
                <a:lnTo>
                  <a:pt x="24002" y="44450"/>
                </a:lnTo>
                <a:lnTo>
                  <a:pt x="23494" y="36829"/>
                </a:lnTo>
                <a:lnTo>
                  <a:pt x="22478" y="32638"/>
                </a:lnTo>
                <a:lnTo>
                  <a:pt x="21589" y="28448"/>
                </a:lnTo>
                <a:lnTo>
                  <a:pt x="19684" y="25018"/>
                </a:lnTo>
                <a:lnTo>
                  <a:pt x="16763" y="22351"/>
                </a:lnTo>
                <a:lnTo>
                  <a:pt x="13969" y="19685"/>
                </a:lnTo>
                <a:lnTo>
                  <a:pt x="8381" y="1714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10983" y="963549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89" h="304800">
                <a:moveTo>
                  <a:pt x="0" y="0"/>
                </a:moveTo>
                <a:lnTo>
                  <a:pt x="262763" y="0"/>
                </a:lnTo>
                <a:lnTo>
                  <a:pt x="262763" y="78359"/>
                </a:lnTo>
                <a:lnTo>
                  <a:pt x="232155" y="78359"/>
                </a:lnTo>
                <a:lnTo>
                  <a:pt x="229362" y="68199"/>
                </a:lnTo>
                <a:lnTo>
                  <a:pt x="227075" y="60833"/>
                </a:lnTo>
                <a:lnTo>
                  <a:pt x="225425" y="56006"/>
                </a:lnTo>
                <a:lnTo>
                  <a:pt x="223900" y="51308"/>
                </a:lnTo>
                <a:lnTo>
                  <a:pt x="221995" y="47243"/>
                </a:lnTo>
                <a:lnTo>
                  <a:pt x="219963" y="43941"/>
                </a:lnTo>
                <a:lnTo>
                  <a:pt x="218058" y="40512"/>
                </a:lnTo>
                <a:lnTo>
                  <a:pt x="215900" y="37718"/>
                </a:lnTo>
                <a:lnTo>
                  <a:pt x="213613" y="35560"/>
                </a:lnTo>
                <a:lnTo>
                  <a:pt x="211454" y="33274"/>
                </a:lnTo>
                <a:lnTo>
                  <a:pt x="209041" y="31496"/>
                </a:lnTo>
                <a:lnTo>
                  <a:pt x="206501" y="30099"/>
                </a:lnTo>
                <a:lnTo>
                  <a:pt x="203962" y="28828"/>
                </a:lnTo>
                <a:lnTo>
                  <a:pt x="200787" y="27812"/>
                </a:lnTo>
                <a:lnTo>
                  <a:pt x="196976" y="27177"/>
                </a:lnTo>
                <a:lnTo>
                  <a:pt x="193166" y="26415"/>
                </a:lnTo>
                <a:lnTo>
                  <a:pt x="188213" y="26162"/>
                </a:lnTo>
                <a:lnTo>
                  <a:pt x="182117" y="26162"/>
                </a:lnTo>
                <a:lnTo>
                  <a:pt x="166115" y="26162"/>
                </a:lnTo>
                <a:lnTo>
                  <a:pt x="166115" y="248665"/>
                </a:lnTo>
                <a:lnTo>
                  <a:pt x="166115" y="256539"/>
                </a:lnTo>
                <a:lnTo>
                  <a:pt x="166369" y="262636"/>
                </a:lnTo>
                <a:lnTo>
                  <a:pt x="173608" y="282701"/>
                </a:lnTo>
                <a:lnTo>
                  <a:pt x="175259" y="284352"/>
                </a:lnTo>
                <a:lnTo>
                  <a:pt x="193166" y="289940"/>
                </a:lnTo>
                <a:lnTo>
                  <a:pt x="193166" y="304800"/>
                </a:lnTo>
                <a:lnTo>
                  <a:pt x="69850" y="304800"/>
                </a:lnTo>
                <a:lnTo>
                  <a:pt x="69850" y="289940"/>
                </a:lnTo>
                <a:lnTo>
                  <a:pt x="76072" y="288925"/>
                </a:lnTo>
                <a:lnTo>
                  <a:pt x="81025" y="287527"/>
                </a:lnTo>
                <a:lnTo>
                  <a:pt x="96900" y="255904"/>
                </a:lnTo>
                <a:lnTo>
                  <a:pt x="96900" y="248665"/>
                </a:lnTo>
                <a:lnTo>
                  <a:pt x="96900" y="26162"/>
                </a:lnTo>
                <a:lnTo>
                  <a:pt x="78866" y="26162"/>
                </a:lnTo>
                <a:lnTo>
                  <a:pt x="69850" y="26162"/>
                </a:lnTo>
                <a:lnTo>
                  <a:pt x="62991" y="27177"/>
                </a:lnTo>
                <a:lnTo>
                  <a:pt x="36829" y="57023"/>
                </a:lnTo>
                <a:lnTo>
                  <a:pt x="34289" y="64515"/>
                </a:lnTo>
                <a:lnTo>
                  <a:pt x="32257" y="71627"/>
                </a:lnTo>
                <a:lnTo>
                  <a:pt x="30606" y="78359"/>
                </a:lnTo>
                <a:lnTo>
                  <a:pt x="0" y="783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03896" y="963549"/>
            <a:ext cx="275590" cy="308610"/>
          </a:xfrm>
          <a:custGeom>
            <a:avLst/>
            <a:gdLst/>
            <a:ahLst/>
            <a:cxnLst/>
            <a:rect l="l" t="t" r="r" b="b"/>
            <a:pathLst>
              <a:path w="275589" h="308609">
                <a:moveTo>
                  <a:pt x="0" y="0"/>
                </a:moveTo>
                <a:lnTo>
                  <a:pt x="117093" y="0"/>
                </a:lnTo>
                <a:lnTo>
                  <a:pt x="117093" y="14731"/>
                </a:lnTo>
                <a:lnTo>
                  <a:pt x="110998" y="16383"/>
                </a:lnTo>
                <a:lnTo>
                  <a:pt x="106552" y="18161"/>
                </a:lnTo>
                <a:lnTo>
                  <a:pt x="93979" y="37337"/>
                </a:lnTo>
                <a:lnTo>
                  <a:pt x="93344" y="41655"/>
                </a:lnTo>
                <a:lnTo>
                  <a:pt x="93090" y="47878"/>
                </a:lnTo>
                <a:lnTo>
                  <a:pt x="93090" y="56261"/>
                </a:lnTo>
                <a:lnTo>
                  <a:pt x="93090" y="203580"/>
                </a:lnTo>
                <a:lnTo>
                  <a:pt x="96609" y="242762"/>
                </a:lnTo>
                <a:lnTo>
                  <a:pt x="119887" y="276605"/>
                </a:lnTo>
                <a:lnTo>
                  <a:pt x="146812" y="282193"/>
                </a:lnTo>
                <a:lnTo>
                  <a:pt x="157503" y="281622"/>
                </a:lnTo>
                <a:lnTo>
                  <a:pt x="190261" y="262096"/>
                </a:lnTo>
                <a:lnTo>
                  <a:pt x="200755" y="213768"/>
                </a:lnTo>
                <a:lnTo>
                  <a:pt x="201040" y="198500"/>
                </a:lnTo>
                <a:lnTo>
                  <a:pt x="201040" y="56006"/>
                </a:lnTo>
                <a:lnTo>
                  <a:pt x="201040" y="44830"/>
                </a:lnTo>
                <a:lnTo>
                  <a:pt x="200660" y="37084"/>
                </a:lnTo>
                <a:lnTo>
                  <a:pt x="199643" y="32765"/>
                </a:lnTo>
                <a:lnTo>
                  <a:pt x="198627" y="28321"/>
                </a:lnTo>
                <a:lnTo>
                  <a:pt x="196723" y="24764"/>
                </a:lnTo>
                <a:lnTo>
                  <a:pt x="193928" y="22098"/>
                </a:lnTo>
                <a:lnTo>
                  <a:pt x="191135" y="19430"/>
                </a:lnTo>
                <a:lnTo>
                  <a:pt x="185674" y="17017"/>
                </a:lnTo>
                <a:lnTo>
                  <a:pt x="177418" y="14731"/>
                </a:lnTo>
                <a:lnTo>
                  <a:pt x="177418" y="0"/>
                </a:lnTo>
                <a:lnTo>
                  <a:pt x="275589" y="0"/>
                </a:lnTo>
                <a:lnTo>
                  <a:pt x="275589" y="14731"/>
                </a:lnTo>
                <a:lnTo>
                  <a:pt x="270255" y="16255"/>
                </a:lnTo>
                <a:lnTo>
                  <a:pt x="266064" y="17779"/>
                </a:lnTo>
                <a:lnTo>
                  <a:pt x="262889" y="19558"/>
                </a:lnTo>
                <a:lnTo>
                  <a:pt x="259841" y="21209"/>
                </a:lnTo>
                <a:lnTo>
                  <a:pt x="257428" y="23622"/>
                </a:lnTo>
                <a:lnTo>
                  <a:pt x="255777" y="26670"/>
                </a:lnTo>
                <a:lnTo>
                  <a:pt x="254126" y="29717"/>
                </a:lnTo>
                <a:lnTo>
                  <a:pt x="253111" y="33654"/>
                </a:lnTo>
                <a:lnTo>
                  <a:pt x="252602" y="38353"/>
                </a:lnTo>
                <a:lnTo>
                  <a:pt x="252222" y="42925"/>
                </a:lnTo>
                <a:lnTo>
                  <a:pt x="251967" y="48895"/>
                </a:lnTo>
                <a:lnTo>
                  <a:pt x="251967" y="56006"/>
                </a:lnTo>
                <a:lnTo>
                  <a:pt x="251967" y="195579"/>
                </a:lnTo>
                <a:lnTo>
                  <a:pt x="247523" y="241935"/>
                </a:lnTo>
                <a:lnTo>
                  <a:pt x="228725" y="279302"/>
                </a:lnTo>
                <a:lnTo>
                  <a:pt x="195532" y="300481"/>
                </a:lnTo>
                <a:lnTo>
                  <a:pt x="150475" y="308141"/>
                </a:lnTo>
                <a:lnTo>
                  <a:pt x="139953" y="308355"/>
                </a:lnTo>
                <a:lnTo>
                  <a:pt x="124686" y="307931"/>
                </a:lnTo>
                <a:lnTo>
                  <a:pt x="86360" y="301751"/>
                </a:lnTo>
                <a:lnTo>
                  <a:pt x="50673" y="281813"/>
                </a:lnTo>
                <a:lnTo>
                  <a:pt x="27572" y="239414"/>
                </a:lnTo>
                <a:lnTo>
                  <a:pt x="23875" y="200660"/>
                </a:lnTo>
                <a:lnTo>
                  <a:pt x="23875" y="56261"/>
                </a:lnTo>
                <a:lnTo>
                  <a:pt x="23875" y="49275"/>
                </a:lnTo>
                <a:lnTo>
                  <a:pt x="20319" y="27050"/>
                </a:lnTo>
                <a:lnTo>
                  <a:pt x="18795" y="24002"/>
                </a:lnTo>
                <a:lnTo>
                  <a:pt x="16382" y="21589"/>
                </a:lnTo>
                <a:lnTo>
                  <a:pt x="13207" y="19812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64629" y="963549"/>
            <a:ext cx="278130" cy="304800"/>
          </a:xfrm>
          <a:custGeom>
            <a:avLst/>
            <a:gdLst/>
            <a:ahLst/>
            <a:cxnLst/>
            <a:rect l="l" t="t" r="r" b="b"/>
            <a:pathLst>
              <a:path w="278129" h="304800">
                <a:moveTo>
                  <a:pt x="0" y="0"/>
                </a:moveTo>
                <a:lnTo>
                  <a:pt x="116078" y="0"/>
                </a:lnTo>
                <a:lnTo>
                  <a:pt x="133963" y="359"/>
                </a:lnTo>
                <a:lnTo>
                  <a:pt x="178308" y="5841"/>
                </a:lnTo>
                <a:lnTo>
                  <a:pt x="222758" y="24129"/>
                </a:lnTo>
                <a:lnTo>
                  <a:pt x="254127" y="53975"/>
                </a:lnTo>
                <a:lnTo>
                  <a:pt x="271907" y="94106"/>
                </a:lnTo>
                <a:lnTo>
                  <a:pt x="277622" y="145796"/>
                </a:lnTo>
                <a:lnTo>
                  <a:pt x="277119" y="162774"/>
                </a:lnTo>
                <a:lnTo>
                  <a:pt x="269494" y="208279"/>
                </a:lnTo>
                <a:lnTo>
                  <a:pt x="252724" y="245320"/>
                </a:lnTo>
                <a:lnTo>
                  <a:pt x="219588" y="278564"/>
                </a:lnTo>
                <a:lnTo>
                  <a:pt x="174240" y="297947"/>
                </a:lnTo>
                <a:lnTo>
                  <a:pt x="134175" y="303768"/>
                </a:lnTo>
                <a:lnTo>
                  <a:pt x="10134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9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4"/>
                </a:lnTo>
                <a:lnTo>
                  <a:pt x="23241" y="38608"/>
                </a:lnTo>
                <a:lnTo>
                  <a:pt x="22987" y="33909"/>
                </a:lnTo>
                <a:lnTo>
                  <a:pt x="13208" y="19812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00978" y="963549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4" h="304800">
                <a:moveTo>
                  <a:pt x="0" y="0"/>
                </a:moveTo>
                <a:lnTo>
                  <a:pt x="221361" y="0"/>
                </a:lnTo>
                <a:lnTo>
                  <a:pt x="221361" y="70992"/>
                </a:lnTo>
                <a:lnTo>
                  <a:pt x="190881" y="70992"/>
                </a:lnTo>
                <a:lnTo>
                  <a:pt x="187309" y="61257"/>
                </a:lnTo>
                <a:lnTo>
                  <a:pt x="184023" y="53212"/>
                </a:lnTo>
                <a:lnTo>
                  <a:pt x="153162" y="26162"/>
                </a:lnTo>
                <a:lnTo>
                  <a:pt x="141732" y="26162"/>
                </a:lnTo>
                <a:lnTo>
                  <a:pt x="93091" y="26162"/>
                </a:lnTo>
                <a:lnTo>
                  <a:pt x="93091" y="133350"/>
                </a:lnTo>
                <a:lnTo>
                  <a:pt x="122555" y="133350"/>
                </a:lnTo>
                <a:lnTo>
                  <a:pt x="129032" y="133350"/>
                </a:lnTo>
                <a:lnTo>
                  <a:pt x="154177" y="101091"/>
                </a:lnTo>
                <a:lnTo>
                  <a:pt x="179450" y="101091"/>
                </a:lnTo>
                <a:lnTo>
                  <a:pt x="179450" y="191770"/>
                </a:lnTo>
                <a:lnTo>
                  <a:pt x="154177" y="191770"/>
                </a:lnTo>
                <a:lnTo>
                  <a:pt x="152146" y="183134"/>
                </a:lnTo>
                <a:lnTo>
                  <a:pt x="149860" y="176529"/>
                </a:lnTo>
                <a:lnTo>
                  <a:pt x="129539" y="159385"/>
                </a:lnTo>
                <a:lnTo>
                  <a:pt x="122555" y="159385"/>
                </a:lnTo>
                <a:lnTo>
                  <a:pt x="93091" y="159385"/>
                </a:lnTo>
                <a:lnTo>
                  <a:pt x="93091" y="278638"/>
                </a:lnTo>
                <a:lnTo>
                  <a:pt x="141477" y="278638"/>
                </a:lnTo>
                <a:lnTo>
                  <a:pt x="146685" y="278638"/>
                </a:lnTo>
                <a:lnTo>
                  <a:pt x="164211" y="274192"/>
                </a:lnTo>
                <a:lnTo>
                  <a:pt x="167132" y="272541"/>
                </a:lnTo>
                <a:lnTo>
                  <a:pt x="179324" y="258317"/>
                </a:lnTo>
                <a:lnTo>
                  <a:pt x="181356" y="255015"/>
                </a:lnTo>
                <a:lnTo>
                  <a:pt x="183514" y="250698"/>
                </a:lnTo>
                <a:lnTo>
                  <a:pt x="185674" y="245363"/>
                </a:lnTo>
                <a:lnTo>
                  <a:pt x="187960" y="240029"/>
                </a:lnTo>
                <a:lnTo>
                  <a:pt x="190373" y="232663"/>
                </a:lnTo>
                <a:lnTo>
                  <a:pt x="193039" y="223265"/>
                </a:lnTo>
                <a:lnTo>
                  <a:pt x="223647" y="223265"/>
                </a:lnTo>
                <a:lnTo>
                  <a:pt x="21945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9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4"/>
                </a:lnTo>
                <a:lnTo>
                  <a:pt x="23241" y="38608"/>
                </a:lnTo>
                <a:lnTo>
                  <a:pt x="22987" y="33909"/>
                </a:lnTo>
                <a:lnTo>
                  <a:pt x="13208" y="19812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99226" y="963549"/>
            <a:ext cx="281940" cy="304800"/>
          </a:xfrm>
          <a:custGeom>
            <a:avLst/>
            <a:gdLst/>
            <a:ahLst/>
            <a:cxnLst/>
            <a:rect l="l" t="t" r="r" b="b"/>
            <a:pathLst>
              <a:path w="281939" h="304800">
                <a:moveTo>
                  <a:pt x="0" y="0"/>
                </a:moveTo>
                <a:lnTo>
                  <a:pt x="130175" y="0"/>
                </a:lnTo>
                <a:lnTo>
                  <a:pt x="142821" y="236"/>
                </a:lnTo>
                <a:lnTo>
                  <a:pt x="183812" y="5752"/>
                </a:lnTo>
                <a:lnTo>
                  <a:pt x="221361" y="24384"/>
                </a:lnTo>
                <a:lnTo>
                  <a:pt x="241067" y="59380"/>
                </a:lnTo>
                <a:lnTo>
                  <a:pt x="243586" y="82168"/>
                </a:lnTo>
                <a:lnTo>
                  <a:pt x="243089" y="92719"/>
                </a:lnTo>
                <a:lnTo>
                  <a:pt x="226758" y="133985"/>
                </a:lnTo>
                <a:lnTo>
                  <a:pt x="190490" y="160581"/>
                </a:lnTo>
                <a:lnTo>
                  <a:pt x="180086" y="165226"/>
                </a:lnTo>
                <a:lnTo>
                  <a:pt x="180086" y="167386"/>
                </a:lnTo>
                <a:lnTo>
                  <a:pt x="212750" y="192893"/>
                </a:lnTo>
                <a:lnTo>
                  <a:pt x="241046" y="247141"/>
                </a:lnTo>
                <a:lnTo>
                  <a:pt x="245713" y="256690"/>
                </a:lnTo>
                <a:lnTo>
                  <a:pt x="273176" y="288543"/>
                </a:lnTo>
                <a:lnTo>
                  <a:pt x="281686" y="289940"/>
                </a:lnTo>
                <a:lnTo>
                  <a:pt x="281686" y="304800"/>
                </a:lnTo>
                <a:lnTo>
                  <a:pt x="195707" y="304800"/>
                </a:lnTo>
                <a:lnTo>
                  <a:pt x="189035" y="294753"/>
                </a:lnTo>
                <a:lnTo>
                  <a:pt x="181959" y="282527"/>
                </a:lnTo>
                <a:lnTo>
                  <a:pt x="174454" y="268134"/>
                </a:lnTo>
                <a:lnTo>
                  <a:pt x="166497" y="251587"/>
                </a:lnTo>
                <a:lnTo>
                  <a:pt x="149098" y="213487"/>
                </a:lnTo>
                <a:lnTo>
                  <a:pt x="145333" y="205555"/>
                </a:lnTo>
                <a:lnTo>
                  <a:pt x="124206" y="179450"/>
                </a:lnTo>
                <a:lnTo>
                  <a:pt x="120269" y="177673"/>
                </a:lnTo>
                <a:lnTo>
                  <a:pt x="114173" y="176784"/>
                </a:lnTo>
                <a:lnTo>
                  <a:pt x="106045" y="176784"/>
                </a:lnTo>
                <a:lnTo>
                  <a:pt x="93090" y="176784"/>
                </a:lnTo>
                <a:lnTo>
                  <a:pt x="93090" y="248665"/>
                </a:lnTo>
                <a:lnTo>
                  <a:pt x="93090" y="259841"/>
                </a:lnTo>
                <a:lnTo>
                  <a:pt x="93599" y="267715"/>
                </a:lnTo>
                <a:lnTo>
                  <a:pt x="94614" y="272161"/>
                </a:lnTo>
                <a:lnTo>
                  <a:pt x="95631" y="276605"/>
                </a:lnTo>
                <a:lnTo>
                  <a:pt x="97662" y="280162"/>
                </a:lnTo>
                <a:lnTo>
                  <a:pt x="100711" y="282828"/>
                </a:lnTo>
                <a:lnTo>
                  <a:pt x="103632" y="285496"/>
                </a:lnTo>
                <a:lnTo>
                  <a:pt x="109093" y="287909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2" y="43434"/>
                </a:lnTo>
                <a:lnTo>
                  <a:pt x="23240" y="38608"/>
                </a:lnTo>
                <a:lnTo>
                  <a:pt x="22987" y="33909"/>
                </a:lnTo>
                <a:lnTo>
                  <a:pt x="13208" y="19812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39206" y="963549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125" y="16383"/>
                </a:lnTo>
                <a:lnTo>
                  <a:pt x="106553" y="18161"/>
                </a:lnTo>
                <a:lnTo>
                  <a:pt x="93980" y="37337"/>
                </a:lnTo>
                <a:lnTo>
                  <a:pt x="93345" y="41655"/>
                </a:lnTo>
                <a:lnTo>
                  <a:pt x="93091" y="47878"/>
                </a:lnTo>
                <a:lnTo>
                  <a:pt x="93091" y="56261"/>
                </a:lnTo>
                <a:lnTo>
                  <a:pt x="93091" y="248665"/>
                </a:lnTo>
                <a:lnTo>
                  <a:pt x="93091" y="253873"/>
                </a:lnTo>
                <a:lnTo>
                  <a:pt x="93218" y="258699"/>
                </a:lnTo>
                <a:lnTo>
                  <a:pt x="106172" y="286258"/>
                </a:lnTo>
                <a:lnTo>
                  <a:pt x="109220" y="287781"/>
                </a:lnTo>
                <a:lnTo>
                  <a:pt x="112903" y="288925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9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6" y="255904"/>
                </a:lnTo>
                <a:lnTo>
                  <a:pt x="23876" y="248665"/>
                </a:lnTo>
                <a:lnTo>
                  <a:pt x="23876" y="56006"/>
                </a:lnTo>
                <a:lnTo>
                  <a:pt x="23876" y="48895"/>
                </a:lnTo>
                <a:lnTo>
                  <a:pt x="23622" y="43052"/>
                </a:lnTo>
                <a:lnTo>
                  <a:pt x="23241" y="38353"/>
                </a:lnTo>
                <a:lnTo>
                  <a:pt x="22987" y="33781"/>
                </a:lnTo>
                <a:lnTo>
                  <a:pt x="13208" y="19685"/>
                </a:lnTo>
                <a:lnTo>
                  <a:pt x="10033" y="17906"/>
                </a:lnTo>
                <a:lnTo>
                  <a:pt x="5588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40858" y="963549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4" h="304800">
                <a:moveTo>
                  <a:pt x="0" y="0"/>
                </a:moveTo>
                <a:lnTo>
                  <a:pt x="221361" y="0"/>
                </a:lnTo>
                <a:lnTo>
                  <a:pt x="221361" y="70992"/>
                </a:lnTo>
                <a:lnTo>
                  <a:pt x="190880" y="70992"/>
                </a:lnTo>
                <a:lnTo>
                  <a:pt x="187309" y="61257"/>
                </a:lnTo>
                <a:lnTo>
                  <a:pt x="184022" y="53212"/>
                </a:lnTo>
                <a:lnTo>
                  <a:pt x="153162" y="26162"/>
                </a:lnTo>
                <a:lnTo>
                  <a:pt x="141731" y="26162"/>
                </a:lnTo>
                <a:lnTo>
                  <a:pt x="93090" y="26162"/>
                </a:lnTo>
                <a:lnTo>
                  <a:pt x="93090" y="133350"/>
                </a:lnTo>
                <a:lnTo>
                  <a:pt x="122554" y="133350"/>
                </a:lnTo>
                <a:lnTo>
                  <a:pt x="129031" y="133350"/>
                </a:lnTo>
                <a:lnTo>
                  <a:pt x="154177" y="101091"/>
                </a:lnTo>
                <a:lnTo>
                  <a:pt x="179450" y="101091"/>
                </a:lnTo>
                <a:lnTo>
                  <a:pt x="179450" y="191770"/>
                </a:lnTo>
                <a:lnTo>
                  <a:pt x="154177" y="191770"/>
                </a:lnTo>
                <a:lnTo>
                  <a:pt x="152145" y="183134"/>
                </a:lnTo>
                <a:lnTo>
                  <a:pt x="149859" y="176529"/>
                </a:lnTo>
                <a:lnTo>
                  <a:pt x="129539" y="159385"/>
                </a:lnTo>
                <a:lnTo>
                  <a:pt x="122554" y="159385"/>
                </a:lnTo>
                <a:lnTo>
                  <a:pt x="93090" y="159385"/>
                </a:lnTo>
                <a:lnTo>
                  <a:pt x="93090" y="278638"/>
                </a:lnTo>
                <a:lnTo>
                  <a:pt x="141477" y="278638"/>
                </a:lnTo>
                <a:lnTo>
                  <a:pt x="146684" y="278638"/>
                </a:lnTo>
                <a:lnTo>
                  <a:pt x="164211" y="274192"/>
                </a:lnTo>
                <a:lnTo>
                  <a:pt x="167131" y="272541"/>
                </a:lnTo>
                <a:lnTo>
                  <a:pt x="185674" y="245363"/>
                </a:lnTo>
                <a:lnTo>
                  <a:pt x="187959" y="240029"/>
                </a:lnTo>
                <a:lnTo>
                  <a:pt x="190372" y="232663"/>
                </a:lnTo>
                <a:lnTo>
                  <a:pt x="193039" y="223265"/>
                </a:lnTo>
                <a:lnTo>
                  <a:pt x="223646" y="223265"/>
                </a:lnTo>
                <a:lnTo>
                  <a:pt x="21945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8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2" y="271145"/>
                </a:lnTo>
                <a:lnTo>
                  <a:pt x="23240" y="266446"/>
                </a:lnTo>
                <a:lnTo>
                  <a:pt x="23621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1" y="43434"/>
                </a:lnTo>
                <a:lnTo>
                  <a:pt x="23240" y="38608"/>
                </a:lnTo>
                <a:lnTo>
                  <a:pt x="22987" y="33909"/>
                </a:lnTo>
                <a:lnTo>
                  <a:pt x="13207" y="19812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19294" y="963549"/>
            <a:ext cx="278130" cy="304800"/>
          </a:xfrm>
          <a:custGeom>
            <a:avLst/>
            <a:gdLst/>
            <a:ahLst/>
            <a:cxnLst/>
            <a:rect l="l" t="t" r="r" b="b"/>
            <a:pathLst>
              <a:path w="278129" h="304800">
                <a:moveTo>
                  <a:pt x="0" y="0"/>
                </a:moveTo>
                <a:lnTo>
                  <a:pt x="116077" y="0"/>
                </a:lnTo>
                <a:lnTo>
                  <a:pt x="133963" y="359"/>
                </a:lnTo>
                <a:lnTo>
                  <a:pt x="178307" y="5841"/>
                </a:lnTo>
                <a:lnTo>
                  <a:pt x="222757" y="24129"/>
                </a:lnTo>
                <a:lnTo>
                  <a:pt x="254126" y="53975"/>
                </a:lnTo>
                <a:lnTo>
                  <a:pt x="271906" y="94106"/>
                </a:lnTo>
                <a:lnTo>
                  <a:pt x="277621" y="145796"/>
                </a:lnTo>
                <a:lnTo>
                  <a:pt x="277119" y="162774"/>
                </a:lnTo>
                <a:lnTo>
                  <a:pt x="269493" y="208279"/>
                </a:lnTo>
                <a:lnTo>
                  <a:pt x="252724" y="245320"/>
                </a:lnTo>
                <a:lnTo>
                  <a:pt x="219588" y="278564"/>
                </a:lnTo>
                <a:lnTo>
                  <a:pt x="174240" y="297947"/>
                </a:lnTo>
                <a:lnTo>
                  <a:pt x="134175" y="303768"/>
                </a:lnTo>
                <a:lnTo>
                  <a:pt x="10134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0" y="288543"/>
                </a:lnTo>
                <a:lnTo>
                  <a:pt x="9778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2" y="271145"/>
                </a:lnTo>
                <a:lnTo>
                  <a:pt x="23240" y="266446"/>
                </a:lnTo>
                <a:lnTo>
                  <a:pt x="23621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1" y="43434"/>
                </a:lnTo>
                <a:lnTo>
                  <a:pt x="23240" y="38608"/>
                </a:lnTo>
                <a:lnTo>
                  <a:pt x="22986" y="33909"/>
                </a:lnTo>
                <a:lnTo>
                  <a:pt x="13207" y="19812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09872" y="963549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80" h="304800">
                <a:moveTo>
                  <a:pt x="0" y="0"/>
                </a:moveTo>
                <a:lnTo>
                  <a:pt x="90423" y="0"/>
                </a:lnTo>
                <a:lnTo>
                  <a:pt x="169544" y="137287"/>
                </a:lnTo>
                <a:lnTo>
                  <a:pt x="188721" y="172338"/>
                </a:lnTo>
                <a:lnTo>
                  <a:pt x="209676" y="214122"/>
                </a:lnTo>
                <a:lnTo>
                  <a:pt x="213232" y="214122"/>
                </a:lnTo>
                <a:lnTo>
                  <a:pt x="212159" y="186832"/>
                </a:lnTo>
                <a:lnTo>
                  <a:pt x="211407" y="158305"/>
                </a:lnTo>
                <a:lnTo>
                  <a:pt x="210964" y="128539"/>
                </a:lnTo>
                <a:lnTo>
                  <a:pt x="210819" y="97536"/>
                </a:lnTo>
                <a:lnTo>
                  <a:pt x="210819" y="56006"/>
                </a:lnTo>
                <a:lnTo>
                  <a:pt x="210819" y="46354"/>
                </a:lnTo>
                <a:lnTo>
                  <a:pt x="206247" y="25273"/>
                </a:lnTo>
                <a:lnTo>
                  <a:pt x="204723" y="22987"/>
                </a:lnTo>
                <a:lnTo>
                  <a:pt x="202564" y="21081"/>
                </a:lnTo>
                <a:lnTo>
                  <a:pt x="200025" y="19685"/>
                </a:lnTo>
                <a:lnTo>
                  <a:pt x="197357" y="18161"/>
                </a:lnTo>
                <a:lnTo>
                  <a:pt x="193039" y="16510"/>
                </a:lnTo>
                <a:lnTo>
                  <a:pt x="186944" y="14731"/>
                </a:lnTo>
                <a:lnTo>
                  <a:pt x="186944" y="0"/>
                </a:lnTo>
                <a:lnTo>
                  <a:pt x="271271" y="0"/>
                </a:lnTo>
                <a:lnTo>
                  <a:pt x="271271" y="14731"/>
                </a:lnTo>
                <a:lnTo>
                  <a:pt x="265302" y="16637"/>
                </a:lnTo>
                <a:lnTo>
                  <a:pt x="261111" y="18287"/>
                </a:lnTo>
                <a:lnTo>
                  <a:pt x="258698" y="19685"/>
                </a:lnTo>
                <a:lnTo>
                  <a:pt x="256285" y="20954"/>
                </a:lnTo>
                <a:lnTo>
                  <a:pt x="254126" y="22733"/>
                </a:lnTo>
                <a:lnTo>
                  <a:pt x="252475" y="25018"/>
                </a:lnTo>
                <a:lnTo>
                  <a:pt x="250697" y="27304"/>
                </a:lnTo>
                <a:lnTo>
                  <a:pt x="249427" y="30606"/>
                </a:lnTo>
                <a:lnTo>
                  <a:pt x="248538" y="35178"/>
                </a:lnTo>
                <a:lnTo>
                  <a:pt x="247650" y="39750"/>
                </a:lnTo>
                <a:lnTo>
                  <a:pt x="247141" y="46609"/>
                </a:lnTo>
                <a:lnTo>
                  <a:pt x="247141" y="56006"/>
                </a:lnTo>
                <a:lnTo>
                  <a:pt x="247141" y="304800"/>
                </a:lnTo>
                <a:lnTo>
                  <a:pt x="190500" y="304800"/>
                </a:lnTo>
                <a:lnTo>
                  <a:pt x="90042" y="131063"/>
                </a:lnTo>
                <a:lnTo>
                  <a:pt x="65575" y="86665"/>
                </a:lnTo>
                <a:lnTo>
                  <a:pt x="60070" y="75691"/>
                </a:lnTo>
                <a:lnTo>
                  <a:pt x="58165" y="75691"/>
                </a:lnTo>
                <a:lnTo>
                  <a:pt x="59092" y="100028"/>
                </a:lnTo>
                <a:lnTo>
                  <a:pt x="59769" y="125031"/>
                </a:lnTo>
                <a:lnTo>
                  <a:pt x="60184" y="150701"/>
                </a:lnTo>
                <a:lnTo>
                  <a:pt x="60325" y="177037"/>
                </a:lnTo>
                <a:lnTo>
                  <a:pt x="60325" y="248920"/>
                </a:lnTo>
                <a:lnTo>
                  <a:pt x="60325" y="260096"/>
                </a:lnTo>
                <a:lnTo>
                  <a:pt x="68071" y="282955"/>
                </a:lnTo>
                <a:lnTo>
                  <a:pt x="70992" y="285623"/>
                </a:lnTo>
                <a:lnTo>
                  <a:pt x="76453" y="287909"/>
                </a:lnTo>
                <a:lnTo>
                  <a:pt x="84454" y="289940"/>
                </a:lnTo>
                <a:lnTo>
                  <a:pt x="84454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5" y="286892"/>
                </a:lnTo>
                <a:lnTo>
                  <a:pt x="13080" y="285114"/>
                </a:lnTo>
                <a:lnTo>
                  <a:pt x="16382" y="283337"/>
                </a:lnTo>
                <a:lnTo>
                  <a:pt x="18668" y="280924"/>
                </a:lnTo>
                <a:lnTo>
                  <a:pt x="20319" y="277875"/>
                </a:lnTo>
                <a:lnTo>
                  <a:pt x="21843" y="274827"/>
                </a:lnTo>
                <a:lnTo>
                  <a:pt x="22859" y="270890"/>
                </a:lnTo>
                <a:lnTo>
                  <a:pt x="23240" y="266318"/>
                </a:lnTo>
                <a:lnTo>
                  <a:pt x="23748" y="261747"/>
                </a:lnTo>
                <a:lnTo>
                  <a:pt x="24002" y="255904"/>
                </a:lnTo>
                <a:lnTo>
                  <a:pt x="24002" y="248920"/>
                </a:lnTo>
                <a:lnTo>
                  <a:pt x="24002" y="55879"/>
                </a:lnTo>
                <a:lnTo>
                  <a:pt x="24002" y="44703"/>
                </a:lnTo>
                <a:lnTo>
                  <a:pt x="23494" y="36956"/>
                </a:lnTo>
                <a:lnTo>
                  <a:pt x="22478" y="32765"/>
                </a:lnTo>
                <a:lnTo>
                  <a:pt x="21589" y="28448"/>
                </a:lnTo>
                <a:lnTo>
                  <a:pt x="19557" y="24891"/>
                </a:lnTo>
                <a:lnTo>
                  <a:pt x="16509" y="22098"/>
                </a:lnTo>
                <a:lnTo>
                  <a:pt x="13461" y="19303"/>
                </a:lnTo>
                <a:lnTo>
                  <a:pt x="8000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50615" y="963549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125" y="16383"/>
                </a:lnTo>
                <a:lnTo>
                  <a:pt x="106553" y="18161"/>
                </a:lnTo>
                <a:lnTo>
                  <a:pt x="93980" y="37337"/>
                </a:lnTo>
                <a:lnTo>
                  <a:pt x="93344" y="41655"/>
                </a:lnTo>
                <a:lnTo>
                  <a:pt x="93091" y="47878"/>
                </a:lnTo>
                <a:lnTo>
                  <a:pt x="93091" y="56261"/>
                </a:lnTo>
                <a:lnTo>
                  <a:pt x="93091" y="248665"/>
                </a:lnTo>
                <a:lnTo>
                  <a:pt x="93091" y="253873"/>
                </a:lnTo>
                <a:lnTo>
                  <a:pt x="93218" y="258699"/>
                </a:lnTo>
                <a:lnTo>
                  <a:pt x="106172" y="286258"/>
                </a:lnTo>
                <a:lnTo>
                  <a:pt x="109219" y="287781"/>
                </a:lnTo>
                <a:lnTo>
                  <a:pt x="112903" y="288925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9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006"/>
                </a:lnTo>
                <a:lnTo>
                  <a:pt x="23875" y="48895"/>
                </a:lnTo>
                <a:lnTo>
                  <a:pt x="23622" y="43052"/>
                </a:lnTo>
                <a:lnTo>
                  <a:pt x="23241" y="38353"/>
                </a:lnTo>
                <a:lnTo>
                  <a:pt x="22987" y="33781"/>
                </a:lnTo>
                <a:lnTo>
                  <a:pt x="13208" y="19685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57117" y="963549"/>
            <a:ext cx="275590" cy="304800"/>
          </a:xfrm>
          <a:custGeom>
            <a:avLst/>
            <a:gdLst/>
            <a:ahLst/>
            <a:cxnLst/>
            <a:rect l="l" t="t" r="r" b="b"/>
            <a:pathLst>
              <a:path w="275589" h="304800">
                <a:moveTo>
                  <a:pt x="0" y="0"/>
                </a:moveTo>
                <a:lnTo>
                  <a:pt x="118999" y="0"/>
                </a:lnTo>
                <a:lnTo>
                  <a:pt x="118999" y="14731"/>
                </a:lnTo>
                <a:lnTo>
                  <a:pt x="107568" y="16255"/>
                </a:lnTo>
                <a:lnTo>
                  <a:pt x="101726" y="21843"/>
                </a:lnTo>
                <a:lnTo>
                  <a:pt x="101726" y="31750"/>
                </a:lnTo>
                <a:lnTo>
                  <a:pt x="101726" y="35560"/>
                </a:lnTo>
                <a:lnTo>
                  <a:pt x="102743" y="40131"/>
                </a:lnTo>
                <a:lnTo>
                  <a:pt x="104520" y="45592"/>
                </a:lnTo>
                <a:lnTo>
                  <a:pt x="106425" y="50926"/>
                </a:lnTo>
                <a:lnTo>
                  <a:pt x="109474" y="58038"/>
                </a:lnTo>
                <a:lnTo>
                  <a:pt x="113664" y="66928"/>
                </a:lnTo>
                <a:lnTo>
                  <a:pt x="151383" y="150875"/>
                </a:lnTo>
                <a:lnTo>
                  <a:pt x="192150" y="68961"/>
                </a:lnTo>
                <a:lnTo>
                  <a:pt x="196214" y="60833"/>
                </a:lnTo>
                <a:lnTo>
                  <a:pt x="199008" y="53975"/>
                </a:lnTo>
                <a:lnTo>
                  <a:pt x="200532" y="48513"/>
                </a:lnTo>
                <a:lnTo>
                  <a:pt x="202183" y="43179"/>
                </a:lnTo>
                <a:lnTo>
                  <a:pt x="202945" y="37718"/>
                </a:lnTo>
                <a:lnTo>
                  <a:pt x="202945" y="32385"/>
                </a:lnTo>
                <a:lnTo>
                  <a:pt x="202945" y="27050"/>
                </a:lnTo>
                <a:lnTo>
                  <a:pt x="201421" y="22860"/>
                </a:lnTo>
                <a:lnTo>
                  <a:pt x="198374" y="19812"/>
                </a:lnTo>
                <a:lnTo>
                  <a:pt x="195325" y="16763"/>
                </a:lnTo>
                <a:lnTo>
                  <a:pt x="191007" y="14986"/>
                </a:lnTo>
                <a:lnTo>
                  <a:pt x="185546" y="14731"/>
                </a:lnTo>
                <a:lnTo>
                  <a:pt x="185546" y="0"/>
                </a:lnTo>
                <a:lnTo>
                  <a:pt x="275081" y="0"/>
                </a:lnTo>
                <a:lnTo>
                  <a:pt x="275081" y="14731"/>
                </a:lnTo>
                <a:lnTo>
                  <a:pt x="271018" y="15621"/>
                </a:lnTo>
                <a:lnTo>
                  <a:pt x="267715" y="16890"/>
                </a:lnTo>
                <a:lnTo>
                  <a:pt x="265049" y="18414"/>
                </a:lnTo>
                <a:lnTo>
                  <a:pt x="262508" y="19938"/>
                </a:lnTo>
                <a:lnTo>
                  <a:pt x="259587" y="22478"/>
                </a:lnTo>
                <a:lnTo>
                  <a:pt x="256539" y="25780"/>
                </a:lnTo>
                <a:lnTo>
                  <a:pt x="253364" y="29083"/>
                </a:lnTo>
                <a:lnTo>
                  <a:pt x="230377" y="66928"/>
                </a:lnTo>
                <a:lnTo>
                  <a:pt x="166243" y="187578"/>
                </a:lnTo>
                <a:lnTo>
                  <a:pt x="166243" y="248665"/>
                </a:lnTo>
                <a:lnTo>
                  <a:pt x="166243" y="256539"/>
                </a:lnTo>
                <a:lnTo>
                  <a:pt x="166496" y="262636"/>
                </a:lnTo>
                <a:lnTo>
                  <a:pt x="167005" y="266700"/>
                </a:lnTo>
                <a:lnTo>
                  <a:pt x="167385" y="270763"/>
                </a:lnTo>
                <a:lnTo>
                  <a:pt x="168275" y="274065"/>
                </a:lnTo>
                <a:lnTo>
                  <a:pt x="169418" y="276605"/>
                </a:lnTo>
                <a:lnTo>
                  <a:pt x="170560" y="279146"/>
                </a:lnTo>
                <a:lnTo>
                  <a:pt x="172084" y="281177"/>
                </a:lnTo>
                <a:lnTo>
                  <a:pt x="173735" y="282701"/>
                </a:lnTo>
                <a:lnTo>
                  <a:pt x="175513" y="284352"/>
                </a:lnTo>
                <a:lnTo>
                  <a:pt x="193294" y="289940"/>
                </a:lnTo>
                <a:lnTo>
                  <a:pt x="193294" y="304800"/>
                </a:lnTo>
                <a:lnTo>
                  <a:pt x="70103" y="304800"/>
                </a:lnTo>
                <a:lnTo>
                  <a:pt x="70103" y="289940"/>
                </a:lnTo>
                <a:lnTo>
                  <a:pt x="76200" y="288925"/>
                </a:lnTo>
                <a:lnTo>
                  <a:pt x="81025" y="287654"/>
                </a:lnTo>
                <a:lnTo>
                  <a:pt x="84708" y="286003"/>
                </a:lnTo>
                <a:lnTo>
                  <a:pt x="88391" y="284352"/>
                </a:lnTo>
                <a:lnTo>
                  <a:pt x="91058" y="281939"/>
                </a:lnTo>
                <a:lnTo>
                  <a:pt x="97155" y="256031"/>
                </a:lnTo>
                <a:lnTo>
                  <a:pt x="97155" y="248665"/>
                </a:lnTo>
                <a:lnTo>
                  <a:pt x="97155" y="187578"/>
                </a:lnTo>
                <a:lnTo>
                  <a:pt x="36575" y="59816"/>
                </a:lnTo>
                <a:lnTo>
                  <a:pt x="24256" y="35687"/>
                </a:lnTo>
                <a:lnTo>
                  <a:pt x="20955" y="29590"/>
                </a:lnTo>
                <a:lnTo>
                  <a:pt x="8635" y="17017"/>
                </a:lnTo>
                <a:lnTo>
                  <a:pt x="6603" y="15875"/>
                </a:lnTo>
                <a:lnTo>
                  <a:pt x="3682" y="15239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23310" y="963549"/>
            <a:ext cx="215900" cy="304800"/>
          </a:xfrm>
          <a:custGeom>
            <a:avLst/>
            <a:gdLst/>
            <a:ahLst/>
            <a:cxnLst/>
            <a:rect l="l" t="t" r="r" b="b"/>
            <a:pathLst>
              <a:path w="215900" h="304800">
                <a:moveTo>
                  <a:pt x="0" y="0"/>
                </a:moveTo>
                <a:lnTo>
                  <a:pt x="215900" y="0"/>
                </a:lnTo>
                <a:lnTo>
                  <a:pt x="215900" y="70992"/>
                </a:lnTo>
                <a:lnTo>
                  <a:pt x="185292" y="70992"/>
                </a:lnTo>
                <a:lnTo>
                  <a:pt x="181721" y="61257"/>
                </a:lnTo>
                <a:lnTo>
                  <a:pt x="178434" y="53212"/>
                </a:lnTo>
                <a:lnTo>
                  <a:pt x="147573" y="26162"/>
                </a:lnTo>
                <a:lnTo>
                  <a:pt x="136144" y="26162"/>
                </a:lnTo>
                <a:lnTo>
                  <a:pt x="93090" y="26162"/>
                </a:lnTo>
                <a:lnTo>
                  <a:pt x="93090" y="139700"/>
                </a:lnTo>
                <a:lnTo>
                  <a:pt x="121665" y="139700"/>
                </a:lnTo>
                <a:lnTo>
                  <a:pt x="128650" y="139700"/>
                </a:lnTo>
                <a:lnTo>
                  <a:pt x="147192" y="125729"/>
                </a:lnTo>
                <a:lnTo>
                  <a:pt x="149606" y="120650"/>
                </a:lnTo>
                <a:lnTo>
                  <a:pt x="151637" y="113537"/>
                </a:lnTo>
                <a:lnTo>
                  <a:pt x="153288" y="104266"/>
                </a:lnTo>
                <a:lnTo>
                  <a:pt x="178562" y="104266"/>
                </a:lnTo>
                <a:lnTo>
                  <a:pt x="178562" y="201549"/>
                </a:lnTo>
                <a:lnTo>
                  <a:pt x="153288" y="201549"/>
                </a:lnTo>
                <a:lnTo>
                  <a:pt x="151510" y="192277"/>
                </a:lnTo>
                <a:lnTo>
                  <a:pt x="149351" y="184912"/>
                </a:lnTo>
                <a:lnTo>
                  <a:pt x="146812" y="179831"/>
                </a:lnTo>
                <a:lnTo>
                  <a:pt x="144271" y="174751"/>
                </a:lnTo>
                <a:lnTo>
                  <a:pt x="141223" y="171068"/>
                </a:lnTo>
                <a:lnTo>
                  <a:pt x="137540" y="169037"/>
                </a:lnTo>
                <a:lnTo>
                  <a:pt x="133731" y="166877"/>
                </a:lnTo>
                <a:lnTo>
                  <a:pt x="128523" y="165862"/>
                </a:lnTo>
                <a:lnTo>
                  <a:pt x="121665" y="165862"/>
                </a:lnTo>
                <a:lnTo>
                  <a:pt x="93090" y="165862"/>
                </a:lnTo>
                <a:lnTo>
                  <a:pt x="93090" y="248665"/>
                </a:lnTo>
                <a:lnTo>
                  <a:pt x="93090" y="256539"/>
                </a:lnTo>
                <a:lnTo>
                  <a:pt x="93344" y="262636"/>
                </a:lnTo>
                <a:lnTo>
                  <a:pt x="100583" y="282701"/>
                </a:lnTo>
                <a:lnTo>
                  <a:pt x="102234" y="284352"/>
                </a:lnTo>
                <a:lnTo>
                  <a:pt x="120014" y="289940"/>
                </a:lnTo>
                <a:lnTo>
                  <a:pt x="120014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0" y="288671"/>
                </a:lnTo>
                <a:lnTo>
                  <a:pt x="9778" y="287147"/>
                </a:lnTo>
                <a:lnTo>
                  <a:pt x="13081" y="285368"/>
                </a:lnTo>
                <a:lnTo>
                  <a:pt x="16256" y="283590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716" y="274954"/>
                </a:lnTo>
                <a:lnTo>
                  <a:pt x="22732" y="271145"/>
                </a:lnTo>
                <a:lnTo>
                  <a:pt x="23240" y="266318"/>
                </a:lnTo>
                <a:lnTo>
                  <a:pt x="23621" y="261620"/>
                </a:lnTo>
                <a:lnTo>
                  <a:pt x="23875" y="255650"/>
                </a:lnTo>
                <a:lnTo>
                  <a:pt x="23875" y="248538"/>
                </a:lnTo>
                <a:lnTo>
                  <a:pt x="23875" y="56261"/>
                </a:lnTo>
                <a:lnTo>
                  <a:pt x="23875" y="49275"/>
                </a:lnTo>
                <a:lnTo>
                  <a:pt x="23621" y="43434"/>
                </a:lnTo>
                <a:lnTo>
                  <a:pt x="23240" y="38608"/>
                </a:lnTo>
                <a:lnTo>
                  <a:pt x="22987" y="33909"/>
                </a:lnTo>
                <a:lnTo>
                  <a:pt x="13207" y="19812"/>
                </a:lnTo>
                <a:lnTo>
                  <a:pt x="10032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63290" y="963549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125" y="16383"/>
                </a:lnTo>
                <a:lnTo>
                  <a:pt x="106553" y="18161"/>
                </a:lnTo>
                <a:lnTo>
                  <a:pt x="93980" y="37337"/>
                </a:lnTo>
                <a:lnTo>
                  <a:pt x="93345" y="41655"/>
                </a:lnTo>
                <a:lnTo>
                  <a:pt x="93091" y="47878"/>
                </a:lnTo>
                <a:lnTo>
                  <a:pt x="93091" y="56261"/>
                </a:lnTo>
                <a:lnTo>
                  <a:pt x="93091" y="248665"/>
                </a:lnTo>
                <a:lnTo>
                  <a:pt x="93091" y="253873"/>
                </a:lnTo>
                <a:lnTo>
                  <a:pt x="93218" y="258699"/>
                </a:lnTo>
                <a:lnTo>
                  <a:pt x="106172" y="286258"/>
                </a:lnTo>
                <a:lnTo>
                  <a:pt x="109220" y="287781"/>
                </a:lnTo>
                <a:lnTo>
                  <a:pt x="112903" y="288925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779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717" y="274954"/>
                </a:lnTo>
                <a:lnTo>
                  <a:pt x="22733" y="271145"/>
                </a:lnTo>
                <a:lnTo>
                  <a:pt x="23241" y="266446"/>
                </a:lnTo>
                <a:lnTo>
                  <a:pt x="23622" y="261747"/>
                </a:lnTo>
                <a:lnTo>
                  <a:pt x="23876" y="255904"/>
                </a:lnTo>
                <a:lnTo>
                  <a:pt x="23876" y="248665"/>
                </a:lnTo>
                <a:lnTo>
                  <a:pt x="23876" y="56006"/>
                </a:lnTo>
                <a:lnTo>
                  <a:pt x="23876" y="48895"/>
                </a:lnTo>
                <a:lnTo>
                  <a:pt x="23622" y="43052"/>
                </a:lnTo>
                <a:lnTo>
                  <a:pt x="23241" y="38353"/>
                </a:lnTo>
                <a:lnTo>
                  <a:pt x="22987" y="33781"/>
                </a:lnTo>
                <a:lnTo>
                  <a:pt x="13208" y="19685"/>
                </a:lnTo>
                <a:lnTo>
                  <a:pt x="10033" y="17906"/>
                </a:lnTo>
                <a:lnTo>
                  <a:pt x="5587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63951" y="963549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89" h="304800">
                <a:moveTo>
                  <a:pt x="0" y="0"/>
                </a:moveTo>
                <a:lnTo>
                  <a:pt x="262763" y="0"/>
                </a:lnTo>
                <a:lnTo>
                  <a:pt x="262763" y="78359"/>
                </a:lnTo>
                <a:lnTo>
                  <a:pt x="232156" y="78359"/>
                </a:lnTo>
                <a:lnTo>
                  <a:pt x="229362" y="68199"/>
                </a:lnTo>
                <a:lnTo>
                  <a:pt x="227075" y="60833"/>
                </a:lnTo>
                <a:lnTo>
                  <a:pt x="225425" y="56006"/>
                </a:lnTo>
                <a:lnTo>
                  <a:pt x="223900" y="51308"/>
                </a:lnTo>
                <a:lnTo>
                  <a:pt x="221996" y="47243"/>
                </a:lnTo>
                <a:lnTo>
                  <a:pt x="219963" y="43941"/>
                </a:lnTo>
                <a:lnTo>
                  <a:pt x="218059" y="40512"/>
                </a:lnTo>
                <a:lnTo>
                  <a:pt x="215900" y="37718"/>
                </a:lnTo>
                <a:lnTo>
                  <a:pt x="213613" y="35560"/>
                </a:lnTo>
                <a:lnTo>
                  <a:pt x="211455" y="33274"/>
                </a:lnTo>
                <a:lnTo>
                  <a:pt x="209042" y="31496"/>
                </a:lnTo>
                <a:lnTo>
                  <a:pt x="206501" y="30099"/>
                </a:lnTo>
                <a:lnTo>
                  <a:pt x="203962" y="28828"/>
                </a:lnTo>
                <a:lnTo>
                  <a:pt x="200787" y="27812"/>
                </a:lnTo>
                <a:lnTo>
                  <a:pt x="196976" y="27177"/>
                </a:lnTo>
                <a:lnTo>
                  <a:pt x="193167" y="26415"/>
                </a:lnTo>
                <a:lnTo>
                  <a:pt x="188213" y="26162"/>
                </a:lnTo>
                <a:lnTo>
                  <a:pt x="182118" y="26162"/>
                </a:lnTo>
                <a:lnTo>
                  <a:pt x="166116" y="26162"/>
                </a:lnTo>
                <a:lnTo>
                  <a:pt x="166116" y="248665"/>
                </a:lnTo>
                <a:lnTo>
                  <a:pt x="166116" y="256539"/>
                </a:lnTo>
                <a:lnTo>
                  <a:pt x="166369" y="262636"/>
                </a:lnTo>
                <a:lnTo>
                  <a:pt x="173609" y="282701"/>
                </a:lnTo>
                <a:lnTo>
                  <a:pt x="175260" y="284352"/>
                </a:lnTo>
                <a:lnTo>
                  <a:pt x="193167" y="289940"/>
                </a:lnTo>
                <a:lnTo>
                  <a:pt x="193167" y="304800"/>
                </a:lnTo>
                <a:lnTo>
                  <a:pt x="69850" y="304800"/>
                </a:lnTo>
                <a:lnTo>
                  <a:pt x="69850" y="289940"/>
                </a:lnTo>
                <a:lnTo>
                  <a:pt x="76073" y="288925"/>
                </a:lnTo>
                <a:lnTo>
                  <a:pt x="81025" y="287527"/>
                </a:lnTo>
                <a:lnTo>
                  <a:pt x="96900" y="255904"/>
                </a:lnTo>
                <a:lnTo>
                  <a:pt x="96900" y="248665"/>
                </a:lnTo>
                <a:lnTo>
                  <a:pt x="96900" y="26162"/>
                </a:lnTo>
                <a:lnTo>
                  <a:pt x="78867" y="26162"/>
                </a:lnTo>
                <a:lnTo>
                  <a:pt x="69850" y="26162"/>
                </a:lnTo>
                <a:lnTo>
                  <a:pt x="62992" y="27177"/>
                </a:lnTo>
                <a:lnTo>
                  <a:pt x="36830" y="57023"/>
                </a:lnTo>
                <a:lnTo>
                  <a:pt x="34290" y="64515"/>
                </a:lnTo>
                <a:lnTo>
                  <a:pt x="32257" y="71627"/>
                </a:lnTo>
                <a:lnTo>
                  <a:pt x="30606" y="78359"/>
                </a:lnTo>
                <a:lnTo>
                  <a:pt x="0" y="783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59024" y="963549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80" h="304800">
                <a:moveTo>
                  <a:pt x="0" y="0"/>
                </a:moveTo>
                <a:lnTo>
                  <a:pt x="90423" y="0"/>
                </a:lnTo>
                <a:lnTo>
                  <a:pt x="169544" y="137287"/>
                </a:lnTo>
                <a:lnTo>
                  <a:pt x="188722" y="172338"/>
                </a:lnTo>
                <a:lnTo>
                  <a:pt x="209676" y="214122"/>
                </a:lnTo>
                <a:lnTo>
                  <a:pt x="213232" y="214122"/>
                </a:lnTo>
                <a:lnTo>
                  <a:pt x="212159" y="186832"/>
                </a:lnTo>
                <a:lnTo>
                  <a:pt x="211407" y="158305"/>
                </a:lnTo>
                <a:lnTo>
                  <a:pt x="210964" y="128539"/>
                </a:lnTo>
                <a:lnTo>
                  <a:pt x="210819" y="97536"/>
                </a:lnTo>
                <a:lnTo>
                  <a:pt x="210819" y="56006"/>
                </a:lnTo>
                <a:lnTo>
                  <a:pt x="210819" y="46354"/>
                </a:lnTo>
                <a:lnTo>
                  <a:pt x="206247" y="25273"/>
                </a:lnTo>
                <a:lnTo>
                  <a:pt x="204723" y="22987"/>
                </a:lnTo>
                <a:lnTo>
                  <a:pt x="202564" y="21081"/>
                </a:lnTo>
                <a:lnTo>
                  <a:pt x="200025" y="19685"/>
                </a:lnTo>
                <a:lnTo>
                  <a:pt x="197357" y="18161"/>
                </a:lnTo>
                <a:lnTo>
                  <a:pt x="193039" y="16510"/>
                </a:lnTo>
                <a:lnTo>
                  <a:pt x="186944" y="14731"/>
                </a:lnTo>
                <a:lnTo>
                  <a:pt x="186944" y="0"/>
                </a:lnTo>
                <a:lnTo>
                  <a:pt x="271272" y="0"/>
                </a:lnTo>
                <a:lnTo>
                  <a:pt x="271272" y="14731"/>
                </a:lnTo>
                <a:lnTo>
                  <a:pt x="265303" y="16637"/>
                </a:lnTo>
                <a:lnTo>
                  <a:pt x="261112" y="18287"/>
                </a:lnTo>
                <a:lnTo>
                  <a:pt x="258698" y="19685"/>
                </a:lnTo>
                <a:lnTo>
                  <a:pt x="256285" y="20954"/>
                </a:lnTo>
                <a:lnTo>
                  <a:pt x="254126" y="22733"/>
                </a:lnTo>
                <a:lnTo>
                  <a:pt x="252475" y="25018"/>
                </a:lnTo>
                <a:lnTo>
                  <a:pt x="250697" y="27304"/>
                </a:lnTo>
                <a:lnTo>
                  <a:pt x="249428" y="30606"/>
                </a:lnTo>
                <a:lnTo>
                  <a:pt x="248538" y="35178"/>
                </a:lnTo>
                <a:lnTo>
                  <a:pt x="247650" y="39750"/>
                </a:lnTo>
                <a:lnTo>
                  <a:pt x="247141" y="46609"/>
                </a:lnTo>
                <a:lnTo>
                  <a:pt x="247141" y="56006"/>
                </a:lnTo>
                <a:lnTo>
                  <a:pt x="247141" y="304800"/>
                </a:lnTo>
                <a:lnTo>
                  <a:pt x="190500" y="304800"/>
                </a:lnTo>
                <a:lnTo>
                  <a:pt x="90042" y="131063"/>
                </a:lnTo>
                <a:lnTo>
                  <a:pt x="80537" y="114375"/>
                </a:lnTo>
                <a:lnTo>
                  <a:pt x="72390" y="99567"/>
                </a:lnTo>
                <a:lnTo>
                  <a:pt x="65575" y="86665"/>
                </a:lnTo>
                <a:lnTo>
                  <a:pt x="60070" y="75691"/>
                </a:lnTo>
                <a:lnTo>
                  <a:pt x="58165" y="75691"/>
                </a:lnTo>
                <a:lnTo>
                  <a:pt x="59092" y="100028"/>
                </a:lnTo>
                <a:lnTo>
                  <a:pt x="59769" y="125031"/>
                </a:lnTo>
                <a:lnTo>
                  <a:pt x="60184" y="150701"/>
                </a:lnTo>
                <a:lnTo>
                  <a:pt x="60325" y="177037"/>
                </a:lnTo>
                <a:lnTo>
                  <a:pt x="60325" y="248920"/>
                </a:lnTo>
                <a:lnTo>
                  <a:pt x="60325" y="260096"/>
                </a:lnTo>
                <a:lnTo>
                  <a:pt x="68072" y="282955"/>
                </a:lnTo>
                <a:lnTo>
                  <a:pt x="70992" y="285623"/>
                </a:lnTo>
                <a:lnTo>
                  <a:pt x="76453" y="287909"/>
                </a:lnTo>
                <a:lnTo>
                  <a:pt x="84454" y="289940"/>
                </a:lnTo>
                <a:lnTo>
                  <a:pt x="84454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114"/>
                </a:lnTo>
                <a:lnTo>
                  <a:pt x="16382" y="283337"/>
                </a:lnTo>
                <a:lnTo>
                  <a:pt x="18668" y="280924"/>
                </a:lnTo>
                <a:lnTo>
                  <a:pt x="20319" y="277875"/>
                </a:lnTo>
                <a:lnTo>
                  <a:pt x="21843" y="274827"/>
                </a:lnTo>
                <a:lnTo>
                  <a:pt x="22859" y="270890"/>
                </a:lnTo>
                <a:lnTo>
                  <a:pt x="23240" y="266318"/>
                </a:lnTo>
                <a:lnTo>
                  <a:pt x="23748" y="261747"/>
                </a:lnTo>
                <a:lnTo>
                  <a:pt x="24003" y="255904"/>
                </a:lnTo>
                <a:lnTo>
                  <a:pt x="24003" y="248920"/>
                </a:lnTo>
                <a:lnTo>
                  <a:pt x="24003" y="55879"/>
                </a:lnTo>
                <a:lnTo>
                  <a:pt x="24003" y="44703"/>
                </a:lnTo>
                <a:lnTo>
                  <a:pt x="23494" y="36956"/>
                </a:lnTo>
                <a:lnTo>
                  <a:pt x="22478" y="32765"/>
                </a:lnTo>
                <a:lnTo>
                  <a:pt x="21589" y="28448"/>
                </a:lnTo>
                <a:lnTo>
                  <a:pt x="19557" y="24891"/>
                </a:lnTo>
                <a:lnTo>
                  <a:pt x="16509" y="22098"/>
                </a:lnTo>
                <a:lnTo>
                  <a:pt x="13462" y="19303"/>
                </a:lnTo>
                <a:lnTo>
                  <a:pt x="8000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96108" y="963549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5" h="304800">
                <a:moveTo>
                  <a:pt x="0" y="0"/>
                </a:moveTo>
                <a:lnTo>
                  <a:pt x="221386" y="0"/>
                </a:lnTo>
                <a:lnTo>
                  <a:pt x="221386" y="70992"/>
                </a:lnTo>
                <a:lnTo>
                  <a:pt x="190868" y="70992"/>
                </a:lnTo>
                <a:lnTo>
                  <a:pt x="187322" y="61257"/>
                </a:lnTo>
                <a:lnTo>
                  <a:pt x="184056" y="53212"/>
                </a:lnTo>
                <a:lnTo>
                  <a:pt x="153212" y="26162"/>
                </a:lnTo>
                <a:lnTo>
                  <a:pt x="141757" y="26162"/>
                </a:lnTo>
                <a:lnTo>
                  <a:pt x="93090" y="26162"/>
                </a:lnTo>
                <a:lnTo>
                  <a:pt x="93090" y="133350"/>
                </a:lnTo>
                <a:lnTo>
                  <a:pt x="122554" y="133350"/>
                </a:lnTo>
                <a:lnTo>
                  <a:pt x="129108" y="133350"/>
                </a:lnTo>
                <a:lnTo>
                  <a:pt x="147218" y="121285"/>
                </a:lnTo>
                <a:lnTo>
                  <a:pt x="149682" y="116966"/>
                </a:lnTo>
                <a:lnTo>
                  <a:pt x="152019" y="110236"/>
                </a:lnTo>
                <a:lnTo>
                  <a:pt x="154254" y="101091"/>
                </a:lnTo>
                <a:lnTo>
                  <a:pt x="179476" y="101091"/>
                </a:lnTo>
                <a:lnTo>
                  <a:pt x="179476" y="191770"/>
                </a:lnTo>
                <a:lnTo>
                  <a:pt x="154254" y="191770"/>
                </a:lnTo>
                <a:lnTo>
                  <a:pt x="152171" y="183134"/>
                </a:lnTo>
                <a:lnTo>
                  <a:pt x="149859" y="176529"/>
                </a:lnTo>
                <a:lnTo>
                  <a:pt x="147332" y="171958"/>
                </a:lnTo>
                <a:lnTo>
                  <a:pt x="144805" y="167512"/>
                </a:lnTo>
                <a:lnTo>
                  <a:pt x="141795" y="164211"/>
                </a:lnTo>
                <a:lnTo>
                  <a:pt x="138290" y="162305"/>
                </a:lnTo>
                <a:lnTo>
                  <a:pt x="134797" y="160400"/>
                </a:lnTo>
                <a:lnTo>
                  <a:pt x="129552" y="159385"/>
                </a:lnTo>
                <a:lnTo>
                  <a:pt x="122554" y="159385"/>
                </a:lnTo>
                <a:lnTo>
                  <a:pt x="93090" y="159385"/>
                </a:lnTo>
                <a:lnTo>
                  <a:pt x="93090" y="278638"/>
                </a:lnTo>
                <a:lnTo>
                  <a:pt x="141528" y="278638"/>
                </a:lnTo>
                <a:lnTo>
                  <a:pt x="146735" y="278638"/>
                </a:lnTo>
                <a:lnTo>
                  <a:pt x="164299" y="274192"/>
                </a:lnTo>
                <a:lnTo>
                  <a:pt x="167131" y="272541"/>
                </a:lnTo>
                <a:lnTo>
                  <a:pt x="185724" y="245363"/>
                </a:lnTo>
                <a:lnTo>
                  <a:pt x="187959" y="240029"/>
                </a:lnTo>
                <a:lnTo>
                  <a:pt x="190423" y="232663"/>
                </a:lnTo>
                <a:lnTo>
                  <a:pt x="193103" y="223265"/>
                </a:lnTo>
                <a:lnTo>
                  <a:pt x="223672" y="223265"/>
                </a:lnTo>
                <a:lnTo>
                  <a:pt x="21948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99" y="288543"/>
                </a:lnTo>
                <a:lnTo>
                  <a:pt x="9855" y="286892"/>
                </a:lnTo>
                <a:lnTo>
                  <a:pt x="13055" y="285241"/>
                </a:lnTo>
                <a:lnTo>
                  <a:pt x="16255" y="283463"/>
                </a:lnTo>
                <a:lnTo>
                  <a:pt x="18630" y="281050"/>
                </a:lnTo>
                <a:lnTo>
                  <a:pt x="20192" y="278002"/>
                </a:lnTo>
                <a:lnTo>
                  <a:pt x="21755" y="274954"/>
                </a:lnTo>
                <a:lnTo>
                  <a:pt x="22758" y="271145"/>
                </a:lnTo>
                <a:lnTo>
                  <a:pt x="23215" y="266446"/>
                </a:lnTo>
                <a:lnTo>
                  <a:pt x="23660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698" y="43434"/>
                </a:lnTo>
                <a:lnTo>
                  <a:pt x="23317" y="38608"/>
                </a:lnTo>
                <a:lnTo>
                  <a:pt x="22948" y="33909"/>
                </a:lnTo>
                <a:lnTo>
                  <a:pt x="21983" y="29972"/>
                </a:lnTo>
                <a:lnTo>
                  <a:pt x="20421" y="27050"/>
                </a:lnTo>
                <a:lnTo>
                  <a:pt x="18859" y="24002"/>
                </a:lnTo>
                <a:lnTo>
                  <a:pt x="16471" y="21589"/>
                </a:lnTo>
                <a:lnTo>
                  <a:pt x="13271" y="19812"/>
                </a:lnTo>
                <a:lnTo>
                  <a:pt x="10071" y="17906"/>
                </a:lnTo>
                <a:lnTo>
                  <a:pt x="5651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74531" y="963549"/>
            <a:ext cx="278130" cy="304800"/>
          </a:xfrm>
          <a:custGeom>
            <a:avLst/>
            <a:gdLst/>
            <a:ahLst/>
            <a:cxnLst/>
            <a:rect l="l" t="t" r="r" b="b"/>
            <a:pathLst>
              <a:path w="278130" h="304800">
                <a:moveTo>
                  <a:pt x="0" y="0"/>
                </a:moveTo>
                <a:lnTo>
                  <a:pt x="116090" y="0"/>
                </a:lnTo>
                <a:lnTo>
                  <a:pt x="133964" y="359"/>
                </a:lnTo>
                <a:lnTo>
                  <a:pt x="178371" y="5841"/>
                </a:lnTo>
                <a:lnTo>
                  <a:pt x="222796" y="24129"/>
                </a:lnTo>
                <a:lnTo>
                  <a:pt x="254165" y="53975"/>
                </a:lnTo>
                <a:lnTo>
                  <a:pt x="271919" y="94106"/>
                </a:lnTo>
                <a:lnTo>
                  <a:pt x="277723" y="145796"/>
                </a:lnTo>
                <a:lnTo>
                  <a:pt x="277214" y="162774"/>
                </a:lnTo>
                <a:lnTo>
                  <a:pt x="269570" y="208279"/>
                </a:lnTo>
                <a:lnTo>
                  <a:pt x="252764" y="245320"/>
                </a:lnTo>
                <a:lnTo>
                  <a:pt x="219658" y="278564"/>
                </a:lnTo>
                <a:lnTo>
                  <a:pt x="174295" y="297947"/>
                </a:lnTo>
                <a:lnTo>
                  <a:pt x="134231" y="303768"/>
                </a:lnTo>
                <a:lnTo>
                  <a:pt x="101358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11" y="288543"/>
                </a:lnTo>
                <a:lnTo>
                  <a:pt x="9867" y="286892"/>
                </a:lnTo>
                <a:lnTo>
                  <a:pt x="23888" y="255904"/>
                </a:lnTo>
                <a:lnTo>
                  <a:pt x="23888" y="248665"/>
                </a:lnTo>
                <a:lnTo>
                  <a:pt x="23888" y="56261"/>
                </a:lnTo>
                <a:lnTo>
                  <a:pt x="23888" y="49275"/>
                </a:lnTo>
                <a:lnTo>
                  <a:pt x="23710" y="43434"/>
                </a:lnTo>
                <a:lnTo>
                  <a:pt x="23329" y="38608"/>
                </a:lnTo>
                <a:lnTo>
                  <a:pt x="22961" y="33909"/>
                </a:lnTo>
                <a:lnTo>
                  <a:pt x="21996" y="29972"/>
                </a:lnTo>
                <a:lnTo>
                  <a:pt x="20434" y="27050"/>
                </a:lnTo>
                <a:lnTo>
                  <a:pt x="18872" y="24002"/>
                </a:lnTo>
                <a:lnTo>
                  <a:pt x="16484" y="21589"/>
                </a:lnTo>
                <a:lnTo>
                  <a:pt x="13284" y="19812"/>
                </a:lnTo>
                <a:lnTo>
                  <a:pt x="10083" y="17906"/>
                </a:lnTo>
                <a:lnTo>
                  <a:pt x="566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14525" y="963549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195" y="0"/>
                </a:lnTo>
                <a:lnTo>
                  <a:pt x="117195" y="14731"/>
                </a:lnTo>
                <a:lnTo>
                  <a:pt x="111099" y="16383"/>
                </a:lnTo>
                <a:lnTo>
                  <a:pt x="106591" y="18161"/>
                </a:lnTo>
                <a:lnTo>
                  <a:pt x="103695" y="19938"/>
                </a:lnTo>
                <a:lnTo>
                  <a:pt x="100787" y="21843"/>
                </a:lnTo>
                <a:lnTo>
                  <a:pt x="98590" y="24129"/>
                </a:lnTo>
                <a:lnTo>
                  <a:pt x="97104" y="26797"/>
                </a:lnTo>
                <a:lnTo>
                  <a:pt x="95618" y="29463"/>
                </a:lnTo>
                <a:lnTo>
                  <a:pt x="94576" y="33020"/>
                </a:lnTo>
                <a:lnTo>
                  <a:pt x="93980" y="37337"/>
                </a:lnTo>
                <a:lnTo>
                  <a:pt x="93383" y="41655"/>
                </a:lnTo>
                <a:lnTo>
                  <a:pt x="93091" y="47878"/>
                </a:lnTo>
                <a:lnTo>
                  <a:pt x="93091" y="56261"/>
                </a:lnTo>
                <a:lnTo>
                  <a:pt x="93091" y="248665"/>
                </a:lnTo>
                <a:lnTo>
                  <a:pt x="93091" y="253873"/>
                </a:lnTo>
                <a:lnTo>
                  <a:pt x="93230" y="258699"/>
                </a:lnTo>
                <a:lnTo>
                  <a:pt x="93535" y="263271"/>
                </a:lnTo>
                <a:lnTo>
                  <a:pt x="93827" y="267715"/>
                </a:lnTo>
                <a:lnTo>
                  <a:pt x="99225" y="281304"/>
                </a:lnTo>
                <a:lnTo>
                  <a:pt x="100939" y="283210"/>
                </a:lnTo>
                <a:lnTo>
                  <a:pt x="103276" y="284861"/>
                </a:lnTo>
                <a:lnTo>
                  <a:pt x="106260" y="286258"/>
                </a:lnTo>
                <a:lnTo>
                  <a:pt x="109232" y="287781"/>
                </a:lnTo>
                <a:lnTo>
                  <a:pt x="112877" y="288925"/>
                </a:lnTo>
                <a:lnTo>
                  <a:pt x="117195" y="289940"/>
                </a:lnTo>
                <a:lnTo>
                  <a:pt x="11719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99" y="288543"/>
                </a:lnTo>
                <a:lnTo>
                  <a:pt x="9855" y="286892"/>
                </a:lnTo>
                <a:lnTo>
                  <a:pt x="13055" y="285241"/>
                </a:lnTo>
                <a:lnTo>
                  <a:pt x="16256" y="283463"/>
                </a:lnTo>
                <a:lnTo>
                  <a:pt x="18630" y="281050"/>
                </a:lnTo>
                <a:lnTo>
                  <a:pt x="20193" y="278002"/>
                </a:lnTo>
                <a:lnTo>
                  <a:pt x="21755" y="274954"/>
                </a:lnTo>
                <a:lnTo>
                  <a:pt x="22758" y="271145"/>
                </a:lnTo>
                <a:lnTo>
                  <a:pt x="23215" y="266446"/>
                </a:lnTo>
                <a:lnTo>
                  <a:pt x="23660" y="261747"/>
                </a:lnTo>
                <a:lnTo>
                  <a:pt x="23876" y="255904"/>
                </a:lnTo>
                <a:lnTo>
                  <a:pt x="23876" y="248665"/>
                </a:lnTo>
                <a:lnTo>
                  <a:pt x="23876" y="56006"/>
                </a:lnTo>
                <a:lnTo>
                  <a:pt x="23876" y="48895"/>
                </a:lnTo>
                <a:lnTo>
                  <a:pt x="23698" y="43052"/>
                </a:lnTo>
                <a:lnTo>
                  <a:pt x="23317" y="38353"/>
                </a:lnTo>
                <a:lnTo>
                  <a:pt x="22948" y="33781"/>
                </a:lnTo>
                <a:lnTo>
                  <a:pt x="13271" y="19685"/>
                </a:lnTo>
                <a:lnTo>
                  <a:pt x="10071" y="17906"/>
                </a:lnTo>
                <a:lnTo>
                  <a:pt x="5651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20759" y="959992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19">
                <a:moveTo>
                  <a:pt x="117348" y="0"/>
                </a:moveTo>
                <a:lnTo>
                  <a:pt x="164681" y="3401"/>
                </a:lnTo>
                <a:lnTo>
                  <a:pt x="196596" y="9652"/>
                </a:lnTo>
                <a:lnTo>
                  <a:pt x="196596" y="74295"/>
                </a:lnTo>
                <a:lnTo>
                  <a:pt x="165989" y="74295"/>
                </a:lnTo>
                <a:lnTo>
                  <a:pt x="163748" y="65964"/>
                </a:lnTo>
                <a:lnTo>
                  <a:pt x="161210" y="58515"/>
                </a:lnTo>
                <a:lnTo>
                  <a:pt x="132207" y="27812"/>
                </a:lnTo>
                <a:lnTo>
                  <a:pt x="123951" y="26162"/>
                </a:lnTo>
                <a:lnTo>
                  <a:pt x="114046" y="26162"/>
                </a:lnTo>
                <a:lnTo>
                  <a:pt x="105537" y="26162"/>
                </a:lnTo>
                <a:lnTo>
                  <a:pt x="97917" y="27559"/>
                </a:lnTo>
                <a:lnTo>
                  <a:pt x="91313" y="30607"/>
                </a:lnTo>
                <a:lnTo>
                  <a:pt x="84582" y="33528"/>
                </a:lnTo>
                <a:lnTo>
                  <a:pt x="79248" y="37973"/>
                </a:lnTo>
                <a:lnTo>
                  <a:pt x="75438" y="43815"/>
                </a:lnTo>
                <a:lnTo>
                  <a:pt x="71500" y="49784"/>
                </a:lnTo>
                <a:lnTo>
                  <a:pt x="69596" y="56896"/>
                </a:lnTo>
                <a:lnTo>
                  <a:pt x="69596" y="65151"/>
                </a:lnTo>
                <a:lnTo>
                  <a:pt x="69596" y="73787"/>
                </a:lnTo>
                <a:lnTo>
                  <a:pt x="71247" y="81280"/>
                </a:lnTo>
                <a:lnTo>
                  <a:pt x="74675" y="87630"/>
                </a:lnTo>
                <a:lnTo>
                  <a:pt x="77977" y="93980"/>
                </a:lnTo>
                <a:lnTo>
                  <a:pt x="115264" y="121102"/>
                </a:lnTo>
                <a:lnTo>
                  <a:pt x="125857" y="126746"/>
                </a:lnTo>
                <a:lnTo>
                  <a:pt x="138854" y="133863"/>
                </a:lnTo>
                <a:lnTo>
                  <a:pt x="176418" y="161835"/>
                </a:lnTo>
                <a:lnTo>
                  <a:pt x="197881" y="202247"/>
                </a:lnTo>
                <a:lnTo>
                  <a:pt x="199771" y="222377"/>
                </a:lnTo>
                <a:lnTo>
                  <a:pt x="198965" y="235640"/>
                </a:lnTo>
                <a:lnTo>
                  <a:pt x="179972" y="279523"/>
                </a:lnTo>
                <a:lnTo>
                  <a:pt x="137338" y="305750"/>
                </a:lnTo>
                <a:lnTo>
                  <a:pt x="93725" y="311912"/>
                </a:lnTo>
                <a:lnTo>
                  <a:pt x="82196" y="311745"/>
                </a:lnTo>
                <a:lnTo>
                  <a:pt x="34111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480" y="233045"/>
                </a:lnTo>
                <a:lnTo>
                  <a:pt x="33789" y="245522"/>
                </a:lnTo>
                <a:lnTo>
                  <a:pt x="38004" y="256286"/>
                </a:lnTo>
                <a:lnTo>
                  <a:pt x="75616" y="284938"/>
                </a:lnTo>
                <a:lnTo>
                  <a:pt x="87502" y="285750"/>
                </a:lnTo>
                <a:lnTo>
                  <a:pt x="96266" y="285750"/>
                </a:lnTo>
                <a:lnTo>
                  <a:pt x="130776" y="261562"/>
                </a:lnTo>
                <a:lnTo>
                  <a:pt x="134366" y="241935"/>
                </a:lnTo>
                <a:lnTo>
                  <a:pt x="134366" y="232791"/>
                </a:lnTo>
                <a:lnTo>
                  <a:pt x="112649" y="198628"/>
                </a:lnTo>
                <a:lnTo>
                  <a:pt x="72497" y="174843"/>
                </a:lnTo>
                <a:lnTo>
                  <a:pt x="64420" y="170370"/>
                </a:lnTo>
                <a:lnTo>
                  <a:pt x="30741" y="146089"/>
                </a:lnTo>
                <a:lnTo>
                  <a:pt x="7752" y="108942"/>
                </a:lnTo>
                <a:lnTo>
                  <a:pt x="4699" y="85725"/>
                </a:lnTo>
                <a:lnTo>
                  <a:pt x="5536" y="72513"/>
                </a:lnTo>
                <a:lnTo>
                  <a:pt x="25832" y="30069"/>
                </a:lnTo>
                <a:lnTo>
                  <a:pt x="71038" y="5572"/>
                </a:lnTo>
                <a:lnTo>
                  <a:pt x="100895" y="619"/>
                </a:lnTo>
                <a:lnTo>
                  <a:pt x="11734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56321" y="959992"/>
            <a:ext cx="271145" cy="312420"/>
          </a:xfrm>
          <a:custGeom>
            <a:avLst/>
            <a:gdLst/>
            <a:ahLst/>
            <a:cxnLst/>
            <a:rect l="l" t="t" r="r" b="b"/>
            <a:pathLst>
              <a:path w="271145" h="312419">
                <a:moveTo>
                  <a:pt x="136905" y="0"/>
                </a:moveTo>
                <a:lnTo>
                  <a:pt x="195294" y="9540"/>
                </a:lnTo>
                <a:lnTo>
                  <a:pt x="237108" y="38227"/>
                </a:lnTo>
                <a:lnTo>
                  <a:pt x="262254" y="85836"/>
                </a:lnTo>
                <a:lnTo>
                  <a:pt x="270636" y="152019"/>
                </a:lnTo>
                <a:lnTo>
                  <a:pt x="270017" y="172402"/>
                </a:lnTo>
                <a:lnTo>
                  <a:pt x="260730" y="224409"/>
                </a:lnTo>
                <a:lnTo>
                  <a:pt x="241032" y="263788"/>
                </a:lnTo>
                <a:lnTo>
                  <a:pt x="212312" y="291052"/>
                </a:lnTo>
                <a:lnTo>
                  <a:pt x="175452" y="306768"/>
                </a:lnTo>
                <a:lnTo>
                  <a:pt x="131572" y="311912"/>
                </a:lnTo>
                <a:lnTo>
                  <a:pt x="100760" y="309506"/>
                </a:lnTo>
                <a:lnTo>
                  <a:pt x="51472" y="290266"/>
                </a:lnTo>
                <a:lnTo>
                  <a:pt x="18591" y="251882"/>
                </a:lnTo>
                <a:lnTo>
                  <a:pt x="2069" y="194403"/>
                </a:lnTo>
                <a:lnTo>
                  <a:pt x="0" y="158496"/>
                </a:lnTo>
                <a:lnTo>
                  <a:pt x="1000" y="134276"/>
                </a:lnTo>
                <a:lnTo>
                  <a:pt x="9001" y="91362"/>
                </a:lnTo>
                <a:lnTo>
                  <a:pt x="24933" y="55903"/>
                </a:lnTo>
                <a:lnTo>
                  <a:pt x="62992" y="18542"/>
                </a:lnTo>
                <a:lnTo>
                  <a:pt x="116212" y="1164"/>
                </a:lnTo>
                <a:lnTo>
                  <a:pt x="13690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99654" y="959992"/>
            <a:ext cx="220345" cy="312420"/>
          </a:xfrm>
          <a:custGeom>
            <a:avLst/>
            <a:gdLst/>
            <a:ahLst/>
            <a:cxnLst/>
            <a:rect l="l" t="t" r="r" b="b"/>
            <a:pathLst>
              <a:path w="220345" h="312419">
                <a:moveTo>
                  <a:pt x="141097" y="0"/>
                </a:moveTo>
                <a:lnTo>
                  <a:pt x="181991" y="2412"/>
                </a:lnTo>
                <a:lnTo>
                  <a:pt x="220091" y="10541"/>
                </a:lnTo>
                <a:lnTo>
                  <a:pt x="220091" y="75184"/>
                </a:lnTo>
                <a:lnTo>
                  <a:pt x="189738" y="75184"/>
                </a:lnTo>
                <a:lnTo>
                  <a:pt x="186688" y="63424"/>
                </a:lnTo>
                <a:lnTo>
                  <a:pt x="182864" y="53308"/>
                </a:lnTo>
                <a:lnTo>
                  <a:pt x="151397" y="26902"/>
                </a:lnTo>
                <a:lnTo>
                  <a:pt x="142494" y="26162"/>
                </a:lnTo>
                <a:lnTo>
                  <a:pt x="125870" y="28261"/>
                </a:lnTo>
                <a:lnTo>
                  <a:pt x="89026" y="59944"/>
                </a:lnTo>
                <a:lnTo>
                  <a:pt x="75485" y="101917"/>
                </a:lnTo>
                <a:lnTo>
                  <a:pt x="70993" y="160274"/>
                </a:lnTo>
                <a:lnTo>
                  <a:pt x="72018" y="189329"/>
                </a:lnTo>
                <a:lnTo>
                  <a:pt x="80262" y="236104"/>
                </a:lnTo>
                <a:lnTo>
                  <a:pt x="107902" y="277764"/>
                </a:lnTo>
                <a:lnTo>
                  <a:pt x="136017" y="285750"/>
                </a:lnTo>
                <a:lnTo>
                  <a:pt x="143754" y="285414"/>
                </a:lnTo>
                <a:lnTo>
                  <a:pt x="178943" y="263906"/>
                </a:lnTo>
                <a:lnTo>
                  <a:pt x="189484" y="233045"/>
                </a:lnTo>
                <a:lnTo>
                  <a:pt x="220091" y="233045"/>
                </a:lnTo>
                <a:lnTo>
                  <a:pt x="220091" y="300736"/>
                </a:lnTo>
                <a:lnTo>
                  <a:pt x="208085" y="303404"/>
                </a:lnTo>
                <a:lnTo>
                  <a:pt x="164992" y="310411"/>
                </a:lnTo>
                <a:lnTo>
                  <a:pt x="133096" y="311912"/>
                </a:lnTo>
                <a:lnTo>
                  <a:pt x="110926" y="310864"/>
                </a:lnTo>
                <a:lnTo>
                  <a:pt x="73017" y="302482"/>
                </a:lnTo>
                <a:lnTo>
                  <a:pt x="31765" y="274113"/>
                </a:lnTo>
                <a:lnTo>
                  <a:pt x="7875" y="226530"/>
                </a:lnTo>
                <a:lnTo>
                  <a:pt x="879" y="183719"/>
                </a:lnTo>
                <a:lnTo>
                  <a:pt x="0" y="159004"/>
                </a:lnTo>
                <a:lnTo>
                  <a:pt x="1023" y="135522"/>
                </a:lnTo>
                <a:lnTo>
                  <a:pt x="9215" y="93370"/>
                </a:lnTo>
                <a:lnTo>
                  <a:pt x="25550" y="57792"/>
                </a:lnTo>
                <a:lnTo>
                  <a:pt x="64770" y="19431"/>
                </a:lnTo>
                <a:lnTo>
                  <a:pt x="119669" y="1214"/>
                </a:lnTo>
                <a:lnTo>
                  <a:pt x="14109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91985" y="959992"/>
            <a:ext cx="271145" cy="312420"/>
          </a:xfrm>
          <a:custGeom>
            <a:avLst/>
            <a:gdLst/>
            <a:ahLst/>
            <a:cxnLst/>
            <a:rect l="l" t="t" r="r" b="b"/>
            <a:pathLst>
              <a:path w="271145" h="312419">
                <a:moveTo>
                  <a:pt x="136905" y="0"/>
                </a:moveTo>
                <a:lnTo>
                  <a:pt x="195294" y="9540"/>
                </a:lnTo>
                <a:lnTo>
                  <a:pt x="237109" y="38227"/>
                </a:lnTo>
                <a:lnTo>
                  <a:pt x="262254" y="85836"/>
                </a:lnTo>
                <a:lnTo>
                  <a:pt x="270637" y="152019"/>
                </a:lnTo>
                <a:lnTo>
                  <a:pt x="270017" y="172402"/>
                </a:lnTo>
                <a:lnTo>
                  <a:pt x="260730" y="224409"/>
                </a:lnTo>
                <a:lnTo>
                  <a:pt x="241032" y="263788"/>
                </a:lnTo>
                <a:lnTo>
                  <a:pt x="212312" y="291052"/>
                </a:lnTo>
                <a:lnTo>
                  <a:pt x="175452" y="306768"/>
                </a:lnTo>
                <a:lnTo>
                  <a:pt x="131572" y="311912"/>
                </a:lnTo>
                <a:lnTo>
                  <a:pt x="100760" y="309506"/>
                </a:lnTo>
                <a:lnTo>
                  <a:pt x="51472" y="290266"/>
                </a:lnTo>
                <a:lnTo>
                  <a:pt x="18591" y="251882"/>
                </a:lnTo>
                <a:lnTo>
                  <a:pt x="2069" y="194403"/>
                </a:lnTo>
                <a:lnTo>
                  <a:pt x="0" y="158496"/>
                </a:lnTo>
                <a:lnTo>
                  <a:pt x="1000" y="134276"/>
                </a:lnTo>
                <a:lnTo>
                  <a:pt x="9001" y="91362"/>
                </a:lnTo>
                <a:lnTo>
                  <a:pt x="24933" y="55903"/>
                </a:lnTo>
                <a:lnTo>
                  <a:pt x="62991" y="18542"/>
                </a:lnTo>
                <a:lnTo>
                  <a:pt x="116212" y="1164"/>
                </a:lnTo>
                <a:lnTo>
                  <a:pt x="136905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01843" y="959992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19">
                <a:moveTo>
                  <a:pt x="117348" y="0"/>
                </a:moveTo>
                <a:lnTo>
                  <a:pt x="164681" y="3401"/>
                </a:lnTo>
                <a:lnTo>
                  <a:pt x="196596" y="9652"/>
                </a:lnTo>
                <a:lnTo>
                  <a:pt x="196596" y="74295"/>
                </a:lnTo>
                <a:lnTo>
                  <a:pt x="165989" y="74295"/>
                </a:lnTo>
                <a:lnTo>
                  <a:pt x="163748" y="65964"/>
                </a:lnTo>
                <a:lnTo>
                  <a:pt x="161210" y="58515"/>
                </a:lnTo>
                <a:lnTo>
                  <a:pt x="132207" y="27812"/>
                </a:lnTo>
                <a:lnTo>
                  <a:pt x="123952" y="26162"/>
                </a:lnTo>
                <a:lnTo>
                  <a:pt x="114046" y="26162"/>
                </a:lnTo>
                <a:lnTo>
                  <a:pt x="105537" y="26162"/>
                </a:lnTo>
                <a:lnTo>
                  <a:pt x="97917" y="27559"/>
                </a:lnTo>
                <a:lnTo>
                  <a:pt x="91312" y="30607"/>
                </a:lnTo>
                <a:lnTo>
                  <a:pt x="84582" y="33528"/>
                </a:lnTo>
                <a:lnTo>
                  <a:pt x="79248" y="37973"/>
                </a:lnTo>
                <a:lnTo>
                  <a:pt x="75437" y="43815"/>
                </a:lnTo>
                <a:lnTo>
                  <a:pt x="71501" y="49784"/>
                </a:lnTo>
                <a:lnTo>
                  <a:pt x="69596" y="56896"/>
                </a:lnTo>
                <a:lnTo>
                  <a:pt x="69596" y="65151"/>
                </a:lnTo>
                <a:lnTo>
                  <a:pt x="69596" y="73787"/>
                </a:lnTo>
                <a:lnTo>
                  <a:pt x="71247" y="81280"/>
                </a:lnTo>
                <a:lnTo>
                  <a:pt x="74676" y="87630"/>
                </a:lnTo>
                <a:lnTo>
                  <a:pt x="77978" y="93980"/>
                </a:lnTo>
                <a:lnTo>
                  <a:pt x="115264" y="121102"/>
                </a:lnTo>
                <a:lnTo>
                  <a:pt x="125857" y="126746"/>
                </a:lnTo>
                <a:lnTo>
                  <a:pt x="138854" y="133863"/>
                </a:lnTo>
                <a:lnTo>
                  <a:pt x="176418" y="161835"/>
                </a:lnTo>
                <a:lnTo>
                  <a:pt x="197881" y="202247"/>
                </a:lnTo>
                <a:lnTo>
                  <a:pt x="199771" y="222377"/>
                </a:lnTo>
                <a:lnTo>
                  <a:pt x="198965" y="235640"/>
                </a:lnTo>
                <a:lnTo>
                  <a:pt x="179972" y="279523"/>
                </a:lnTo>
                <a:lnTo>
                  <a:pt x="137338" y="305750"/>
                </a:lnTo>
                <a:lnTo>
                  <a:pt x="93726" y="311912"/>
                </a:lnTo>
                <a:lnTo>
                  <a:pt x="82196" y="311745"/>
                </a:lnTo>
                <a:lnTo>
                  <a:pt x="34111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480" y="233045"/>
                </a:lnTo>
                <a:lnTo>
                  <a:pt x="33789" y="245522"/>
                </a:lnTo>
                <a:lnTo>
                  <a:pt x="38004" y="256286"/>
                </a:lnTo>
                <a:lnTo>
                  <a:pt x="75616" y="284938"/>
                </a:lnTo>
                <a:lnTo>
                  <a:pt x="87503" y="285750"/>
                </a:lnTo>
                <a:lnTo>
                  <a:pt x="96266" y="285750"/>
                </a:lnTo>
                <a:lnTo>
                  <a:pt x="130776" y="261562"/>
                </a:lnTo>
                <a:lnTo>
                  <a:pt x="134366" y="241935"/>
                </a:lnTo>
                <a:lnTo>
                  <a:pt x="134366" y="232791"/>
                </a:lnTo>
                <a:lnTo>
                  <a:pt x="112649" y="198628"/>
                </a:lnTo>
                <a:lnTo>
                  <a:pt x="72497" y="174843"/>
                </a:lnTo>
                <a:lnTo>
                  <a:pt x="64420" y="170370"/>
                </a:lnTo>
                <a:lnTo>
                  <a:pt x="30741" y="146089"/>
                </a:lnTo>
                <a:lnTo>
                  <a:pt x="7752" y="108942"/>
                </a:lnTo>
                <a:lnTo>
                  <a:pt x="4699" y="85725"/>
                </a:lnTo>
                <a:lnTo>
                  <a:pt x="5536" y="72513"/>
                </a:lnTo>
                <a:lnTo>
                  <a:pt x="25832" y="30069"/>
                </a:lnTo>
                <a:lnTo>
                  <a:pt x="71038" y="5572"/>
                </a:lnTo>
                <a:lnTo>
                  <a:pt x="100895" y="619"/>
                </a:lnTo>
                <a:lnTo>
                  <a:pt x="11734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23055" y="959992"/>
            <a:ext cx="259715" cy="312420"/>
          </a:xfrm>
          <a:custGeom>
            <a:avLst/>
            <a:gdLst/>
            <a:ahLst/>
            <a:cxnLst/>
            <a:rect l="l" t="t" r="r" b="b"/>
            <a:pathLst>
              <a:path w="259714" h="312419">
                <a:moveTo>
                  <a:pt x="142875" y="0"/>
                </a:moveTo>
                <a:lnTo>
                  <a:pt x="166834" y="738"/>
                </a:lnTo>
                <a:lnTo>
                  <a:pt x="189769" y="2952"/>
                </a:lnTo>
                <a:lnTo>
                  <a:pt x="211705" y="6643"/>
                </a:lnTo>
                <a:lnTo>
                  <a:pt x="232663" y="11811"/>
                </a:lnTo>
                <a:lnTo>
                  <a:pt x="232663" y="75184"/>
                </a:lnTo>
                <a:lnTo>
                  <a:pt x="202056" y="75184"/>
                </a:lnTo>
                <a:lnTo>
                  <a:pt x="199391" y="66375"/>
                </a:lnTo>
                <a:lnTo>
                  <a:pt x="196548" y="58626"/>
                </a:lnTo>
                <a:lnTo>
                  <a:pt x="167812" y="28948"/>
                </a:lnTo>
                <a:lnTo>
                  <a:pt x="146684" y="26162"/>
                </a:lnTo>
                <a:lnTo>
                  <a:pt x="135947" y="26997"/>
                </a:lnTo>
                <a:lnTo>
                  <a:pt x="99542" y="47386"/>
                </a:lnTo>
                <a:lnTo>
                  <a:pt x="80771" y="82677"/>
                </a:lnTo>
                <a:lnTo>
                  <a:pt x="71610" y="135933"/>
                </a:lnTo>
                <a:lnTo>
                  <a:pt x="70993" y="157607"/>
                </a:lnTo>
                <a:lnTo>
                  <a:pt x="71399" y="176488"/>
                </a:lnTo>
                <a:lnTo>
                  <a:pt x="77596" y="225298"/>
                </a:lnTo>
                <a:lnTo>
                  <a:pt x="91330" y="261159"/>
                </a:lnTo>
                <a:lnTo>
                  <a:pt x="121540" y="284751"/>
                </a:lnTo>
                <a:lnTo>
                  <a:pt x="131063" y="285750"/>
                </a:lnTo>
                <a:lnTo>
                  <a:pt x="140231" y="285013"/>
                </a:lnTo>
                <a:lnTo>
                  <a:pt x="168842" y="248580"/>
                </a:lnTo>
                <a:lnTo>
                  <a:pt x="169418" y="228092"/>
                </a:lnTo>
                <a:lnTo>
                  <a:pt x="169418" y="216789"/>
                </a:lnTo>
                <a:lnTo>
                  <a:pt x="169036" y="208787"/>
                </a:lnTo>
                <a:lnTo>
                  <a:pt x="168274" y="203962"/>
                </a:lnTo>
                <a:lnTo>
                  <a:pt x="167640" y="199136"/>
                </a:lnTo>
                <a:lnTo>
                  <a:pt x="166496" y="195453"/>
                </a:lnTo>
                <a:lnTo>
                  <a:pt x="164845" y="193040"/>
                </a:lnTo>
                <a:lnTo>
                  <a:pt x="163321" y="190754"/>
                </a:lnTo>
                <a:lnTo>
                  <a:pt x="161290" y="188722"/>
                </a:lnTo>
                <a:lnTo>
                  <a:pt x="158749" y="187325"/>
                </a:lnTo>
                <a:lnTo>
                  <a:pt x="156209" y="185801"/>
                </a:lnTo>
                <a:lnTo>
                  <a:pt x="151764" y="184150"/>
                </a:lnTo>
                <a:lnTo>
                  <a:pt x="145287" y="182118"/>
                </a:lnTo>
                <a:lnTo>
                  <a:pt x="145287" y="167386"/>
                </a:lnTo>
                <a:lnTo>
                  <a:pt x="259587" y="167386"/>
                </a:lnTo>
                <a:lnTo>
                  <a:pt x="259587" y="182118"/>
                </a:lnTo>
                <a:lnTo>
                  <a:pt x="252221" y="184404"/>
                </a:lnTo>
                <a:lnTo>
                  <a:pt x="247142" y="186944"/>
                </a:lnTo>
                <a:lnTo>
                  <a:pt x="244474" y="189737"/>
                </a:lnTo>
                <a:lnTo>
                  <a:pt x="241807" y="192532"/>
                </a:lnTo>
                <a:lnTo>
                  <a:pt x="239903" y="196342"/>
                </a:lnTo>
                <a:lnTo>
                  <a:pt x="239013" y="201041"/>
                </a:lnTo>
                <a:lnTo>
                  <a:pt x="237997" y="205740"/>
                </a:lnTo>
                <a:lnTo>
                  <a:pt x="237490" y="212344"/>
                </a:lnTo>
                <a:lnTo>
                  <a:pt x="237490" y="220726"/>
                </a:lnTo>
                <a:lnTo>
                  <a:pt x="237490" y="304927"/>
                </a:lnTo>
                <a:lnTo>
                  <a:pt x="205358" y="311658"/>
                </a:lnTo>
                <a:lnTo>
                  <a:pt x="190245" y="295529"/>
                </a:lnTo>
                <a:lnTo>
                  <a:pt x="176434" y="302696"/>
                </a:lnTo>
                <a:lnTo>
                  <a:pt x="161670" y="307816"/>
                </a:lnTo>
                <a:lnTo>
                  <a:pt x="145954" y="310888"/>
                </a:lnTo>
                <a:lnTo>
                  <a:pt x="129285" y="311912"/>
                </a:lnTo>
                <a:lnTo>
                  <a:pt x="98762" y="309530"/>
                </a:lnTo>
                <a:lnTo>
                  <a:pt x="50097" y="290480"/>
                </a:lnTo>
                <a:lnTo>
                  <a:pt x="18002" y="252311"/>
                </a:lnTo>
                <a:lnTo>
                  <a:pt x="2000" y="194641"/>
                </a:lnTo>
                <a:lnTo>
                  <a:pt x="0" y="158496"/>
                </a:lnTo>
                <a:lnTo>
                  <a:pt x="714" y="138807"/>
                </a:lnTo>
                <a:lnTo>
                  <a:pt x="11429" y="87122"/>
                </a:lnTo>
                <a:lnTo>
                  <a:pt x="33379" y="47313"/>
                </a:lnTo>
                <a:lnTo>
                  <a:pt x="64436" y="20288"/>
                </a:lnTo>
                <a:lnTo>
                  <a:pt x="101423" y="4929"/>
                </a:lnTo>
                <a:lnTo>
                  <a:pt x="128613" y="547"/>
                </a:lnTo>
                <a:lnTo>
                  <a:pt x="1428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059941" y="1966596"/>
            <a:ext cx="7312659" cy="4510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9525" indent="-274320">
              <a:spcBef>
                <a:spcPts val="1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  <a:tab pos="836930" algn="l"/>
                <a:tab pos="1395095" algn="l"/>
                <a:tab pos="2553335" algn="l"/>
                <a:tab pos="3181350" algn="l"/>
                <a:tab pos="5050155" algn="l"/>
                <a:tab pos="5914390" algn="l"/>
              </a:tabLst>
            </a:pPr>
            <a:r>
              <a:rPr sz="3600" spc="-5" dirty="0">
                <a:latin typeface="Cambria"/>
                <a:cs typeface="Cambria"/>
              </a:rPr>
              <a:t>I</a:t>
            </a:r>
            <a:r>
              <a:rPr sz="3600" dirty="0">
                <a:latin typeface="Cambria"/>
                <a:cs typeface="Cambria"/>
              </a:rPr>
              <a:t>t	</a:t>
            </a:r>
            <a:r>
              <a:rPr sz="3600" spc="-5" dirty="0">
                <a:latin typeface="Cambria"/>
                <a:cs typeface="Cambria"/>
              </a:rPr>
              <a:t>i</a:t>
            </a:r>
            <a:r>
              <a:rPr sz="3600" dirty="0">
                <a:latin typeface="Cambria"/>
                <a:cs typeface="Cambria"/>
              </a:rPr>
              <a:t>s	</a:t>
            </a:r>
            <a:r>
              <a:rPr sz="3600" spc="-5" dirty="0">
                <a:latin typeface="Cambria"/>
                <a:cs typeface="Cambria"/>
              </a:rPr>
              <a:t>us</a:t>
            </a:r>
            <a:r>
              <a:rPr sz="3600" spc="-20" dirty="0">
                <a:latin typeface="Cambria"/>
                <a:cs typeface="Cambria"/>
              </a:rPr>
              <a:t>e</a:t>
            </a:r>
            <a:r>
              <a:rPr sz="3600" dirty="0">
                <a:latin typeface="Cambria"/>
                <a:cs typeface="Cambria"/>
              </a:rPr>
              <a:t>d	</a:t>
            </a:r>
            <a:r>
              <a:rPr sz="3600" spc="-35" dirty="0">
                <a:latin typeface="Cambria"/>
                <a:cs typeface="Cambria"/>
              </a:rPr>
              <a:t>t</a:t>
            </a:r>
            <a:r>
              <a:rPr sz="3600" dirty="0">
                <a:latin typeface="Cambria"/>
                <a:cs typeface="Cambria"/>
              </a:rPr>
              <a:t>o	</a:t>
            </a:r>
            <a:r>
              <a:rPr sz="3600" spc="-45" dirty="0">
                <a:latin typeface="Cambria"/>
                <a:cs typeface="Cambria"/>
              </a:rPr>
              <a:t>e</a:t>
            </a:r>
            <a:r>
              <a:rPr sz="3600" spc="-80" dirty="0">
                <a:latin typeface="Cambria"/>
                <a:cs typeface="Cambria"/>
              </a:rPr>
              <a:t>v</a:t>
            </a:r>
            <a:r>
              <a:rPr sz="3600" spc="-5" dirty="0">
                <a:latin typeface="Cambria"/>
                <a:cs typeface="Cambria"/>
              </a:rPr>
              <a:t>alu</a:t>
            </a:r>
            <a:r>
              <a:rPr sz="3600" spc="-20" dirty="0">
                <a:latin typeface="Cambria"/>
                <a:cs typeface="Cambria"/>
              </a:rPr>
              <a:t>a</a:t>
            </a:r>
            <a:r>
              <a:rPr sz="3600" spc="-35" dirty="0">
                <a:latin typeface="Cambria"/>
                <a:cs typeface="Cambria"/>
              </a:rPr>
              <a:t>t</a:t>
            </a:r>
            <a:r>
              <a:rPr sz="3600" dirty="0">
                <a:latin typeface="Cambria"/>
                <a:cs typeface="Cambria"/>
              </a:rPr>
              <a:t>e	</a:t>
            </a:r>
            <a:r>
              <a:rPr sz="3600" spc="-5" dirty="0">
                <a:latin typeface="Cambria"/>
                <a:cs typeface="Cambria"/>
              </a:rPr>
              <a:t>th</a:t>
            </a:r>
            <a:r>
              <a:rPr sz="3600" dirty="0">
                <a:latin typeface="Cambria"/>
                <a:cs typeface="Cambria"/>
              </a:rPr>
              <a:t>e	cl</a:t>
            </a:r>
            <a:r>
              <a:rPr sz="3600" spc="-15" dirty="0">
                <a:latin typeface="Cambria"/>
                <a:cs typeface="Cambria"/>
              </a:rPr>
              <a:t>i</a:t>
            </a:r>
            <a:r>
              <a:rPr sz="3600" dirty="0">
                <a:latin typeface="Cambria"/>
                <a:cs typeface="Cambria"/>
              </a:rPr>
              <a:t>e</a:t>
            </a:r>
            <a:r>
              <a:rPr sz="3600" spc="-15" dirty="0">
                <a:latin typeface="Cambria"/>
                <a:cs typeface="Cambria"/>
              </a:rPr>
              <a:t>n</a:t>
            </a:r>
            <a:r>
              <a:rPr sz="3600" spc="-5" dirty="0">
                <a:latin typeface="Cambria"/>
                <a:cs typeface="Cambria"/>
              </a:rPr>
              <a:t>t’s  </a:t>
            </a:r>
            <a:r>
              <a:rPr sz="3600" spc="-10" dirty="0">
                <a:latin typeface="Cambria"/>
                <a:cs typeface="Cambria"/>
              </a:rPr>
              <a:t>response </a:t>
            </a:r>
            <a:r>
              <a:rPr sz="3600" spc="-20" dirty="0">
                <a:latin typeface="Cambria"/>
                <a:cs typeface="Cambria"/>
              </a:rPr>
              <a:t>to </a:t>
            </a:r>
            <a:r>
              <a:rPr sz="3600" spc="-10" dirty="0">
                <a:latin typeface="Cambria"/>
                <a:cs typeface="Cambria"/>
              </a:rPr>
              <a:t>nursing</a:t>
            </a:r>
            <a:r>
              <a:rPr sz="3600" spc="10" dirty="0">
                <a:latin typeface="Cambria"/>
                <a:cs typeface="Cambria"/>
              </a:rPr>
              <a:t> </a:t>
            </a:r>
            <a:r>
              <a:rPr sz="3600" spc="-15" dirty="0">
                <a:latin typeface="Cambria"/>
                <a:cs typeface="Cambria"/>
              </a:rPr>
              <a:t>care</a:t>
            </a:r>
            <a:endParaRPr sz="3600" dirty="0">
              <a:latin typeface="Cambria"/>
              <a:cs typeface="Cambria"/>
            </a:endParaRPr>
          </a:p>
          <a:p>
            <a:pPr marL="286385" marR="5715" indent="-274320">
              <a:spcBef>
                <a:spcPts val="605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  <a:tab pos="2473960" algn="l"/>
                <a:tab pos="4833620" algn="l"/>
                <a:tab pos="6552565" algn="l"/>
              </a:tabLst>
            </a:pPr>
            <a:r>
              <a:rPr sz="3600" dirty="0">
                <a:latin typeface="Cambria"/>
                <a:cs typeface="Cambria"/>
              </a:rPr>
              <a:t>Des</a:t>
            </a:r>
            <a:r>
              <a:rPr sz="3600" spc="-15" dirty="0">
                <a:latin typeface="Cambria"/>
                <a:cs typeface="Cambria"/>
              </a:rPr>
              <a:t>i</a:t>
            </a:r>
            <a:r>
              <a:rPr sz="3600" spc="-50" dirty="0">
                <a:latin typeface="Cambria"/>
                <a:cs typeface="Cambria"/>
              </a:rPr>
              <a:t>r</a:t>
            </a:r>
            <a:r>
              <a:rPr sz="3600" dirty="0">
                <a:latin typeface="Cambria"/>
                <a:cs typeface="Cambria"/>
              </a:rPr>
              <a:t>ed	ou</a:t>
            </a:r>
            <a:r>
              <a:rPr sz="3600" spc="-25" dirty="0">
                <a:latin typeface="Cambria"/>
                <a:cs typeface="Cambria"/>
              </a:rPr>
              <a:t>t</a:t>
            </a:r>
            <a:r>
              <a:rPr sz="3600" spc="-15" dirty="0">
                <a:latin typeface="Cambria"/>
                <a:cs typeface="Cambria"/>
              </a:rPr>
              <a:t>c</a:t>
            </a:r>
            <a:r>
              <a:rPr sz="3600" dirty="0">
                <a:latin typeface="Cambria"/>
                <a:cs typeface="Cambria"/>
              </a:rPr>
              <a:t>ome	ser</a:t>
            </a:r>
            <a:r>
              <a:rPr sz="3600" spc="-85" dirty="0">
                <a:latin typeface="Cambria"/>
                <a:cs typeface="Cambria"/>
              </a:rPr>
              <a:t>v</a:t>
            </a:r>
            <a:r>
              <a:rPr sz="3600" dirty="0">
                <a:latin typeface="Cambria"/>
                <a:cs typeface="Cambria"/>
              </a:rPr>
              <a:t>e	</a:t>
            </a:r>
            <a:r>
              <a:rPr sz="3600" spc="-5" dirty="0">
                <a:latin typeface="Cambria"/>
                <a:cs typeface="Cambria"/>
              </a:rPr>
              <a:t>t</a:t>
            </a:r>
            <a:r>
              <a:rPr sz="3600" spc="-45" dirty="0">
                <a:latin typeface="Cambria"/>
                <a:cs typeface="Cambria"/>
              </a:rPr>
              <a:t>w</a:t>
            </a:r>
            <a:r>
              <a:rPr sz="3600" dirty="0">
                <a:latin typeface="Cambria"/>
                <a:cs typeface="Cambria"/>
              </a:rPr>
              <a:t>o  </a:t>
            </a:r>
            <a:r>
              <a:rPr sz="3600" spc="-5" dirty="0">
                <a:latin typeface="Cambria"/>
                <a:cs typeface="Cambria"/>
              </a:rPr>
              <a:t>purposes. </a:t>
            </a:r>
            <a:r>
              <a:rPr sz="3600" spc="-10" dirty="0">
                <a:latin typeface="Cambria"/>
                <a:cs typeface="Cambria"/>
              </a:rPr>
              <a:t>They</a:t>
            </a:r>
            <a:r>
              <a:rPr sz="3600" spc="-30" dirty="0">
                <a:latin typeface="Cambria"/>
                <a:cs typeface="Cambria"/>
              </a:rPr>
              <a:t> </a:t>
            </a:r>
            <a:r>
              <a:rPr sz="3600" spc="-20" dirty="0">
                <a:latin typeface="Cambria"/>
                <a:cs typeface="Cambria"/>
              </a:rPr>
              <a:t>are:</a:t>
            </a:r>
            <a:endParaRPr sz="3600" dirty="0">
              <a:latin typeface="Cambria"/>
              <a:cs typeface="Cambria"/>
            </a:endParaRPr>
          </a:p>
          <a:p>
            <a:pPr marL="652780" marR="5080" lvl="1" indent="-274955">
              <a:spcBef>
                <a:spcPts val="795"/>
              </a:spcBef>
              <a:buClr>
                <a:srgbClr val="EFAC00"/>
              </a:buClr>
              <a:buSzPct val="80303"/>
              <a:buFont typeface="Wingdings 2"/>
              <a:buChar char=""/>
              <a:tabLst>
                <a:tab pos="653415" algn="l"/>
              </a:tabLst>
            </a:pPr>
            <a:r>
              <a:rPr sz="3300" spc="-5" dirty="0">
                <a:latin typeface="Cambria"/>
                <a:cs typeface="Cambria"/>
              </a:rPr>
              <a:t>Establish the </a:t>
            </a:r>
            <a:r>
              <a:rPr sz="3300" spc="-10" dirty="0">
                <a:latin typeface="Cambria"/>
                <a:cs typeface="Cambria"/>
              </a:rPr>
              <a:t>kind </a:t>
            </a:r>
            <a:r>
              <a:rPr sz="3300" dirty="0">
                <a:latin typeface="Cambria"/>
                <a:cs typeface="Cambria"/>
              </a:rPr>
              <a:t>of </a:t>
            </a:r>
            <a:r>
              <a:rPr sz="3300" spc="-30" dirty="0">
                <a:latin typeface="Cambria"/>
                <a:cs typeface="Cambria"/>
              </a:rPr>
              <a:t>evaluative </a:t>
            </a:r>
            <a:r>
              <a:rPr sz="3300" dirty="0">
                <a:latin typeface="Cambria"/>
                <a:cs typeface="Cambria"/>
              </a:rPr>
              <a:t>data  </a:t>
            </a:r>
            <a:r>
              <a:rPr sz="3300" spc="-5" dirty="0">
                <a:latin typeface="Cambria"/>
                <a:cs typeface="Cambria"/>
              </a:rPr>
              <a:t>that </a:t>
            </a:r>
            <a:r>
              <a:rPr sz="3300" spc="-10" dirty="0">
                <a:latin typeface="Cambria"/>
                <a:cs typeface="Cambria"/>
              </a:rPr>
              <a:t>need </a:t>
            </a:r>
            <a:r>
              <a:rPr sz="3300" spc="-15" dirty="0">
                <a:latin typeface="Cambria"/>
                <a:cs typeface="Cambria"/>
              </a:rPr>
              <a:t>to</a:t>
            </a:r>
            <a:r>
              <a:rPr lang="en-IN" sz="3300" spc="-15" dirty="0">
                <a:latin typeface="Cambria"/>
                <a:cs typeface="Cambria"/>
              </a:rPr>
              <a:t> be</a:t>
            </a:r>
            <a:r>
              <a:rPr sz="3300" spc="-5" dirty="0">
                <a:latin typeface="Cambria"/>
                <a:cs typeface="Cambria"/>
              </a:rPr>
              <a:t> collected</a:t>
            </a:r>
            <a:endParaRPr sz="3300" dirty="0">
              <a:latin typeface="Cambria"/>
              <a:cs typeface="Cambria"/>
            </a:endParaRPr>
          </a:p>
          <a:p>
            <a:pPr marL="652780" marR="9525" lvl="1" indent="-274955">
              <a:spcBef>
                <a:spcPts val="795"/>
              </a:spcBef>
              <a:buClr>
                <a:srgbClr val="EFAC00"/>
              </a:buClr>
              <a:buSzPct val="80303"/>
              <a:buFont typeface="Wingdings 2"/>
              <a:buChar char=""/>
              <a:tabLst>
                <a:tab pos="653415" algn="l"/>
              </a:tabLst>
            </a:pPr>
            <a:r>
              <a:rPr sz="3300" spc="-20" dirty="0">
                <a:latin typeface="Cambria"/>
                <a:cs typeface="Cambria"/>
              </a:rPr>
              <a:t>Provide </a:t>
            </a:r>
            <a:r>
              <a:rPr sz="3300" dirty="0">
                <a:latin typeface="Cambria"/>
                <a:cs typeface="Cambria"/>
              </a:rPr>
              <a:t>a </a:t>
            </a:r>
            <a:r>
              <a:rPr sz="3300" spc="-10" dirty="0">
                <a:latin typeface="Cambria"/>
                <a:cs typeface="Cambria"/>
              </a:rPr>
              <a:t>standard against which </a:t>
            </a:r>
            <a:r>
              <a:rPr sz="3300" spc="-5" dirty="0">
                <a:latin typeface="Cambria"/>
                <a:cs typeface="Cambria"/>
              </a:rPr>
              <a:t>the  </a:t>
            </a:r>
            <a:r>
              <a:rPr sz="3300" dirty="0">
                <a:latin typeface="Cambria"/>
                <a:cs typeface="Cambria"/>
              </a:rPr>
              <a:t>data </a:t>
            </a:r>
            <a:r>
              <a:rPr sz="3300" spc="-20" dirty="0">
                <a:latin typeface="Cambria"/>
                <a:cs typeface="Cambria"/>
              </a:rPr>
              <a:t>are</a:t>
            </a:r>
            <a:r>
              <a:rPr sz="3300" spc="-15" dirty="0">
                <a:latin typeface="Cambria"/>
                <a:cs typeface="Cambria"/>
              </a:rPr>
              <a:t> </a:t>
            </a:r>
            <a:r>
              <a:rPr sz="3300" spc="-5" dirty="0">
                <a:latin typeface="Cambria"/>
                <a:cs typeface="Cambria"/>
              </a:rPr>
              <a:t>judged</a:t>
            </a:r>
            <a:endParaRPr sz="33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0185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4158" y="1214979"/>
            <a:ext cx="5767593" cy="303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1531" y="753999"/>
            <a:ext cx="5753227" cy="467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04656" y="847090"/>
            <a:ext cx="120650" cy="188595"/>
          </a:xfrm>
          <a:custGeom>
            <a:avLst/>
            <a:gdLst/>
            <a:ahLst/>
            <a:cxnLst/>
            <a:rect l="l" t="t" r="r" b="b"/>
            <a:pathLst>
              <a:path w="120650" h="188594">
                <a:moveTo>
                  <a:pt x="66928" y="0"/>
                </a:moveTo>
                <a:lnTo>
                  <a:pt x="0" y="188595"/>
                </a:lnTo>
                <a:lnTo>
                  <a:pt x="120523" y="188595"/>
                </a:lnTo>
                <a:lnTo>
                  <a:pt x="6692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50277" y="847090"/>
            <a:ext cx="120650" cy="188595"/>
          </a:xfrm>
          <a:custGeom>
            <a:avLst/>
            <a:gdLst/>
            <a:ahLst/>
            <a:cxnLst/>
            <a:rect l="l" t="t" r="r" b="b"/>
            <a:pathLst>
              <a:path w="120650" h="188594">
                <a:moveTo>
                  <a:pt x="66928" y="0"/>
                </a:moveTo>
                <a:lnTo>
                  <a:pt x="0" y="188595"/>
                </a:lnTo>
                <a:lnTo>
                  <a:pt x="120523" y="188595"/>
                </a:lnTo>
                <a:lnTo>
                  <a:pt x="6692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24954" y="798576"/>
            <a:ext cx="169545" cy="378460"/>
          </a:xfrm>
          <a:custGeom>
            <a:avLst/>
            <a:gdLst/>
            <a:ahLst/>
            <a:cxnLst/>
            <a:rect l="l" t="t" r="r" b="b"/>
            <a:pathLst>
              <a:path w="169545" h="378459">
                <a:moveTo>
                  <a:pt x="29718" y="0"/>
                </a:moveTo>
                <a:lnTo>
                  <a:pt x="20073" y="45"/>
                </a:lnTo>
                <a:lnTo>
                  <a:pt x="11906" y="174"/>
                </a:lnTo>
                <a:lnTo>
                  <a:pt x="5214" y="375"/>
                </a:lnTo>
                <a:lnTo>
                  <a:pt x="0" y="635"/>
                </a:lnTo>
                <a:lnTo>
                  <a:pt x="0" y="377316"/>
                </a:lnTo>
                <a:lnTo>
                  <a:pt x="4119" y="377797"/>
                </a:lnTo>
                <a:lnTo>
                  <a:pt x="10572" y="378110"/>
                </a:lnTo>
                <a:lnTo>
                  <a:pt x="19359" y="378281"/>
                </a:lnTo>
                <a:lnTo>
                  <a:pt x="30480" y="378333"/>
                </a:lnTo>
                <a:lnTo>
                  <a:pt x="48144" y="377666"/>
                </a:lnTo>
                <a:lnTo>
                  <a:pt x="92329" y="367664"/>
                </a:lnTo>
                <a:lnTo>
                  <a:pt x="124206" y="345566"/>
                </a:lnTo>
                <a:lnTo>
                  <a:pt x="150780" y="303168"/>
                </a:lnTo>
                <a:lnTo>
                  <a:pt x="162286" y="264425"/>
                </a:lnTo>
                <a:lnTo>
                  <a:pt x="168294" y="215364"/>
                </a:lnTo>
                <a:lnTo>
                  <a:pt x="169037" y="187451"/>
                </a:lnTo>
                <a:lnTo>
                  <a:pt x="167967" y="156995"/>
                </a:lnTo>
                <a:lnTo>
                  <a:pt x="159446" y="104227"/>
                </a:lnTo>
                <a:lnTo>
                  <a:pt x="142587" y="62247"/>
                </a:lnTo>
                <a:lnTo>
                  <a:pt x="118532" y="31247"/>
                </a:lnTo>
                <a:lnTo>
                  <a:pt x="69897" y="4968"/>
                </a:lnTo>
                <a:lnTo>
                  <a:pt x="2971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41497" y="793241"/>
            <a:ext cx="193040" cy="389890"/>
          </a:xfrm>
          <a:custGeom>
            <a:avLst/>
            <a:gdLst/>
            <a:ahLst/>
            <a:cxnLst/>
            <a:rect l="l" t="t" r="r" b="b"/>
            <a:pathLst>
              <a:path w="193039" h="389890">
                <a:moveTo>
                  <a:pt x="95757" y="0"/>
                </a:moveTo>
                <a:lnTo>
                  <a:pt x="53451" y="11557"/>
                </a:lnTo>
                <a:lnTo>
                  <a:pt x="23621" y="46355"/>
                </a:lnTo>
                <a:lnTo>
                  <a:pt x="5905" y="105298"/>
                </a:lnTo>
                <a:lnTo>
                  <a:pt x="1476" y="144242"/>
                </a:lnTo>
                <a:lnTo>
                  <a:pt x="0" y="189484"/>
                </a:lnTo>
                <a:lnTo>
                  <a:pt x="1522" y="236823"/>
                </a:lnTo>
                <a:lnTo>
                  <a:pt x="6080" y="277685"/>
                </a:lnTo>
                <a:lnTo>
                  <a:pt x="24256" y="339979"/>
                </a:lnTo>
                <a:lnTo>
                  <a:pt x="54959" y="377063"/>
                </a:lnTo>
                <a:lnTo>
                  <a:pt x="98425" y="389382"/>
                </a:lnTo>
                <a:lnTo>
                  <a:pt x="110880" y="388522"/>
                </a:lnTo>
                <a:lnTo>
                  <a:pt x="150913" y="367895"/>
                </a:lnTo>
                <a:lnTo>
                  <a:pt x="176793" y="323627"/>
                </a:lnTo>
                <a:lnTo>
                  <a:pt x="187705" y="277622"/>
                </a:lnTo>
                <a:lnTo>
                  <a:pt x="192224" y="222543"/>
                </a:lnTo>
                <a:lnTo>
                  <a:pt x="192531" y="202565"/>
                </a:lnTo>
                <a:lnTo>
                  <a:pt x="191867" y="170584"/>
                </a:lnTo>
                <a:lnTo>
                  <a:pt x="186584" y="114768"/>
                </a:lnTo>
                <a:lnTo>
                  <a:pt x="176065" y="69758"/>
                </a:lnTo>
                <a:lnTo>
                  <a:pt x="150240" y="22860"/>
                </a:lnTo>
                <a:lnTo>
                  <a:pt x="111593" y="1428"/>
                </a:lnTo>
                <a:lnTo>
                  <a:pt x="9575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24090" y="759333"/>
            <a:ext cx="394335" cy="457200"/>
          </a:xfrm>
          <a:custGeom>
            <a:avLst/>
            <a:gdLst/>
            <a:ahLst/>
            <a:cxnLst/>
            <a:rect l="l" t="t" r="r" b="b"/>
            <a:pathLst>
              <a:path w="394334" h="457200">
                <a:moveTo>
                  <a:pt x="0" y="0"/>
                </a:moveTo>
                <a:lnTo>
                  <a:pt x="394081" y="0"/>
                </a:lnTo>
                <a:lnTo>
                  <a:pt x="394081" y="117601"/>
                </a:lnTo>
                <a:lnTo>
                  <a:pt x="348234" y="117601"/>
                </a:lnTo>
                <a:lnTo>
                  <a:pt x="345237" y="106934"/>
                </a:lnTo>
                <a:lnTo>
                  <a:pt x="342550" y="97790"/>
                </a:lnTo>
                <a:lnTo>
                  <a:pt x="327025" y="60832"/>
                </a:lnTo>
                <a:lnTo>
                  <a:pt x="320420" y="53339"/>
                </a:lnTo>
                <a:lnTo>
                  <a:pt x="317118" y="49911"/>
                </a:lnTo>
                <a:lnTo>
                  <a:pt x="282447" y="39242"/>
                </a:lnTo>
                <a:lnTo>
                  <a:pt x="273304" y="39242"/>
                </a:lnTo>
                <a:lnTo>
                  <a:pt x="249174" y="39242"/>
                </a:lnTo>
                <a:lnTo>
                  <a:pt x="249174" y="373125"/>
                </a:lnTo>
                <a:lnTo>
                  <a:pt x="249225" y="381458"/>
                </a:lnTo>
                <a:lnTo>
                  <a:pt x="257810" y="421766"/>
                </a:lnTo>
                <a:lnTo>
                  <a:pt x="271017" y="430529"/>
                </a:lnTo>
                <a:lnTo>
                  <a:pt x="275589" y="432434"/>
                </a:lnTo>
                <a:lnTo>
                  <a:pt x="281813" y="433958"/>
                </a:lnTo>
                <a:lnTo>
                  <a:pt x="289687" y="434975"/>
                </a:lnTo>
                <a:lnTo>
                  <a:pt x="289687" y="457200"/>
                </a:lnTo>
                <a:lnTo>
                  <a:pt x="104775" y="457200"/>
                </a:lnTo>
                <a:lnTo>
                  <a:pt x="104775" y="434975"/>
                </a:lnTo>
                <a:lnTo>
                  <a:pt x="114173" y="433450"/>
                </a:lnTo>
                <a:lnTo>
                  <a:pt x="121665" y="431418"/>
                </a:lnTo>
                <a:lnTo>
                  <a:pt x="144272" y="400050"/>
                </a:lnTo>
                <a:lnTo>
                  <a:pt x="145287" y="373125"/>
                </a:lnTo>
                <a:lnTo>
                  <a:pt x="145287" y="39242"/>
                </a:lnTo>
                <a:lnTo>
                  <a:pt x="118237" y="39242"/>
                </a:lnTo>
                <a:lnTo>
                  <a:pt x="108735" y="39530"/>
                </a:lnTo>
                <a:lnTo>
                  <a:pt x="68834" y="58674"/>
                </a:lnTo>
                <a:lnTo>
                  <a:pt x="52526" y="93956"/>
                </a:lnTo>
                <a:lnTo>
                  <a:pt x="45847" y="117601"/>
                </a:lnTo>
                <a:lnTo>
                  <a:pt x="0" y="11760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85254" y="759333"/>
            <a:ext cx="416559" cy="457200"/>
          </a:xfrm>
          <a:custGeom>
            <a:avLst/>
            <a:gdLst/>
            <a:ahLst/>
            <a:cxnLst/>
            <a:rect l="l" t="t" r="r" b="b"/>
            <a:pathLst>
              <a:path w="416560" h="457200">
                <a:moveTo>
                  <a:pt x="0" y="0"/>
                </a:moveTo>
                <a:lnTo>
                  <a:pt x="174117" y="0"/>
                </a:lnTo>
                <a:lnTo>
                  <a:pt x="200955" y="547"/>
                </a:lnTo>
                <a:lnTo>
                  <a:pt x="247679" y="4929"/>
                </a:lnTo>
                <a:lnTo>
                  <a:pt x="285829" y="13763"/>
                </a:lnTo>
                <a:lnTo>
                  <a:pt x="334263" y="36194"/>
                </a:lnTo>
                <a:lnTo>
                  <a:pt x="371590" y="68395"/>
                </a:lnTo>
                <a:lnTo>
                  <a:pt x="396875" y="108965"/>
                </a:lnTo>
                <a:lnTo>
                  <a:pt x="411684" y="158918"/>
                </a:lnTo>
                <a:lnTo>
                  <a:pt x="416014" y="197641"/>
                </a:lnTo>
                <a:lnTo>
                  <a:pt x="416560" y="218693"/>
                </a:lnTo>
                <a:lnTo>
                  <a:pt x="415798" y="244125"/>
                </a:lnTo>
                <a:lnTo>
                  <a:pt x="409701" y="290988"/>
                </a:lnTo>
                <a:lnTo>
                  <a:pt x="397508" y="332442"/>
                </a:lnTo>
                <a:lnTo>
                  <a:pt x="379168" y="367962"/>
                </a:lnTo>
                <a:lnTo>
                  <a:pt x="343471" y="407574"/>
                </a:lnTo>
                <a:lnTo>
                  <a:pt x="297898" y="434905"/>
                </a:lnTo>
                <a:lnTo>
                  <a:pt x="261425" y="446958"/>
                </a:lnTo>
                <a:lnTo>
                  <a:pt x="222545" y="453770"/>
                </a:lnTo>
                <a:lnTo>
                  <a:pt x="177829" y="456819"/>
                </a:lnTo>
                <a:lnTo>
                  <a:pt x="152019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558" y="427863"/>
                </a:lnTo>
                <a:lnTo>
                  <a:pt x="24384" y="425322"/>
                </a:lnTo>
                <a:lnTo>
                  <a:pt x="27940" y="421639"/>
                </a:lnTo>
                <a:lnTo>
                  <a:pt x="35762" y="380791"/>
                </a:lnTo>
                <a:lnTo>
                  <a:pt x="35813" y="373125"/>
                </a:lnTo>
                <a:lnTo>
                  <a:pt x="35813" y="84454"/>
                </a:lnTo>
                <a:lnTo>
                  <a:pt x="33020" y="45084"/>
                </a:lnTo>
                <a:lnTo>
                  <a:pt x="30607" y="40512"/>
                </a:lnTo>
                <a:lnTo>
                  <a:pt x="28321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25058" y="759333"/>
            <a:ext cx="407034" cy="457200"/>
          </a:xfrm>
          <a:custGeom>
            <a:avLst/>
            <a:gdLst/>
            <a:ahLst/>
            <a:cxnLst/>
            <a:rect l="l" t="t" r="r" b="b"/>
            <a:pathLst>
              <a:path w="407035" h="457200">
                <a:moveTo>
                  <a:pt x="0" y="0"/>
                </a:moveTo>
                <a:lnTo>
                  <a:pt x="135636" y="0"/>
                </a:lnTo>
                <a:lnTo>
                  <a:pt x="254126" y="205993"/>
                </a:lnTo>
                <a:lnTo>
                  <a:pt x="274504" y="242855"/>
                </a:lnTo>
                <a:lnTo>
                  <a:pt x="299704" y="290782"/>
                </a:lnTo>
                <a:lnTo>
                  <a:pt x="314451" y="321182"/>
                </a:lnTo>
                <a:lnTo>
                  <a:pt x="319786" y="321182"/>
                </a:lnTo>
                <a:lnTo>
                  <a:pt x="318192" y="280251"/>
                </a:lnTo>
                <a:lnTo>
                  <a:pt x="317039" y="237474"/>
                </a:lnTo>
                <a:lnTo>
                  <a:pt x="316339" y="192863"/>
                </a:lnTo>
                <a:lnTo>
                  <a:pt x="316102" y="146430"/>
                </a:lnTo>
                <a:lnTo>
                  <a:pt x="316102" y="84074"/>
                </a:lnTo>
                <a:lnTo>
                  <a:pt x="316005" y="73955"/>
                </a:lnTo>
                <a:lnTo>
                  <a:pt x="309244" y="37845"/>
                </a:lnTo>
                <a:lnTo>
                  <a:pt x="306958" y="34543"/>
                </a:lnTo>
                <a:lnTo>
                  <a:pt x="280288" y="22097"/>
                </a:lnTo>
                <a:lnTo>
                  <a:pt x="280288" y="0"/>
                </a:lnTo>
                <a:lnTo>
                  <a:pt x="406907" y="0"/>
                </a:lnTo>
                <a:lnTo>
                  <a:pt x="406907" y="22097"/>
                </a:lnTo>
                <a:lnTo>
                  <a:pt x="398017" y="25018"/>
                </a:lnTo>
                <a:lnTo>
                  <a:pt x="391667" y="27558"/>
                </a:lnTo>
                <a:lnTo>
                  <a:pt x="387984" y="29463"/>
                </a:lnTo>
                <a:lnTo>
                  <a:pt x="384301" y="31495"/>
                </a:lnTo>
                <a:lnTo>
                  <a:pt x="381126" y="34162"/>
                </a:lnTo>
                <a:lnTo>
                  <a:pt x="378587" y="37591"/>
                </a:lnTo>
                <a:lnTo>
                  <a:pt x="376046" y="40893"/>
                </a:lnTo>
                <a:lnTo>
                  <a:pt x="370713" y="84074"/>
                </a:lnTo>
                <a:lnTo>
                  <a:pt x="370713" y="457200"/>
                </a:lnTo>
                <a:lnTo>
                  <a:pt x="285622" y="457200"/>
                </a:lnTo>
                <a:lnTo>
                  <a:pt x="135000" y="196595"/>
                </a:lnTo>
                <a:lnTo>
                  <a:pt x="108521" y="149351"/>
                </a:lnTo>
                <a:lnTo>
                  <a:pt x="90042" y="113537"/>
                </a:lnTo>
                <a:lnTo>
                  <a:pt x="87121" y="113537"/>
                </a:lnTo>
                <a:lnTo>
                  <a:pt x="88548" y="150042"/>
                </a:lnTo>
                <a:lnTo>
                  <a:pt x="89582" y="187547"/>
                </a:lnTo>
                <a:lnTo>
                  <a:pt x="90211" y="226052"/>
                </a:lnTo>
                <a:lnTo>
                  <a:pt x="90424" y="265556"/>
                </a:lnTo>
                <a:lnTo>
                  <a:pt x="90424" y="373379"/>
                </a:lnTo>
                <a:lnTo>
                  <a:pt x="90588" y="385002"/>
                </a:lnTo>
                <a:lnTo>
                  <a:pt x="101980" y="424433"/>
                </a:lnTo>
                <a:lnTo>
                  <a:pt x="126618" y="434975"/>
                </a:lnTo>
                <a:lnTo>
                  <a:pt x="126618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8" y="430402"/>
                </a:lnTo>
                <a:lnTo>
                  <a:pt x="19557" y="427608"/>
                </a:lnTo>
                <a:lnTo>
                  <a:pt x="24383" y="424941"/>
                </a:lnTo>
                <a:lnTo>
                  <a:pt x="27939" y="421386"/>
                </a:lnTo>
                <a:lnTo>
                  <a:pt x="35762" y="380932"/>
                </a:lnTo>
                <a:lnTo>
                  <a:pt x="35813" y="373379"/>
                </a:lnTo>
                <a:lnTo>
                  <a:pt x="35813" y="83819"/>
                </a:lnTo>
                <a:lnTo>
                  <a:pt x="32257" y="42799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86806" y="759333"/>
            <a:ext cx="175895" cy="457200"/>
          </a:xfrm>
          <a:custGeom>
            <a:avLst/>
            <a:gdLst/>
            <a:ahLst/>
            <a:cxnLst/>
            <a:rect l="l" t="t" r="r" b="b"/>
            <a:pathLst>
              <a:path w="175895" h="457200">
                <a:moveTo>
                  <a:pt x="0" y="0"/>
                </a:moveTo>
                <a:lnTo>
                  <a:pt x="175768" y="0"/>
                </a:lnTo>
                <a:lnTo>
                  <a:pt x="175768" y="22097"/>
                </a:lnTo>
                <a:lnTo>
                  <a:pt x="166624" y="24637"/>
                </a:lnTo>
                <a:lnTo>
                  <a:pt x="159893" y="27177"/>
                </a:lnTo>
                <a:lnTo>
                  <a:pt x="140396" y="61416"/>
                </a:lnTo>
                <a:lnTo>
                  <a:pt x="139700" y="84454"/>
                </a:lnTo>
                <a:lnTo>
                  <a:pt x="139700" y="373125"/>
                </a:lnTo>
                <a:lnTo>
                  <a:pt x="139700" y="380872"/>
                </a:lnTo>
                <a:lnTo>
                  <a:pt x="139827" y="388112"/>
                </a:lnTo>
                <a:lnTo>
                  <a:pt x="140335" y="394842"/>
                </a:lnTo>
                <a:lnTo>
                  <a:pt x="140716" y="401574"/>
                </a:lnTo>
                <a:lnTo>
                  <a:pt x="141605" y="407034"/>
                </a:lnTo>
                <a:lnTo>
                  <a:pt x="143002" y="411225"/>
                </a:lnTo>
                <a:lnTo>
                  <a:pt x="144399" y="415543"/>
                </a:lnTo>
                <a:lnTo>
                  <a:pt x="175768" y="434975"/>
                </a:lnTo>
                <a:lnTo>
                  <a:pt x="175768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558" y="427863"/>
                </a:lnTo>
                <a:lnTo>
                  <a:pt x="24384" y="425322"/>
                </a:lnTo>
                <a:lnTo>
                  <a:pt x="27940" y="421639"/>
                </a:lnTo>
                <a:lnTo>
                  <a:pt x="35762" y="380791"/>
                </a:lnTo>
                <a:lnTo>
                  <a:pt x="35814" y="373125"/>
                </a:lnTo>
                <a:lnTo>
                  <a:pt x="35814" y="84074"/>
                </a:lnTo>
                <a:lnTo>
                  <a:pt x="33020" y="44957"/>
                </a:lnTo>
                <a:lnTo>
                  <a:pt x="30607" y="40386"/>
                </a:lnTo>
                <a:lnTo>
                  <a:pt x="28321" y="35813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37861" y="759333"/>
            <a:ext cx="394335" cy="457200"/>
          </a:xfrm>
          <a:custGeom>
            <a:avLst/>
            <a:gdLst/>
            <a:ahLst/>
            <a:cxnLst/>
            <a:rect l="l" t="t" r="r" b="b"/>
            <a:pathLst>
              <a:path w="394335" h="457200">
                <a:moveTo>
                  <a:pt x="0" y="0"/>
                </a:moveTo>
                <a:lnTo>
                  <a:pt x="394080" y="0"/>
                </a:lnTo>
                <a:lnTo>
                  <a:pt x="394080" y="117601"/>
                </a:lnTo>
                <a:lnTo>
                  <a:pt x="348234" y="117601"/>
                </a:lnTo>
                <a:lnTo>
                  <a:pt x="345237" y="106934"/>
                </a:lnTo>
                <a:lnTo>
                  <a:pt x="342550" y="97790"/>
                </a:lnTo>
                <a:lnTo>
                  <a:pt x="327025" y="60832"/>
                </a:lnTo>
                <a:lnTo>
                  <a:pt x="320421" y="53339"/>
                </a:lnTo>
                <a:lnTo>
                  <a:pt x="317118" y="49911"/>
                </a:lnTo>
                <a:lnTo>
                  <a:pt x="295528" y="40766"/>
                </a:lnTo>
                <a:lnTo>
                  <a:pt x="289813" y="39750"/>
                </a:lnTo>
                <a:lnTo>
                  <a:pt x="282448" y="39242"/>
                </a:lnTo>
                <a:lnTo>
                  <a:pt x="273303" y="39242"/>
                </a:lnTo>
                <a:lnTo>
                  <a:pt x="249174" y="39242"/>
                </a:lnTo>
                <a:lnTo>
                  <a:pt x="249174" y="373125"/>
                </a:lnTo>
                <a:lnTo>
                  <a:pt x="249225" y="381458"/>
                </a:lnTo>
                <a:lnTo>
                  <a:pt x="253873" y="414908"/>
                </a:lnTo>
                <a:lnTo>
                  <a:pt x="255650" y="418718"/>
                </a:lnTo>
                <a:lnTo>
                  <a:pt x="289687" y="434975"/>
                </a:lnTo>
                <a:lnTo>
                  <a:pt x="289687" y="457200"/>
                </a:lnTo>
                <a:lnTo>
                  <a:pt x="104775" y="457200"/>
                </a:lnTo>
                <a:lnTo>
                  <a:pt x="104775" y="434975"/>
                </a:lnTo>
                <a:lnTo>
                  <a:pt x="114173" y="433450"/>
                </a:lnTo>
                <a:lnTo>
                  <a:pt x="121665" y="431418"/>
                </a:lnTo>
                <a:lnTo>
                  <a:pt x="127126" y="428878"/>
                </a:lnTo>
                <a:lnTo>
                  <a:pt x="132587" y="426212"/>
                </a:lnTo>
                <a:lnTo>
                  <a:pt x="136651" y="422655"/>
                </a:lnTo>
                <a:lnTo>
                  <a:pt x="139318" y="417956"/>
                </a:lnTo>
                <a:lnTo>
                  <a:pt x="141986" y="413257"/>
                </a:lnTo>
                <a:lnTo>
                  <a:pt x="145287" y="373125"/>
                </a:lnTo>
                <a:lnTo>
                  <a:pt x="145287" y="39242"/>
                </a:lnTo>
                <a:lnTo>
                  <a:pt x="118237" y="39242"/>
                </a:lnTo>
                <a:lnTo>
                  <a:pt x="108735" y="39530"/>
                </a:lnTo>
                <a:lnTo>
                  <a:pt x="68834" y="58674"/>
                </a:lnTo>
                <a:lnTo>
                  <a:pt x="52526" y="93956"/>
                </a:lnTo>
                <a:lnTo>
                  <a:pt x="45847" y="117601"/>
                </a:lnTo>
                <a:lnTo>
                  <a:pt x="0" y="11760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64558" y="759333"/>
            <a:ext cx="335915" cy="457200"/>
          </a:xfrm>
          <a:custGeom>
            <a:avLst/>
            <a:gdLst/>
            <a:ahLst/>
            <a:cxnLst/>
            <a:rect l="l" t="t" r="r" b="b"/>
            <a:pathLst>
              <a:path w="335914" h="457200">
                <a:moveTo>
                  <a:pt x="0" y="0"/>
                </a:moveTo>
                <a:lnTo>
                  <a:pt x="332231" y="0"/>
                </a:lnTo>
                <a:lnTo>
                  <a:pt x="332231" y="106552"/>
                </a:lnTo>
                <a:lnTo>
                  <a:pt x="286385" y="106552"/>
                </a:lnTo>
                <a:lnTo>
                  <a:pt x="281054" y="91932"/>
                </a:lnTo>
                <a:lnTo>
                  <a:pt x="276129" y="79882"/>
                </a:lnTo>
                <a:lnTo>
                  <a:pt x="249174" y="45719"/>
                </a:lnTo>
                <a:lnTo>
                  <a:pt x="212598" y="39242"/>
                </a:lnTo>
                <a:lnTo>
                  <a:pt x="139700" y="39242"/>
                </a:lnTo>
                <a:lnTo>
                  <a:pt x="139700" y="200025"/>
                </a:lnTo>
                <a:lnTo>
                  <a:pt x="183896" y="200025"/>
                </a:lnTo>
                <a:lnTo>
                  <a:pt x="193675" y="200025"/>
                </a:lnTo>
                <a:lnTo>
                  <a:pt x="201422" y="198627"/>
                </a:lnTo>
                <a:lnTo>
                  <a:pt x="207010" y="195833"/>
                </a:lnTo>
                <a:lnTo>
                  <a:pt x="212598" y="193039"/>
                </a:lnTo>
                <a:lnTo>
                  <a:pt x="231394" y="151764"/>
                </a:lnTo>
                <a:lnTo>
                  <a:pt x="269240" y="151764"/>
                </a:lnTo>
                <a:lnTo>
                  <a:pt x="269240" y="287654"/>
                </a:lnTo>
                <a:lnTo>
                  <a:pt x="231394" y="287654"/>
                </a:lnTo>
                <a:lnTo>
                  <a:pt x="228963" y="278530"/>
                </a:lnTo>
                <a:lnTo>
                  <a:pt x="226425" y="270573"/>
                </a:lnTo>
                <a:lnTo>
                  <a:pt x="202184" y="240537"/>
                </a:lnTo>
                <a:lnTo>
                  <a:pt x="194310" y="239140"/>
                </a:lnTo>
                <a:lnTo>
                  <a:pt x="183896" y="239140"/>
                </a:lnTo>
                <a:lnTo>
                  <a:pt x="139700" y="239140"/>
                </a:lnTo>
                <a:lnTo>
                  <a:pt x="139700" y="417956"/>
                </a:lnTo>
                <a:lnTo>
                  <a:pt x="212344" y="417956"/>
                </a:lnTo>
                <a:lnTo>
                  <a:pt x="220091" y="417956"/>
                </a:lnTo>
                <a:lnTo>
                  <a:pt x="226694" y="417449"/>
                </a:lnTo>
                <a:lnTo>
                  <a:pt x="232029" y="416432"/>
                </a:lnTo>
                <a:lnTo>
                  <a:pt x="237490" y="415416"/>
                </a:lnTo>
                <a:lnTo>
                  <a:pt x="242189" y="413765"/>
                </a:lnTo>
                <a:lnTo>
                  <a:pt x="246506" y="411225"/>
                </a:lnTo>
                <a:lnTo>
                  <a:pt x="250698" y="408813"/>
                </a:lnTo>
                <a:lnTo>
                  <a:pt x="254762" y="405511"/>
                </a:lnTo>
                <a:lnTo>
                  <a:pt x="258699" y="401192"/>
                </a:lnTo>
                <a:lnTo>
                  <a:pt x="262636" y="397001"/>
                </a:lnTo>
                <a:lnTo>
                  <a:pt x="281185" y="361473"/>
                </a:lnTo>
                <a:lnTo>
                  <a:pt x="289687" y="334899"/>
                </a:lnTo>
                <a:lnTo>
                  <a:pt x="335533" y="334899"/>
                </a:lnTo>
                <a:lnTo>
                  <a:pt x="329183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9" y="430402"/>
                </a:lnTo>
                <a:lnTo>
                  <a:pt x="19558" y="427863"/>
                </a:lnTo>
                <a:lnTo>
                  <a:pt x="24384" y="425322"/>
                </a:lnTo>
                <a:lnTo>
                  <a:pt x="27940" y="421639"/>
                </a:lnTo>
                <a:lnTo>
                  <a:pt x="35762" y="380791"/>
                </a:lnTo>
                <a:lnTo>
                  <a:pt x="35814" y="373125"/>
                </a:lnTo>
                <a:lnTo>
                  <a:pt x="35814" y="84454"/>
                </a:lnTo>
                <a:lnTo>
                  <a:pt x="33019" y="45084"/>
                </a:lnTo>
                <a:lnTo>
                  <a:pt x="30606" y="40512"/>
                </a:lnTo>
                <a:lnTo>
                  <a:pt x="28321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86606" y="759333"/>
            <a:ext cx="327025" cy="457200"/>
          </a:xfrm>
          <a:custGeom>
            <a:avLst/>
            <a:gdLst/>
            <a:ahLst/>
            <a:cxnLst/>
            <a:rect l="l" t="t" r="r" b="b"/>
            <a:pathLst>
              <a:path w="327025" h="457200">
                <a:moveTo>
                  <a:pt x="0" y="0"/>
                </a:moveTo>
                <a:lnTo>
                  <a:pt x="175768" y="0"/>
                </a:lnTo>
                <a:lnTo>
                  <a:pt x="175768" y="22097"/>
                </a:lnTo>
                <a:lnTo>
                  <a:pt x="167767" y="24383"/>
                </a:lnTo>
                <a:lnTo>
                  <a:pt x="161417" y="26796"/>
                </a:lnTo>
                <a:lnTo>
                  <a:pt x="156718" y="29337"/>
                </a:lnTo>
                <a:lnTo>
                  <a:pt x="152019" y="31876"/>
                </a:lnTo>
                <a:lnTo>
                  <a:pt x="148462" y="35432"/>
                </a:lnTo>
                <a:lnTo>
                  <a:pt x="139771" y="76080"/>
                </a:lnTo>
                <a:lnTo>
                  <a:pt x="139700" y="83819"/>
                </a:lnTo>
                <a:lnTo>
                  <a:pt x="139700" y="417321"/>
                </a:lnTo>
                <a:lnTo>
                  <a:pt x="204596" y="417321"/>
                </a:lnTo>
                <a:lnTo>
                  <a:pt x="213834" y="416940"/>
                </a:lnTo>
                <a:lnTo>
                  <a:pt x="251553" y="398563"/>
                </a:lnTo>
                <a:lnTo>
                  <a:pt x="270763" y="359917"/>
                </a:lnTo>
                <a:lnTo>
                  <a:pt x="280669" y="321817"/>
                </a:lnTo>
                <a:lnTo>
                  <a:pt x="326517" y="321817"/>
                </a:lnTo>
                <a:lnTo>
                  <a:pt x="319150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5" y="432815"/>
                </a:lnTo>
                <a:lnTo>
                  <a:pt x="14858" y="430402"/>
                </a:lnTo>
                <a:lnTo>
                  <a:pt x="19557" y="427608"/>
                </a:lnTo>
                <a:lnTo>
                  <a:pt x="24383" y="424941"/>
                </a:lnTo>
                <a:lnTo>
                  <a:pt x="27939" y="421386"/>
                </a:lnTo>
                <a:lnTo>
                  <a:pt x="35762" y="380412"/>
                </a:lnTo>
                <a:lnTo>
                  <a:pt x="35813" y="372744"/>
                </a:lnTo>
                <a:lnTo>
                  <a:pt x="35813" y="84454"/>
                </a:lnTo>
                <a:lnTo>
                  <a:pt x="33019" y="45084"/>
                </a:lnTo>
                <a:lnTo>
                  <a:pt x="30606" y="40512"/>
                </a:lnTo>
                <a:lnTo>
                  <a:pt x="28320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08655" y="759333"/>
            <a:ext cx="327025" cy="457200"/>
          </a:xfrm>
          <a:custGeom>
            <a:avLst/>
            <a:gdLst/>
            <a:ahLst/>
            <a:cxnLst/>
            <a:rect l="l" t="t" r="r" b="b"/>
            <a:pathLst>
              <a:path w="327025" h="457200">
                <a:moveTo>
                  <a:pt x="0" y="0"/>
                </a:moveTo>
                <a:lnTo>
                  <a:pt x="175768" y="0"/>
                </a:lnTo>
                <a:lnTo>
                  <a:pt x="175768" y="22097"/>
                </a:lnTo>
                <a:lnTo>
                  <a:pt x="167766" y="24383"/>
                </a:lnTo>
                <a:lnTo>
                  <a:pt x="161416" y="26796"/>
                </a:lnTo>
                <a:lnTo>
                  <a:pt x="156718" y="29337"/>
                </a:lnTo>
                <a:lnTo>
                  <a:pt x="152019" y="31876"/>
                </a:lnTo>
                <a:lnTo>
                  <a:pt x="148462" y="35432"/>
                </a:lnTo>
                <a:lnTo>
                  <a:pt x="139771" y="76080"/>
                </a:lnTo>
                <a:lnTo>
                  <a:pt x="139700" y="83819"/>
                </a:lnTo>
                <a:lnTo>
                  <a:pt x="139700" y="417321"/>
                </a:lnTo>
                <a:lnTo>
                  <a:pt x="204596" y="417321"/>
                </a:lnTo>
                <a:lnTo>
                  <a:pt x="213834" y="416940"/>
                </a:lnTo>
                <a:lnTo>
                  <a:pt x="251553" y="398563"/>
                </a:lnTo>
                <a:lnTo>
                  <a:pt x="270763" y="359917"/>
                </a:lnTo>
                <a:lnTo>
                  <a:pt x="280669" y="321817"/>
                </a:lnTo>
                <a:lnTo>
                  <a:pt x="326516" y="321817"/>
                </a:lnTo>
                <a:lnTo>
                  <a:pt x="319150" y="457200"/>
                </a:lnTo>
                <a:lnTo>
                  <a:pt x="0" y="457200"/>
                </a:lnTo>
                <a:lnTo>
                  <a:pt x="0" y="434975"/>
                </a:lnTo>
                <a:lnTo>
                  <a:pt x="8254" y="432815"/>
                </a:lnTo>
                <a:lnTo>
                  <a:pt x="14858" y="430402"/>
                </a:lnTo>
                <a:lnTo>
                  <a:pt x="19557" y="427608"/>
                </a:lnTo>
                <a:lnTo>
                  <a:pt x="24383" y="424941"/>
                </a:lnTo>
                <a:lnTo>
                  <a:pt x="27939" y="421386"/>
                </a:lnTo>
                <a:lnTo>
                  <a:pt x="35762" y="380412"/>
                </a:lnTo>
                <a:lnTo>
                  <a:pt x="35813" y="372744"/>
                </a:lnTo>
                <a:lnTo>
                  <a:pt x="35813" y="84454"/>
                </a:lnTo>
                <a:lnTo>
                  <a:pt x="33019" y="45084"/>
                </a:lnTo>
                <a:lnTo>
                  <a:pt x="30606" y="40512"/>
                </a:lnTo>
                <a:lnTo>
                  <a:pt x="28320" y="36067"/>
                </a:lnTo>
                <a:lnTo>
                  <a:pt x="0" y="220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62035" y="757047"/>
            <a:ext cx="443230" cy="459740"/>
          </a:xfrm>
          <a:custGeom>
            <a:avLst/>
            <a:gdLst/>
            <a:ahLst/>
            <a:cxnLst/>
            <a:rect l="l" t="t" r="r" b="b"/>
            <a:pathLst>
              <a:path w="443229" h="459740">
                <a:moveTo>
                  <a:pt x="194818" y="0"/>
                </a:moveTo>
                <a:lnTo>
                  <a:pt x="284225" y="0"/>
                </a:lnTo>
                <a:lnTo>
                  <a:pt x="394843" y="375030"/>
                </a:lnTo>
                <a:lnTo>
                  <a:pt x="398339" y="386679"/>
                </a:lnTo>
                <a:lnTo>
                  <a:pt x="414909" y="423417"/>
                </a:lnTo>
                <a:lnTo>
                  <a:pt x="420243" y="427736"/>
                </a:lnTo>
                <a:lnTo>
                  <a:pt x="425577" y="432180"/>
                </a:lnTo>
                <a:lnTo>
                  <a:pt x="433070" y="435355"/>
                </a:lnTo>
                <a:lnTo>
                  <a:pt x="442722" y="437261"/>
                </a:lnTo>
                <a:lnTo>
                  <a:pt x="442722" y="459486"/>
                </a:lnTo>
                <a:lnTo>
                  <a:pt x="257810" y="459486"/>
                </a:lnTo>
                <a:lnTo>
                  <a:pt x="257810" y="437261"/>
                </a:lnTo>
                <a:lnTo>
                  <a:pt x="265981" y="435931"/>
                </a:lnTo>
                <a:lnTo>
                  <a:pt x="272986" y="433863"/>
                </a:lnTo>
                <a:lnTo>
                  <a:pt x="278848" y="431081"/>
                </a:lnTo>
                <a:lnTo>
                  <a:pt x="283591" y="427608"/>
                </a:lnTo>
                <a:lnTo>
                  <a:pt x="289179" y="422528"/>
                </a:lnTo>
                <a:lnTo>
                  <a:pt x="291973" y="415163"/>
                </a:lnTo>
                <a:lnTo>
                  <a:pt x="291973" y="405891"/>
                </a:lnTo>
                <a:lnTo>
                  <a:pt x="291973" y="398906"/>
                </a:lnTo>
                <a:lnTo>
                  <a:pt x="284418" y="359935"/>
                </a:lnTo>
                <a:lnTo>
                  <a:pt x="272923" y="317753"/>
                </a:lnTo>
                <a:lnTo>
                  <a:pt x="129921" y="317753"/>
                </a:lnTo>
                <a:lnTo>
                  <a:pt x="116607" y="356250"/>
                </a:lnTo>
                <a:lnTo>
                  <a:pt x="108374" y="395255"/>
                </a:lnTo>
                <a:lnTo>
                  <a:pt x="108204" y="402208"/>
                </a:lnTo>
                <a:lnTo>
                  <a:pt x="110372" y="416687"/>
                </a:lnTo>
                <a:lnTo>
                  <a:pt x="116887" y="427355"/>
                </a:lnTo>
                <a:lnTo>
                  <a:pt x="127760" y="434213"/>
                </a:lnTo>
                <a:lnTo>
                  <a:pt x="143002" y="437261"/>
                </a:lnTo>
                <a:lnTo>
                  <a:pt x="143002" y="459486"/>
                </a:lnTo>
                <a:lnTo>
                  <a:pt x="0" y="459486"/>
                </a:lnTo>
                <a:lnTo>
                  <a:pt x="0" y="437261"/>
                </a:lnTo>
                <a:lnTo>
                  <a:pt x="8255" y="436372"/>
                </a:lnTo>
                <a:lnTo>
                  <a:pt x="15494" y="433577"/>
                </a:lnTo>
                <a:lnTo>
                  <a:pt x="42743" y="401486"/>
                </a:lnTo>
                <a:lnTo>
                  <a:pt x="55245" y="371982"/>
                </a:lnTo>
                <a:lnTo>
                  <a:pt x="19481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07655" y="757047"/>
            <a:ext cx="443230" cy="459740"/>
          </a:xfrm>
          <a:custGeom>
            <a:avLst/>
            <a:gdLst/>
            <a:ahLst/>
            <a:cxnLst/>
            <a:rect l="l" t="t" r="r" b="b"/>
            <a:pathLst>
              <a:path w="443229" h="459740">
                <a:moveTo>
                  <a:pt x="194818" y="0"/>
                </a:moveTo>
                <a:lnTo>
                  <a:pt x="284226" y="0"/>
                </a:lnTo>
                <a:lnTo>
                  <a:pt x="394843" y="375030"/>
                </a:lnTo>
                <a:lnTo>
                  <a:pt x="398339" y="386679"/>
                </a:lnTo>
                <a:lnTo>
                  <a:pt x="414909" y="423417"/>
                </a:lnTo>
                <a:lnTo>
                  <a:pt x="420243" y="427736"/>
                </a:lnTo>
                <a:lnTo>
                  <a:pt x="425577" y="432180"/>
                </a:lnTo>
                <a:lnTo>
                  <a:pt x="433070" y="435355"/>
                </a:lnTo>
                <a:lnTo>
                  <a:pt x="442722" y="437261"/>
                </a:lnTo>
                <a:lnTo>
                  <a:pt x="442722" y="459486"/>
                </a:lnTo>
                <a:lnTo>
                  <a:pt x="257810" y="459486"/>
                </a:lnTo>
                <a:lnTo>
                  <a:pt x="257810" y="437261"/>
                </a:lnTo>
                <a:lnTo>
                  <a:pt x="265981" y="435931"/>
                </a:lnTo>
                <a:lnTo>
                  <a:pt x="272986" y="433863"/>
                </a:lnTo>
                <a:lnTo>
                  <a:pt x="278848" y="431081"/>
                </a:lnTo>
                <a:lnTo>
                  <a:pt x="283591" y="427608"/>
                </a:lnTo>
                <a:lnTo>
                  <a:pt x="289179" y="422528"/>
                </a:lnTo>
                <a:lnTo>
                  <a:pt x="291973" y="415163"/>
                </a:lnTo>
                <a:lnTo>
                  <a:pt x="291973" y="405891"/>
                </a:lnTo>
                <a:lnTo>
                  <a:pt x="291973" y="398906"/>
                </a:lnTo>
                <a:lnTo>
                  <a:pt x="284418" y="359935"/>
                </a:lnTo>
                <a:lnTo>
                  <a:pt x="272923" y="317753"/>
                </a:lnTo>
                <a:lnTo>
                  <a:pt x="129921" y="317753"/>
                </a:lnTo>
                <a:lnTo>
                  <a:pt x="116607" y="356250"/>
                </a:lnTo>
                <a:lnTo>
                  <a:pt x="108374" y="395255"/>
                </a:lnTo>
                <a:lnTo>
                  <a:pt x="108204" y="402208"/>
                </a:lnTo>
                <a:lnTo>
                  <a:pt x="110372" y="416687"/>
                </a:lnTo>
                <a:lnTo>
                  <a:pt x="116887" y="427355"/>
                </a:lnTo>
                <a:lnTo>
                  <a:pt x="127760" y="434213"/>
                </a:lnTo>
                <a:lnTo>
                  <a:pt x="143002" y="437261"/>
                </a:lnTo>
                <a:lnTo>
                  <a:pt x="143002" y="459486"/>
                </a:lnTo>
                <a:lnTo>
                  <a:pt x="0" y="459486"/>
                </a:lnTo>
                <a:lnTo>
                  <a:pt x="0" y="437261"/>
                </a:lnTo>
                <a:lnTo>
                  <a:pt x="8255" y="436372"/>
                </a:lnTo>
                <a:lnTo>
                  <a:pt x="15494" y="433577"/>
                </a:lnTo>
                <a:lnTo>
                  <a:pt x="42743" y="401486"/>
                </a:lnTo>
                <a:lnTo>
                  <a:pt x="55245" y="371982"/>
                </a:lnTo>
                <a:lnTo>
                  <a:pt x="19481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94830" y="753999"/>
            <a:ext cx="389890" cy="467995"/>
          </a:xfrm>
          <a:custGeom>
            <a:avLst/>
            <a:gdLst/>
            <a:ahLst/>
            <a:cxnLst/>
            <a:rect l="l" t="t" r="r" b="b"/>
            <a:pathLst>
              <a:path w="389889" h="467994">
                <a:moveTo>
                  <a:pt x="214249" y="0"/>
                </a:moveTo>
                <a:lnTo>
                  <a:pt x="250160" y="1117"/>
                </a:lnTo>
                <a:lnTo>
                  <a:pt x="284559" y="4460"/>
                </a:lnTo>
                <a:lnTo>
                  <a:pt x="317458" y="10019"/>
                </a:lnTo>
                <a:lnTo>
                  <a:pt x="348869" y="17779"/>
                </a:lnTo>
                <a:lnTo>
                  <a:pt x="348869" y="112902"/>
                </a:lnTo>
                <a:lnTo>
                  <a:pt x="303022" y="112902"/>
                </a:lnTo>
                <a:lnTo>
                  <a:pt x="298995" y="99615"/>
                </a:lnTo>
                <a:lnTo>
                  <a:pt x="294719" y="87947"/>
                </a:lnTo>
                <a:lnTo>
                  <a:pt x="267420" y="51002"/>
                </a:lnTo>
                <a:lnTo>
                  <a:pt x="219964" y="39242"/>
                </a:lnTo>
                <a:lnTo>
                  <a:pt x="203866" y="40505"/>
                </a:lnTo>
                <a:lnTo>
                  <a:pt x="161290" y="59436"/>
                </a:lnTo>
                <a:lnTo>
                  <a:pt x="129178" y="103405"/>
                </a:lnTo>
                <a:lnTo>
                  <a:pt x="114730" y="147748"/>
                </a:lnTo>
                <a:lnTo>
                  <a:pt x="107352" y="203946"/>
                </a:lnTo>
                <a:lnTo>
                  <a:pt x="106426" y="236474"/>
                </a:lnTo>
                <a:lnTo>
                  <a:pt x="107045" y="264761"/>
                </a:lnTo>
                <a:lnTo>
                  <a:pt x="111998" y="315573"/>
                </a:lnTo>
                <a:lnTo>
                  <a:pt x="121927" y="358388"/>
                </a:lnTo>
                <a:lnTo>
                  <a:pt x="146431" y="404875"/>
                </a:lnTo>
                <a:lnTo>
                  <a:pt x="182185" y="427146"/>
                </a:lnTo>
                <a:lnTo>
                  <a:pt x="196469" y="428625"/>
                </a:lnTo>
                <a:lnTo>
                  <a:pt x="210258" y="427529"/>
                </a:lnTo>
                <a:lnTo>
                  <a:pt x="246197" y="400952"/>
                </a:lnTo>
                <a:lnTo>
                  <a:pt x="254127" y="354964"/>
                </a:lnTo>
                <a:lnTo>
                  <a:pt x="253162" y="312279"/>
                </a:lnTo>
                <a:lnTo>
                  <a:pt x="234188" y="278764"/>
                </a:lnTo>
                <a:lnTo>
                  <a:pt x="217932" y="273303"/>
                </a:lnTo>
                <a:lnTo>
                  <a:pt x="217932" y="251205"/>
                </a:lnTo>
                <a:lnTo>
                  <a:pt x="389382" y="251205"/>
                </a:lnTo>
                <a:lnTo>
                  <a:pt x="389382" y="273303"/>
                </a:lnTo>
                <a:lnTo>
                  <a:pt x="378206" y="276605"/>
                </a:lnTo>
                <a:lnTo>
                  <a:pt x="370586" y="280415"/>
                </a:lnTo>
                <a:lnTo>
                  <a:pt x="366649" y="284606"/>
                </a:lnTo>
                <a:lnTo>
                  <a:pt x="362585" y="288925"/>
                </a:lnTo>
                <a:lnTo>
                  <a:pt x="359918" y="294513"/>
                </a:lnTo>
                <a:lnTo>
                  <a:pt x="356235" y="331215"/>
                </a:lnTo>
                <a:lnTo>
                  <a:pt x="356235" y="457453"/>
                </a:lnTo>
                <a:lnTo>
                  <a:pt x="307975" y="467487"/>
                </a:lnTo>
                <a:lnTo>
                  <a:pt x="285242" y="443356"/>
                </a:lnTo>
                <a:lnTo>
                  <a:pt x="264596" y="454098"/>
                </a:lnTo>
                <a:lnTo>
                  <a:pt x="242474" y="461756"/>
                </a:lnTo>
                <a:lnTo>
                  <a:pt x="218876" y="466342"/>
                </a:lnTo>
                <a:lnTo>
                  <a:pt x="193802" y="467867"/>
                </a:lnTo>
                <a:lnTo>
                  <a:pt x="148036" y="464296"/>
                </a:lnTo>
                <a:lnTo>
                  <a:pt x="108473" y="453580"/>
                </a:lnTo>
                <a:lnTo>
                  <a:pt x="48006" y="410717"/>
                </a:lnTo>
                <a:lnTo>
                  <a:pt x="27003" y="378475"/>
                </a:lnTo>
                <a:lnTo>
                  <a:pt x="12001" y="338899"/>
                </a:lnTo>
                <a:lnTo>
                  <a:pt x="3000" y="291988"/>
                </a:lnTo>
                <a:lnTo>
                  <a:pt x="0" y="237743"/>
                </a:lnTo>
                <a:lnTo>
                  <a:pt x="1051" y="208192"/>
                </a:lnTo>
                <a:lnTo>
                  <a:pt x="9536" y="154662"/>
                </a:lnTo>
                <a:lnTo>
                  <a:pt x="26402" y="108630"/>
                </a:lnTo>
                <a:lnTo>
                  <a:pt x="50075" y="71050"/>
                </a:lnTo>
                <a:lnTo>
                  <a:pt x="80029" y="41997"/>
                </a:lnTo>
                <a:lnTo>
                  <a:pt x="114216" y="20851"/>
                </a:lnTo>
                <a:lnTo>
                  <a:pt x="152098" y="7447"/>
                </a:lnTo>
                <a:lnTo>
                  <a:pt x="192865" y="831"/>
                </a:lnTo>
                <a:lnTo>
                  <a:pt x="21424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57115" y="753999"/>
            <a:ext cx="330200" cy="467995"/>
          </a:xfrm>
          <a:custGeom>
            <a:avLst/>
            <a:gdLst/>
            <a:ahLst/>
            <a:cxnLst/>
            <a:rect l="l" t="t" r="r" b="b"/>
            <a:pathLst>
              <a:path w="330200" h="467994">
                <a:moveTo>
                  <a:pt x="211582" y="0"/>
                </a:moveTo>
                <a:lnTo>
                  <a:pt x="258748" y="2089"/>
                </a:lnTo>
                <a:lnTo>
                  <a:pt x="300926" y="8572"/>
                </a:lnTo>
                <a:lnTo>
                  <a:pt x="330073" y="15748"/>
                </a:lnTo>
                <a:lnTo>
                  <a:pt x="330073" y="112902"/>
                </a:lnTo>
                <a:lnTo>
                  <a:pt x="284607" y="112902"/>
                </a:lnTo>
                <a:lnTo>
                  <a:pt x="280011" y="95208"/>
                </a:lnTo>
                <a:lnTo>
                  <a:pt x="274224" y="80025"/>
                </a:lnTo>
                <a:lnTo>
                  <a:pt x="249725" y="49315"/>
                </a:lnTo>
                <a:lnTo>
                  <a:pt x="213613" y="39242"/>
                </a:lnTo>
                <a:lnTo>
                  <a:pt x="188753" y="42410"/>
                </a:lnTo>
                <a:lnTo>
                  <a:pt x="148748" y="67746"/>
                </a:lnTo>
                <a:lnTo>
                  <a:pt x="121695" y="118342"/>
                </a:lnTo>
                <a:lnTo>
                  <a:pt x="108118" y="193625"/>
                </a:lnTo>
                <a:lnTo>
                  <a:pt x="106425" y="240411"/>
                </a:lnTo>
                <a:lnTo>
                  <a:pt x="107973" y="283985"/>
                </a:lnTo>
                <a:lnTo>
                  <a:pt x="112617" y="321929"/>
                </a:lnTo>
                <a:lnTo>
                  <a:pt x="131190" y="380873"/>
                </a:lnTo>
                <a:lnTo>
                  <a:pt x="161750" y="416702"/>
                </a:lnTo>
                <a:lnTo>
                  <a:pt x="203835" y="428625"/>
                </a:lnTo>
                <a:lnTo>
                  <a:pt x="215530" y="428122"/>
                </a:lnTo>
                <a:lnTo>
                  <a:pt x="257603" y="410225"/>
                </a:lnTo>
                <a:lnTo>
                  <a:pt x="276907" y="376078"/>
                </a:lnTo>
                <a:lnTo>
                  <a:pt x="284225" y="349630"/>
                </a:lnTo>
                <a:lnTo>
                  <a:pt x="330073" y="349630"/>
                </a:lnTo>
                <a:lnTo>
                  <a:pt x="330073" y="451103"/>
                </a:lnTo>
                <a:lnTo>
                  <a:pt x="312072" y="455177"/>
                </a:lnTo>
                <a:lnTo>
                  <a:pt x="262763" y="463803"/>
                </a:lnTo>
                <a:lnTo>
                  <a:pt x="215757" y="467608"/>
                </a:lnTo>
                <a:lnTo>
                  <a:pt x="199517" y="467867"/>
                </a:lnTo>
                <a:lnTo>
                  <a:pt x="166272" y="466296"/>
                </a:lnTo>
                <a:lnTo>
                  <a:pt x="109452" y="453723"/>
                </a:lnTo>
                <a:lnTo>
                  <a:pt x="65279" y="428553"/>
                </a:lnTo>
                <a:lnTo>
                  <a:pt x="32756" y="390644"/>
                </a:lnTo>
                <a:lnTo>
                  <a:pt x="11733" y="339804"/>
                </a:lnTo>
                <a:lnTo>
                  <a:pt x="1307" y="275605"/>
                </a:lnTo>
                <a:lnTo>
                  <a:pt x="0" y="238505"/>
                </a:lnTo>
                <a:lnTo>
                  <a:pt x="1525" y="203311"/>
                </a:lnTo>
                <a:lnTo>
                  <a:pt x="13769" y="140065"/>
                </a:lnTo>
                <a:lnTo>
                  <a:pt x="38324" y="86699"/>
                </a:lnTo>
                <a:lnTo>
                  <a:pt x="74570" y="45309"/>
                </a:lnTo>
                <a:lnTo>
                  <a:pt x="122177" y="16448"/>
                </a:lnTo>
                <a:lnTo>
                  <a:pt x="179431" y="1831"/>
                </a:lnTo>
                <a:lnTo>
                  <a:pt x="21158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34944" y="753999"/>
            <a:ext cx="406400" cy="467995"/>
          </a:xfrm>
          <a:custGeom>
            <a:avLst/>
            <a:gdLst/>
            <a:ahLst/>
            <a:cxnLst/>
            <a:rect l="l" t="t" r="r" b="b"/>
            <a:pathLst>
              <a:path w="406400" h="467994">
                <a:moveTo>
                  <a:pt x="205358" y="0"/>
                </a:moveTo>
                <a:lnTo>
                  <a:pt x="252267" y="3593"/>
                </a:lnTo>
                <a:lnTo>
                  <a:pt x="292973" y="14366"/>
                </a:lnTo>
                <a:lnTo>
                  <a:pt x="327463" y="32307"/>
                </a:lnTo>
                <a:lnTo>
                  <a:pt x="377656" y="89646"/>
                </a:lnTo>
                <a:lnTo>
                  <a:pt x="393334" y="128841"/>
                </a:lnTo>
                <a:lnTo>
                  <a:pt x="402750" y="174990"/>
                </a:lnTo>
                <a:lnTo>
                  <a:pt x="405892" y="228091"/>
                </a:lnTo>
                <a:lnTo>
                  <a:pt x="404963" y="258595"/>
                </a:lnTo>
                <a:lnTo>
                  <a:pt x="397533" y="312888"/>
                </a:lnTo>
                <a:lnTo>
                  <a:pt x="382797" y="358397"/>
                </a:lnTo>
                <a:lnTo>
                  <a:pt x="361565" y="395648"/>
                </a:lnTo>
                <a:lnTo>
                  <a:pt x="334210" y="424844"/>
                </a:lnTo>
                <a:lnTo>
                  <a:pt x="301305" y="446319"/>
                </a:lnTo>
                <a:lnTo>
                  <a:pt x="263116" y="460152"/>
                </a:lnTo>
                <a:lnTo>
                  <a:pt x="220356" y="467010"/>
                </a:lnTo>
                <a:lnTo>
                  <a:pt x="197357" y="467867"/>
                </a:lnTo>
                <a:lnTo>
                  <a:pt x="151183" y="464270"/>
                </a:lnTo>
                <a:lnTo>
                  <a:pt x="111140" y="453469"/>
                </a:lnTo>
                <a:lnTo>
                  <a:pt x="77217" y="435453"/>
                </a:lnTo>
                <a:lnTo>
                  <a:pt x="27807" y="377850"/>
                </a:lnTo>
                <a:lnTo>
                  <a:pt x="12366" y="338312"/>
                </a:lnTo>
                <a:lnTo>
                  <a:pt x="3093" y="291605"/>
                </a:lnTo>
                <a:lnTo>
                  <a:pt x="0" y="237743"/>
                </a:lnTo>
                <a:lnTo>
                  <a:pt x="1500" y="201477"/>
                </a:lnTo>
                <a:lnTo>
                  <a:pt x="13501" y="137088"/>
                </a:lnTo>
                <a:lnTo>
                  <a:pt x="37409" y="83891"/>
                </a:lnTo>
                <a:lnTo>
                  <a:pt x="72651" y="43314"/>
                </a:lnTo>
                <a:lnTo>
                  <a:pt x="118848" y="15644"/>
                </a:lnTo>
                <a:lnTo>
                  <a:pt x="174283" y="1738"/>
                </a:lnTo>
                <a:lnTo>
                  <a:pt x="205358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51530" y="753999"/>
            <a:ext cx="330200" cy="467995"/>
          </a:xfrm>
          <a:custGeom>
            <a:avLst/>
            <a:gdLst/>
            <a:ahLst/>
            <a:cxnLst/>
            <a:rect l="l" t="t" r="r" b="b"/>
            <a:pathLst>
              <a:path w="330200" h="467994">
                <a:moveTo>
                  <a:pt x="211581" y="0"/>
                </a:moveTo>
                <a:lnTo>
                  <a:pt x="258748" y="2089"/>
                </a:lnTo>
                <a:lnTo>
                  <a:pt x="300926" y="8572"/>
                </a:lnTo>
                <a:lnTo>
                  <a:pt x="330073" y="15748"/>
                </a:lnTo>
                <a:lnTo>
                  <a:pt x="330073" y="112902"/>
                </a:lnTo>
                <a:lnTo>
                  <a:pt x="284606" y="112902"/>
                </a:lnTo>
                <a:lnTo>
                  <a:pt x="280011" y="95208"/>
                </a:lnTo>
                <a:lnTo>
                  <a:pt x="274224" y="80025"/>
                </a:lnTo>
                <a:lnTo>
                  <a:pt x="249725" y="49315"/>
                </a:lnTo>
                <a:lnTo>
                  <a:pt x="213613" y="39242"/>
                </a:lnTo>
                <a:lnTo>
                  <a:pt x="188753" y="42410"/>
                </a:lnTo>
                <a:lnTo>
                  <a:pt x="148748" y="67746"/>
                </a:lnTo>
                <a:lnTo>
                  <a:pt x="121695" y="118342"/>
                </a:lnTo>
                <a:lnTo>
                  <a:pt x="108118" y="193625"/>
                </a:lnTo>
                <a:lnTo>
                  <a:pt x="106425" y="240411"/>
                </a:lnTo>
                <a:lnTo>
                  <a:pt x="107973" y="283985"/>
                </a:lnTo>
                <a:lnTo>
                  <a:pt x="112617" y="321929"/>
                </a:lnTo>
                <a:lnTo>
                  <a:pt x="131190" y="380873"/>
                </a:lnTo>
                <a:lnTo>
                  <a:pt x="161750" y="416702"/>
                </a:lnTo>
                <a:lnTo>
                  <a:pt x="203834" y="428625"/>
                </a:lnTo>
                <a:lnTo>
                  <a:pt x="215530" y="428122"/>
                </a:lnTo>
                <a:lnTo>
                  <a:pt x="257603" y="410225"/>
                </a:lnTo>
                <a:lnTo>
                  <a:pt x="276907" y="376078"/>
                </a:lnTo>
                <a:lnTo>
                  <a:pt x="284225" y="349630"/>
                </a:lnTo>
                <a:lnTo>
                  <a:pt x="330073" y="349630"/>
                </a:lnTo>
                <a:lnTo>
                  <a:pt x="330073" y="451103"/>
                </a:lnTo>
                <a:lnTo>
                  <a:pt x="312072" y="455177"/>
                </a:lnTo>
                <a:lnTo>
                  <a:pt x="262763" y="463803"/>
                </a:lnTo>
                <a:lnTo>
                  <a:pt x="215757" y="467608"/>
                </a:lnTo>
                <a:lnTo>
                  <a:pt x="199516" y="467867"/>
                </a:lnTo>
                <a:lnTo>
                  <a:pt x="166272" y="466296"/>
                </a:lnTo>
                <a:lnTo>
                  <a:pt x="109452" y="453723"/>
                </a:lnTo>
                <a:lnTo>
                  <a:pt x="65279" y="428553"/>
                </a:lnTo>
                <a:lnTo>
                  <a:pt x="32756" y="390644"/>
                </a:lnTo>
                <a:lnTo>
                  <a:pt x="11733" y="339804"/>
                </a:lnTo>
                <a:lnTo>
                  <a:pt x="1307" y="275605"/>
                </a:lnTo>
                <a:lnTo>
                  <a:pt x="0" y="238505"/>
                </a:lnTo>
                <a:lnTo>
                  <a:pt x="1525" y="203311"/>
                </a:lnTo>
                <a:lnTo>
                  <a:pt x="13769" y="140065"/>
                </a:lnTo>
                <a:lnTo>
                  <a:pt x="38324" y="86699"/>
                </a:lnTo>
                <a:lnTo>
                  <a:pt x="74570" y="45309"/>
                </a:lnTo>
                <a:lnTo>
                  <a:pt x="122177" y="16448"/>
                </a:lnTo>
                <a:lnTo>
                  <a:pt x="179431" y="1831"/>
                </a:lnTo>
                <a:lnTo>
                  <a:pt x="21158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81962" y="1600961"/>
            <a:ext cx="7467600" cy="4874260"/>
          </a:xfrm>
          <a:custGeom>
            <a:avLst/>
            <a:gdLst/>
            <a:ahLst/>
            <a:cxnLst/>
            <a:rect l="l" t="t" r="r" b="b"/>
            <a:pathLst>
              <a:path w="7467600" h="4874260">
                <a:moveTo>
                  <a:pt x="6980173" y="0"/>
                </a:moveTo>
                <a:lnTo>
                  <a:pt x="487375" y="0"/>
                </a:lnTo>
                <a:lnTo>
                  <a:pt x="440438" y="2230"/>
                </a:lnTo>
                <a:lnTo>
                  <a:pt x="394764" y="8787"/>
                </a:lnTo>
                <a:lnTo>
                  <a:pt x="350556" y="19465"/>
                </a:lnTo>
                <a:lnTo>
                  <a:pt x="308018" y="34061"/>
                </a:lnTo>
                <a:lnTo>
                  <a:pt x="267356" y="52370"/>
                </a:lnTo>
                <a:lnTo>
                  <a:pt x="228772" y="74188"/>
                </a:lnTo>
                <a:lnTo>
                  <a:pt x="192472" y="99312"/>
                </a:lnTo>
                <a:lnTo>
                  <a:pt x="158660" y="127536"/>
                </a:lnTo>
                <a:lnTo>
                  <a:pt x="127540" y="158658"/>
                </a:lnTo>
                <a:lnTo>
                  <a:pt x="99316" y="192472"/>
                </a:lnTo>
                <a:lnTo>
                  <a:pt x="74192" y="228775"/>
                </a:lnTo>
                <a:lnTo>
                  <a:pt x="52373" y="267362"/>
                </a:lnTo>
                <a:lnTo>
                  <a:pt x="34063" y="308030"/>
                </a:lnTo>
                <a:lnTo>
                  <a:pt x="19467" y="350575"/>
                </a:lnTo>
                <a:lnTo>
                  <a:pt x="8788" y="394792"/>
                </a:lnTo>
                <a:lnTo>
                  <a:pt x="2231" y="440477"/>
                </a:lnTo>
                <a:lnTo>
                  <a:pt x="0" y="487425"/>
                </a:lnTo>
                <a:lnTo>
                  <a:pt x="0" y="4386376"/>
                </a:lnTo>
                <a:lnTo>
                  <a:pt x="2231" y="4433315"/>
                </a:lnTo>
                <a:lnTo>
                  <a:pt x="8789" y="4478991"/>
                </a:lnTo>
                <a:lnTo>
                  <a:pt x="19469" y="4523201"/>
                </a:lnTo>
                <a:lnTo>
                  <a:pt x="34067" y="4565740"/>
                </a:lnTo>
                <a:lnTo>
                  <a:pt x="52378" y="4606404"/>
                </a:lnTo>
                <a:lnTo>
                  <a:pt x="74198" y="4644988"/>
                </a:lnTo>
                <a:lnTo>
                  <a:pt x="99324" y="4681289"/>
                </a:lnTo>
                <a:lnTo>
                  <a:pt x="127551" y="4715102"/>
                </a:lnTo>
                <a:lnTo>
                  <a:pt x="158674" y="4746223"/>
                </a:lnTo>
                <a:lnTo>
                  <a:pt x="192489" y="4774447"/>
                </a:lnTo>
                <a:lnTo>
                  <a:pt x="228794" y="4799571"/>
                </a:lnTo>
                <a:lnTo>
                  <a:pt x="267383" y="4821390"/>
                </a:lnTo>
                <a:lnTo>
                  <a:pt x="308055" y="4839700"/>
                </a:lnTo>
                <a:lnTo>
                  <a:pt x="350608" y="4854297"/>
                </a:lnTo>
                <a:lnTo>
                  <a:pt x="394852" y="4864976"/>
                </a:lnTo>
                <a:lnTo>
                  <a:pt x="440438" y="4871520"/>
                </a:lnTo>
                <a:lnTo>
                  <a:pt x="487375" y="4873752"/>
                </a:lnTo>
                <a:lnTo>
                  <a:pt x="6980173" y="4873764"/>
                </a:lnTo>
                <a:lnTo>
                  <a:pt x="7027211" y="4871520"/>
                </a:lnTo>
                <a:lnTo>
                  <a:pt x="7072860" y="4864963"/>
                </a:lnTo>
                <a:lnTo>
                  <a:pt x="7117061" y="4854284"/>
                </a:lnTo>
                <a:lnTo>
                  <a:pt x="7159596" y="4839688"/>
                </a:lnTo>
                <a:lnTo>
                  <a:pt x="7200258" y="4821378"/>
                </a:lnTo>
                <a:lnTo>
                  <a:pt x="7238842" y="4799559"/>
                </a:lnTo>
                <a:lnTo>
                  <a:pt x="7275141" y="4774435"/>
                </a:lnTo>
                <a:lnTo>
                  <a:pt x="7308953" y="4746211"/>
                </a:lnTo>
                <a:lnTo>
                  <a:pt x="7340072" y="4715091"/>
                </a:lnTo>
                <a:lnTo>
                  <a:pt x="7368294" y="4681279"/>
                </a:lnTo>
                <a:lnTo>
                  <a:pt x="7393416" y="4644979"/>
                </a:lnTo>
                <a:lnTo>
                  <a:pt x="7415233" y="4606395"/>
                </a:lnTo>
                <a:lnTo>
                  <a:pt x="7433541" y="4565733"/>
                </a:lnTo>
                <a:lnTo>
                  <a:pt x="7448135" y="4523195"/>
                </a:lnTo>
                <a:lnTo>
                  <a:pt x="7458813" y="4478987"/>
                </a:lnTo>
                <a:lnTo>
                  <a:pt x="7465369" y="4433313"/>
                </a:lnTo>
                <a:lnTo>
                  <a:pt x="7467600" y="4386376"/>
                </a:lnTo>
                <a:lnTo>
                  <a:pt x="7467600" y="487425"/>
                </a:lnTo>
                <a:lnTo>
                  <a:pt x="7465369" y="440477"/>
                </a:lnTo>
                <a:lnTo>
                  <a:pt x="7458812" y="394792"/>
                </a:lnTo>
                <a:lnTo>
                  <a:pt x="7448134" y="350575"/>
                </a:lnTo>
                <a:lnTo>
                  <a:pt x="7433538" y="308030"/>
                </a:lnTo>
                <a:lnTo>
                  <a:pt x="7415229" y="267362"/>
                </a:lnTo>
                <a:lnTo>
                  <a:pt x="7393411" y="228775"/>
                </a:lnTo>
                <a:lnTo>
                  <a:pt x="7368287" y="192472"/>
                </a:lnTo>
                <a:lnTo>
                  <a:pt x="7340063" y="158658"/>
                </a:lnTo>
                <a:lnTo>
                  <a:pt x="7308941" y="127536"/>
                </a:lnTo>
                <a:lnTo>
                  <a:pt x="7275127" y="99312"/>
                </a:lnTo>
                <a:lnTo>
                  <a:pt x="7238824" y="74188"/>
                </a:lnTo>
                <a:lnTo>
                  <a:pt x="7200237" y="52370"/>
                </a:lnTo>
                <a:lnTo>
                  <a:pt x="7159569" y="34061"/>
                </a:lnTo>
                <a:lnTo>
                  <a:pt x="7117024" y="19465"/>
                </a:lnTo>
                <a:lnTo>
                  <a:pt x="7072807" y="8787"/>
                </a:lnTo>
                <a:lnTo>
                  <a:pt x="7027122" y="2230"/>
                </a:lnTo>
                <a:lnTo>
                  <a:pt x="6980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81962" y="1600961"/>
            <a:ext cx="7467600" cy="4874260"/>
          </a:xfrm>
          <a:custGeom>
            <a:avLst/>
            <a:gdLst/>
            <a:ahLst/>
            <a:cxnLst/>
            <a:rect l="l" t="t" r="r" b="b"/>
            <a:pathLst>
              <a:path w="7467600" h="4874260">
                <a:moveTo>
                  <a:pt x="0" y="487425"/>
                </a:moveTo>
                <a:lnTo>
                  <a:pt x="2231" y="440477"/>
                </a:lnTo>
                <a:lnTo>
                  <a:pt x="8788" y="394792"/>
                </a:lnTo>
                <a:lnTo>
                  <a:pt x="19467" y="350575"/>
                </a:lnTo>
                <a:lnTo>
                  <a:pt x="34063" y="308030"/>
                </a:lnTo>
                <a:lnTo>
                  <a:pt x="52373" y="267362"/>
                </a:lnTo>
                <a:lnTo>
                  <a:pt x="74192" y="228775"/>
                </a:lnTo>
                <a:lnTo>
                  <a:pt x="99316" y="192472"/>
                </a:lnTo>
                <a:lnTo>
                  <a:pt x="127540" y="158658"/>
                </a:lnTo>
                <a:lnTo>
                  <a:pt x="158660" y="127536"/>
                </a:lnTo>
                <a:lnTo>
                  <a:pt x="192472" y="99312"/>
                </a:lnTo>
                <a:lnTo>
                  <a:pt x="228772" y="74188"/>
                </a:lnTo>
                <a:lnTo>
                  <a:pt x="267356" y="52370"/>
                </a:lnTo>
                <a:lnTo>
                  <a:pt x="308018" y="34061"/>
                </a:lnTo>
                <a:lnTo>
                  <a:pt x="350556" y="19465"/>
                </a:lnTo>
                <a:lnTo>
                  <a:pt x="394764" y="8787"/>
                </a:lnTo>
                <a:lnTo>
                  <a:pt x="440438" y="2230"/>
                </a:lnTo>
                <a:lnTo>
                  <a:pt x="487375" y="0"/>
                </a:lnTo>
                <a:lnTo>
                  <a:pt x="6980173" y="0"/>
                </a:lnTo>
                <a:lnTo>
                  <a:pt x="7027122" y="2230"/>
                </a:lnTo>
                <a:lnTo>
                  <a:pt x="7072807" y="8787"/>
                </a:lnTo>
                <a:lnTo>
                  <a:pt x="7117024" y="19465"/>
                </a:lnTo>
                <a:lnTo>
                  <a:pt x="7159569" y="34061"/>
                </a:lnTo>
                <a:lnTo>
                  <a:pt x="7200237" y="52370"/>
                </a:lnTo>
                <a:lnTo>
                  <a:pt x="7238824" y="74188"/>
                </a:lnTo>
                <a:lnTo>
                  <a:pt x="7275127" y="99312"/>
                </a:lnTo>
                <a:lnTo>
                  <a:pt x="7308941" y="127536"/>
                </a:lnTo>
                <a:lnTo>
                  <a:pt x="7340063" y="158658"/>
                </a:lnTo>
                <a:lnTo>
                  <a:pt x="7368287" y="192472"/>
                </a:lnTo>
                <a:lnTo>
                  <a:pt x="7393411" y="228775"/>
                </a:lnTo>
                <a:lnTo>
                  <a:pt x="7415229" y="267362"/>
                </a:lnTo>
                <a:lnTo>
                  <a:pt x="7433538" y="308030"/>
                </a:lnTo>
                <a:lnTo>
                  <a:pt x="7448134" y="350575"/>
                </a:lnTo>
                <a:lnTo>
                  <a:pt x="7458812" y="394792"/>
                </a:lnTo>
                <a:lnTo>
                  <a:pt x="7465369" y="440477"/>
                </a:lnTo>
                <a:lnTo>
                  <a:pt x="7467600" y="487425"/>
                </a:lnTo>
                <a:lnTo>
                  <a:pt x="7467600" y="4386376"/>
                </a:lnTo>
                <a:lnTo>
                  <a:pt x="7465369" y="4433315"/>
                </a:lnTo>
                <a:lnTo>
                  <a:pt x="7458812" y="4478991"/>
                </a:lnTo>
                <a:lnTo>
                  <a:pt x="7448134" y="4523201"/>
                </a:lnTo>
                <a:lnTo>
                  <a:pt x="7433538" y="4565740"/>
                </a:lnTo>
                <a:lnTo>
                  <a:pt x="7415229" y="4606404"/>
                </a:lnTo>
                <a:lnTo>
                  <a:pt x="7393411" y="4644988"/>
                </a:lnTo>
                <a:lnTo>
                  <a:pt x="7368287" y="4681289"/>
                </a:lnTo>
                <a:lnTo>
                  <a:pt x="7340063" y="4715102"/>
                </a:lnTo>
                <a:lnTo>
                  <a:pt x="7308941" y="4746223"/>
                </a:lnTo>
                <a:lnTo>
                  <a:pt x="7275127" y="4774447"/>
                </a:lnTo>
                <a:lnTo>
                  <a:pt x="7238824" y="4799571"/>
                </a:lnTo>
                <a:lnTo>
                  <a:pt x="7200237" y="4821390"/>
                </a:lnTo>
                <a:lnTo>
                  <a:pt x="7159569" y="4839700"/>
                </a:lnTo>
                <a:lnTo>
                  <a:pt x="7117024" y="4854297"/>
                </a:lnTo>
                <a:lnTo>
                  <a:pt x="7072807" y="4864976"/>
                </a:lnTo>
                <a:lnTo>
                  <a:pt x="7027122" y="4871533"/>
                </a:lnTo>
                <a:lnTo>
                  <a:pt x="6980173" y="4873764"/>
                </a:lnTo>
                <a:lnTo>
                  <a:pt x="487375" y="4873752"/>
                </a:lnTo>
                <a:lnTo>
                  <a:pt x="440438" y="4871520"/>
                </a:lnTo>
                <a:lnTo>
                  <a:pt x="394764" y="4864963"/>
                </a:lnTo>
                <a:lnTo>
                  <a:pt x="350556" y="4854284"/>
                </a:lnTo>
                <a:lnTo>
                  <a:pt x="308018" y="4839688"/>
                </a:lnTo>
                <a:lnTo>
                  <a:pt x="267356" y="4821378"/>
                </a:lnTo>
                <a:lnTo>
                  <a:pt x="228772" y="4799559"/>
                </a:lnTo>
                <a:lnTo>
                  <a:pt x="192472" y="4774435"/>
                </a:lnTo>
                <a:lnTo>
                  <a:pt x="158660" y="4746211"/>
                </a:lnTo>
                <a:lnTo>
                  <a:pt x="127540" y="4715091"/>
                </a:lnTo>
                <a:lnTo>
                  <a:pt x="99316" y="4681279"/>
                </a:lnTo>
                <a:lnTo>
                  <a:pt x="74192" y="4644979"/>
                </a:lnTo>
                <a:lnTo>
                  <a:pt x="52373" y="4606395"/>
                </a:lnTo>
                <a:lnTo>
                  <a:pt x="34063" y="4565733"/>
                </a:lnTo>
                <a:lnTo>
                  <a:pt x="19467" y="4523195"/>
                </a:lnTo>
                <a:lnTo>
                  <a:pt x="8788" y="4478987"/>
                </a:lnTo>
                <a:lnTo>
                  <a:pt x="2231" y="4433313"/>
                </a:lnTo>
                <a:lnTo>
                  <a:pt x="0" y="4386376"/>
                </a:lnTo>
                <a:lnTo>
                  <a:pt x="0" y="48742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487269" y="3684219"/>
            <a:ext cx="6452870" cy="161163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065" marR="5080" indent="1270" algn="ctr">
              <a:lnSpc>
                <a:spcPct val="86200"/>
              </a:lnSpc>
              <a:spcBef>
                <a:spcPts val="585"/>
              </a:spcBef>
            </a:pPr>
            <a:r>
              <a:rPr sz="2900" b="1" dirty="0">
                <a:solidFill>
                  <a:srgbClr val="FFFFFF"/>
                </a:solidFill>
                <a:latin typeface="Arial"/>
                <a:cs typeface="Arial"/>
              </a:rPr>
              <a:t>The nurse </a:t>
            </a:r>
            <a:r>
              <a:rPr sz="2900" b="1">
                <a:solidFill>
                  <a:srgbClr val="FFFFFF"/>
                </a:solidFill>
                <a:latin typeface="Arial"/>
                <a:cs typeface="Arial"/>
              </a:rPr>
              <a:t>should collect </a:t>
            </a:r>
            <a:r>
              <a:rPr sz="2900" b="1" dirty="0">
                <a:solidFill>
                  <a:srgbClr val="FFFFFF"/>
                </a:solidFill>
                <a:latin typeface="Arial"/>
                <a:cs typeface="Arial"/>
              </a:rPr>
              <a:t>both  subjective and objective data so</a:t>
            </a:r>
            <a:r>
              <a:rPr sz="29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FFFFFF"/>
                </a:solidFill>
                <a:latin typeface="Arial"/>
                <a:cs typeface="Arial"/>
              </a:rPr>
              <a:t>that  conclusions </a:t>
            </a:r>
            <a:r>
              <a:rPr sz="2900" b="1" spc="5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900" b="1" dirty="0">
                <a:solidFill>
                  <a:srgbClr val="FFFFFF"/>
                </a:solidFill>
                <a:latin typeface="Arial"/>
                <a:cs typeface="Arial"/>
              </a:rPr>
              <a:t>be drawn about  whether goals have been</a:t>
            </a:r>
            <a:r>
              <a:rPr sz="29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endParaRPr sz="29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470654" y="1893571"/>
            <a:ext cx="2490216" cy="1623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70654" y="1893570"/>
            <a:ext cx="2490470" cy="1623060"/>
          </a:xfrm>
          <a:custGeom>
            <a:avLst/>
            <a:gdLst/>
            <a:ahLst/>
            <a:cxnLst/>
            <a:rect l="l" t="t" r="r" b="b"/>
            <a:pathLst>
              <a:path w="2490470" h="1623060">
                <a:moveTo>
                  <a:pt x="0" y="811529"/>
                </a:moveTo>
                <a:lnTo>
                  <a:pt x="1355" y="773328"/>
                </a:lnTo>
                <a:lnTo>
                  <a:pt x="12016" y="698328"/>
                </a:lnTo>
                <a:lnTo>
                  <a:pt x="32881" y="625457"/>
                </a:lnTo>
                <a:lnTo>
                  <a:pt x="46990" y="589918"/>
                </a:lnTo>
                <a:lnTo>
                  <a:pt x="63471" y="555028"/>
                </a:lnTo>
                <a:lnTo>
                  <a:pt x="82264" y="520827"/>
                </a:lnTo>
                <a:lnTo>
                  <a:pt x="103308" y="487353"/>
                </a:lnTo>
                <a:lnTo>
                  <a:pt x="126545" y="454645"/>
                </a:lnTo>
                <a:lnTo>
                  <a:pt x="151914" y="422742"/>
                </a:lnTo>
                <a:lnTo>
                  <a:pt x="179356" y="391684"/>
                </a:lnTo>
                <a:lnTo>
                  <a:pt x="208811" y="361509"/>
                </a:lnTo>
                <a:lnTo>
                  <a:pt x="240218" y="332256"/>
                </a:lnTo>
                <a:lnTo>
                  <a:pt x="273520" y="303964"/>
                </a:lnTo>
                <a:lnTo>
                  <a:pt x="308655" y="276673"/>
                </a:lnTo>
                <a:lnTo>
                  <a:pt x="345563" y="250420"/>
                </a:lnTo>
                <a:lnTo>
                  <a:pt x="384186" y="225246"/>
                </a:lnTo>
                <a:lnTo>
                  <a:pt x="424463" y="201189"/>
                </a:lnTo>
                <a:lnTo>
                  <a:pt x="466335" y="178288"/>
                </a:lnTo>
                <a:lnTo>
                  <a:pt x="509741" y="156581"/>
                </a:lnTo>
                <a:lnTo>
                  <a:pt x="554622" y="136109"/>
                </a:lnTo>
                <a:lnTo>
                  <a:pt x="600919" y="116910"/>
                </a:lnTo>
                <a:lnTo>
                  <a:pt x="648571" y="99023"/>
                </a:lnTo>
                <a:lnTo>
                  <a:pt x="697518" y="82487"/>
                </a:lnTo>
                <a:lnTo>
                  <a:pt x="747702" y="67340"/>
                </a:lnTo>
                <a:lnTo>
                  <a:pt x="799062" y="53623"/>
                </a:lnTo>
                <a:lnTo>
                  <a:pt x="851538" y="41373"/>
                </a:lnTo>
                <a:lnTo>
                  <a:pt x="905070" y="30630"/>
                </a:lnTo>
                <a:lnTo>
                  <a:pt x="959600" y="21433"/>
                </a:lnTo>
                <a:lnTo>
                  <a:pt x="1015066" y="13821"/>
                </a:lnTo>
                <a:lnTo>
                  <a:pt x="1071410" y="7833"/>
                </a:lnTo>
                <a:lnTo>
                  <a:pt x="1128571" y="3507"/>
                </a:lnTo>
                <a:lnTo>
                  <a:pt x="1186490" y="883"/>
                </a:lnTo>
                <a:lnTo>
                  <a:pt x="1245108" y="0"/>
                </a:lnTo>
                <a:lnTo>
                  <a:pt x="1303725" y="883"/>
                </a:lnTo>
                <a:lnTo>
                  <a:pt x="1361644" y="3507"/>
                </a:lnTo>
                <a:lnTo>
                  <a:pt x="1418805" y="7833"/>
                </a:lnTo>
                <a:lnTo>
                  <a:pt x="1475149" y="13821"/>
                </a:lnTo>
                <a:lnTo>
                  <a:pt x="1530615" y="21433"/>
                </a:lnTo>
                <a:lnTo>
                  <a:pt x="1585145" y="30630"/>
                </a:lnTo>
                <a:lnTo>
                  <a:pt x="1638677" y="41373"/>
                </a:lnTo>
                <a:lnTo>
                  <a:pt x="1691153" y="53623"/>
                </a:lnTo>
                <a:lnTo>
                  <a:pt x="1742513" y="67340"/>
                </a:lnTo>
                <a:lnTo>
                  <a:pt x="1792697" y="82487"/>
                </a:lnTo>
                <a:lnTo>
                  <a:pt x="1841644" y="99023"/>
                </a:lnTo>
                <a:lnTo>
                  <a:pt x="1889296" y="116910"/>
                </a:lnTo>
                <a:lnTo>
                  <a:pt x="1935593" y="136109"/>
                </a:lnTo>
                <a:lnTo>
                  <a:pt x="1980474" y="156581"/>
                </a:lnTo>
                <a:lnTo>
                  <a:pt x="2023880" y="178288"/>
                </a:lnTo>
                <a:lnTo>
                  <a:pt x="2065752" y="201189"/>
                </a:lnTo>
                <a:lnTo>
                  <a:pt x="2106029" y="225246"/>
                </a:lnTo>
                <a:lnTo>
                  <a:pt x="2144652" y="250420"/>
                </a:lnTo>
                <a:lnTo>
                  <a:pt x="2181560" y="276673"/>
                </a:lnTo>
                <a:lnTo>
                  <a:pt x="2216695" y="303964"/>
                </a:lnTo>
                <a:lnTo>
                  <a:pt x="2249997" y="332256"/>
                </a:lnTo>
                <a:lnTo>
                  <a:pt x="2281404" y="361509"/>
                </a:lnTo>
                <a:lnTo>
                  <a:pt x="2310859" y="391684"/>
                </a:lnTo>
                <a:lnTo>
                  <a:pt x="2338301" y="422742"/>
                </a:lnTo>
                <a:lnTo>
                  <a:pt x="2363670" y="454645"/>
                </a:lnTo>
                <a:lnTo>
                  <a:pt x="2386907" y="487353"/>
                </a:lnTo>
                <a:lnTo>
                  <a:pt x="2407951" y="520827"/>
                </a:lnTo>
                <a:lnTo>
                  <a:pt x="2426744" y="555028"/>
                </a:lnTo>
                <a:lnTo>
                  <a:pt x="2443225" y="589918"/>
                </a:lnTo>
                <a:lnTo>
                  <a:pt x="2457334" y="625457"/>
                </a:lnTo>
                <a:lnTo>
                  <a:pt x="2478199" y="698328"/>
                </a:lnTo>
                <a:lnTo>
                  <a:pt x="2488860" y="773328"/>
                </a:lnTo>
                <a:lnTo>
                  <a:pt x="2490216" y="811529"/>
                </a:lnTo>
                <a:lnTo>
                  <a:pt x="2488860" y="849731"/>
                </a:lnTo>
                <a:lnTo>
                  <a:pt x="2478199" y="924731"/>
                </a:lnTo>
                <a:lnTo>
                  <a:pt x="2457334" y="997602"/>
                </a:lnTo>
                <a:lnTo>
                  <a:pt x="2443225" y="1033141"/>
                </a:lnTo>
                <a:lnTo>
                  <a:pt x="2426744" y="1068031"/>
                </a:lnTo>
                <a:lnTo>
                  <a:pt x="2407951" y="1102232"/>
                </a:lnTo>
                <a:lnTo>
                  <a:pt x="2386907" y="1135706"/>
                </a:lnTo>
                <a:lnTo>
                  <a:pt x="2363670" y="1168414"/>
                </a:lnTo>
                <a:lnTo>
                  <a:pt x="2338301" y="1200317"/>
                </a:lnTo>
                <a:lnTo>
                  <a:pt x="2310859" y="1231375"/>
                </a:lnTo>
                <a:lnTo>
                  <a:pt x="2281404" y="1261550"/>
                </a:lnTo>
                <a:lnTo>
                  <a:pt x="2249997" y="1290803"/>
                </a:lnTo>
                <a:lnTo>
                  <a:pt x="2216695" y="1319095"/>
                </a:lnTo>
                <a:lnTo>
                  <a:pt x="2181560" y="1346386"/>
                </a:lnTo>
                <a:lnTo>
                  <a:pt x="2144652" y="1372639"/>
                </a:lnTo>
                <a:lnTo>
                  <a:pt x="2106029" y="1397813"/>
                </a:lnTo>
                <a:lnTo>
                  <a:pt x="2065752" y="1421870"/>
                </a:lnTo>
                <a:lnTo>
                  <a:pt x="2023880" y="1444771"/>
                </a:lnTo>
                <a:lnTo>
                  <a:pt x="1980474" y="1466478"/>
                </a:lnTo>
                <a:lnTo>
                  <a:pt x="1935593" y="1486950"/>
                </a:lnTo>
                <a:lnTo>
                  <a:pt x="1889296" y="1506149"/>
                </a:lnTo>
                <a:lnTo>
                  <a:pt x="1841644" y="1524036"/>
                </a:lnTo>
                <a:lnTo>
                  <a:pt x="1792697" y="1540572"/>
                </a:lnTo>
                <a:lnTo>
                  <a:pt x="1742513" y="1555719"/>
                </a:lnTo>
                <a:lnTo>
                  <a:pt x="1691153" y="1569436"/>
                </a:lnTo>
                <a:lnTo>
                  <a:pt x="1638677" y="1581686"/>
                </a:lnTo>
                <a:lnTo>
                  <a:pt x="1585145" y="1592429"/>
                </a:lnTo>
                <a:lnTo>
                  <a:pt x="1530615" y="1601626"/>
                </a:lnTo>
                <a:lnTo>
                  <a:pt x="1475149" y="1609238"/>
                </a:lnTo>
                <a:lnTo>
                  <a:pt x="1418805" y="1615226"/>
                </a:lnTo>
                <a:lnTo>
                  <a:pt x="1361644" y="1619552"/>
                </a:lnTo>
                <a:lnTo>
                  <a:pt x="1303725" y="1622176"/>
                </a:lnTo>
                <a:lnTo>
                  <a:pt x="1245108" y="1623059"/>
                </a:lnTo>
                <a:lnTo>
                  <a:pt x="1186490" y="1622176"/>
                </a:lnTo>
                <a:lnTo>
                  <a:pt x="1128571" y="1619552"/>
                </a:lnTo>
                <a:lnTo>
                  <a:pt x="1071410" y="1615226"/>
                </a:lnTo>
                <a:lnTo>
                  <a:pt x="1015066" y="1609238"/>
                </a:lnTo>
                <a:lnTo>
                  <a:pt x="959600" y="1601626"/>
                </a:lnTo>
                <a:lnTo>
                  <a:pt x="905070" y="1592429"/>
                </a:lnTo>
                <a:lnTo>
                  <a:pt x="851538" y="1581686"/>
                </a:lnTo>
                <a:lnTo>
                  <a:pt x="799062" y="1569436"/>
                </a:lnTo>
                <a:lnTo>
                  <a:pt x="747702" y="1555719"/>
                </a:lnTo>
                <a:lnTo>
                  <a:pt x="697518" y="1540572"/>
                </a:lnTo>
                <a:lnTo>
                  <a:pt x="648571" y="1524036"/>
                </a:lnTo>
                <a:lnTo>
                  <a:pt x="600919" y="1506149"/>
                </a:lnTo>
                <a:lnTo>
                  <a:pt x="554622" y="1486950"/>
                </a:lnTo>
                <a:lnTo>
                  <a:pt x="509741" y="1466478"/>
                </a:lnTo>
                <a:lnTo>
                  <a:pt x="466335" y="1444771"/>
                </a:lnTo>
                <a:lnTo>
                  <a:pt x="424463" y="1421870"/>
                </a:lnTo>
                <a:lnTo>
                  <a:pt x="384186" y="1397813"/>
                </a:lnTo>
                <a:lnTo>
                  <a:pt x="345563" y="1372639"/>
                </a:lnTo>
                <a:lnTo>
                  <a:pt x="308655" y="1346386"/>
                </a:lnTo>
                <a:lnTo>
                  <a:pt x="273520" y="1319095"/>
                </a:lnTo>
                <a:lnTo>
                  <a:pt x="240218" y="1290803"/>
                </a:lnTo>
                <a:lnTo>
                  <a:pt x="208811" y="1261550"/>
                </a:lnTo>
                <a:lnTo>
                  <a:pt x="179356" y="1231375"/>
                </a:lnTo>
                <a:lnTo>
                  <a:pt x="151914" y="1200317"/>
                </a:lnTo>
                <a:lnTo>
                  <a:pt x="126545" y="1168414"/>
                </a:lnTo>
                <a:lnTo>
                  <a:pt x="103308" y="1135706"/>
                </a:lnTo>
                <a:lnTo>
                  <a:pt x="82264" y="1102232"/>
                </a:lnTo>
                <a:lnTo>
                  <a:pt x="63471" y="1068031"/>
                </a:lnTo>
                <a:lnTo>
                  <a:pt x="46990" y="1033141"/>
                </a:lnTo>
                <a:lnTo>
                  <a:pt x="32881" y="997602"/>
                </a:lnTo>
                <a:lnTo>
                  <a:pt x="12016" y="924731"/>
                </a:lnTo>
                <a:lnTo>
                  <a:pt x="1355" y="849731"/>
                </a:lnTo>
                <a:lnTo>
                  <a:pt x="0" y="81152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0666" y="5499353"/>
            <a:ext cx="6870700" cy="731520"/>
          </a:xfrm>
          <a:custGeom>
            <a:avLst/>
            <a:gdLst/>
            <a:ahLst/>
            <a:cxnLst/>
            <a:rect l="l" t="t" r="r" b="b"/>
            <a:pathLst>
              <a:path w="6870700" h="731520">
                <a:moveTo>
                  <a:pt x="365759" y="0"/>
                </a:moveTo>
                <a:lnTo>
                  <a:pt x="0" y="365760"/>
                </a:lnTo>
                <a:lnTo>
                  <a:pt x="365759" y="731520"/>
                </a:lnTo>
                <a:lnTo>
                  <a:pt x="365759" y="548640"/>
                </a:lnTo>
                <a:lnTo>
                  <a:pt x="6687311" y="548640"/>
                </a:lnTo>
                <a:lnTo>
                  <a:pt x="6870191" y="365760"/>
                </a:lnTo>
                <a:lnTo>
                  <a:pt x="6687311" y="182880"/>
                </a:lnTo>
                <a:lnTo>
                  <a:pt x="365759" y="182880"/>
                </a:lnTo>
                <a:lnTo>
                  <a:pt x="365759" y="0"/>
                </a:lnTo>
                <a:close/>
              </a:path>
              <a:path w="6870700" h="731520">
                <a:moveTo>
                  <a:pt x="6687311" y="548640"/>
                </a:moveTo>
                <a:lnTo>
                  <a:pt x="6504432" y="548640"/>
                </a:lnTo>
                <a:lnTo>
                  <a:pt x="6504432" y="731520"/>
                </a:lnTo>
                <a:lnTo>
                  <a:pt x="6687311" y="548640"/>
                </a:lnTo>
                <a:close/>
              </a:path>
              <a:path w="6870700" h="731520">
                <a:moveTo>
                  <a:pt x="6504432" y="0"/>
                </a:moveTo>
                <a:lnTo>
                  <a:pt x="6504432" y="182880"/>
                </a:lnTo>
                <a:lnTo>
                  <a:pt x="6687311" y="182880"/>
                </a:lnTo>
                <a:lnTo>
                  <a:pt x="6504432" y="0"/>
                </a:lnTo>
                <a:close/>
              </a:path>
            </a:pathLst>
          </a:custGeom>
          <a:solidFill>
            <a:srgbClr val="09E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80666" y="5499353"/>
            <a:ext cx="6870700" cy="731520"/>
          </a:xfrm>
          <a:custGeom>
            <a:avLst/>
            <a:gdLst/>
            <a:ahLst/>
            <a:cxnLst/>
            <a:rect l="l" t="t" r="r" b="b"/>
            <a:pathLst>
              <a:path w="6870700" h="731520">
                <a:moveTo>
                  <a:pt x="0" y="365760"/>
                </a:moveTo>
                <a:lnTo>
                  <a:pt x="365759" y="0"/>
                </a:lnTo>
                <a:lnTo>
                  <a:pt x="365759" y="182880"/>
                </a:lnTo>
                <a:lnTo>
                  <a:pt x="6504432" y="182880"/>
                </a:lnTo>
                <a:lnTo>
                  <a:pt x="6504432" y="0"/>
                </a:lnTo>
                <a:lnTo>
                  <a:pt x="6870191" y="365760"/>
                </a:lnTo>
                <a:lnTo>
                  <a:pt x="6504432" y="731520"/>
                </a:lnTo>
                <a:lnTo>
                  <a:pt x="6504432" y="548640"/>
                </a:lnTo>
                <a:lnTo>
                  <a:pt x="365759" y="548640"/>
                </a:lnTo>
                <a:lnTo>
                  <a:pt x="365759" y="731520"/>
                </a:lnTo>
                <a:lnTo>
                  <a:pt x="0" y="365760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229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4709" y="574910"/>
            <a:ext cx="6191630" cy="247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8734" y="197739"/>
            <a:ext cx="6173762" cy="381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62141" y="273684"/>
            <a:ext cx="98425" cy="153670"/>
          </a:xfrm>
          <a:custGeom>
            <a:avLst/>
            <a:gdLst/>
            <a:ahLst/>
            <a:cxnLst/>
            <a:rect l="l" t="t" r="r" b="b"/>
            <a:pathLst>
              <a:path w="98425" h="153670">
                <a:moveTo>
                  <a:pt x="54610" y="0"/>
                </a:moveTo>
                <a:lnTo>
                  <a:pt x="0" y="153670"/>
                </a:lnTo>
                <a:lnTo>
                  <a:pt x="98298" y="153670"/>
                </a:lnTo>
                <a:lnTo>
                  <a:pt x="5461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47968" y="273684"/>
            <a:ext cx="98425" cy="153670"/>
          </a:xfrm>
          <a:custGeom>
            <a:avLst/>
            <a:gdLst/>
            <a:ahLst/>
            <a:cxnLst/>
            <a:rect l="l" t="t" r="r" b="b"/>
            <a:pathLst>
              <a:path w="98425" h="153670">
                <a:moveTo>
                  <a:pt x="54610" y="0"/>
                </a:moveTo>
                <a:lnTo>
                  <a:pt x="0" y="153670"/>
                </a:lnTo>
                <a:lnTo>
                  <a:pt x="98298" y="153670"/>
                </a:lnTo>
                <a:lnTo>
                  <a:pt x="5461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80840" y="273684"/>
            <a:ext cx="98425" cy="153670"/>
          </a:xfrm>
          <a:custGeom>
            <a:avLst/>
            <a:gdLst/>
            <a:ahLst/>
            <a:cxnLst/>
            <a:rect l="l" t="t" r="r" b="b"/>
            <a:pathLst>
              <a:path w="98425" h="153670">
                <a:moveTo>
                  <a:pt x="54610" y="0"/>
                </a:moveTo>
                <a:lnTo>
                  <a:pt x="0" y="153670"/>
                </a:lnTo>
                <a:lnTo>
                  <a:pt x="98298" y="153670"/>
                </a:lnTo>
                <a:lnTo>
                  <a:pt x="5461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0496" y="234061"/>
            <a:ext cx="138430" cy="308610"/>
          </a:xfrm>
          <a:custGeom>
            <a:avLst/>
            <a:gdLst/>
            <a:ahLst/>
            <a:cxnLst/>
            <a:rect l="l" t="t" r="r" b="b"/>
            <a:pathLst>
              <a:path w="138429" h="308609">
                <a:moveTo>
                  <a:pt x="24383" y="0"/>
                </a:moveTo>
                <a:lnTo>
                  <a:pt x="13080" y="0"/>
                </a:lnTo>
                <a:lnTo>
                  <a:pt x="4952" y="127"/>
                </a:lnTo>
                <a:lnTo>
                  <a:pt x="0" y="508"/>
                </a:lnTo>
                <a:lnTo>
                  <a:pt x="0" y="307721"/>
                </a:lnTo>
                <a:lnTo>
                  <a:pt x="3301" y="308356"/>
                </a:lnTo>
                <a:lnTo>
                  <a:pt x="11556" y="308610"/>
                </a:lnTo>
                <a:lnTo>
                  <a:pt x="24891" y="308610"/>
                </a:lnTo>
                <a:lnTo>
                  <a:pt x="64575" y="303680"/>
                </a:lnTo>
                <a:lnTo>
                  <a:pt x="101345" y="281813"/>
                </a:lnTo>
                <a:lnTo>
                  <a:pt x="123098" y="247255"/>
                </a:lnTo>
                <a:lnTo>
                  <a:pt x="135508" y="196532"/>
                </a:lnTo>
                <a:lnTo>
                  <a:pt x="137921" y="152908"/>
                </a:lnTo>
                <a:lnTo>
                  <a:pt x="137062" y="128095"/>
                </a:lnTo>
                <a:lnTo>
                  <a:pt x="130153" y="85042"/>
                </a:lnTo>
                <a:lnTo>
                  <a:pt x="107314" y="37004"/>
                </a:lnTo>
                <a:lnTo>
                  <a:pt x="71568" y="9108"/>
                </a:lnTo>
                <a:lnTo>
                  <a:pt x="2438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66411" y="229488"/>
            <a:ext cx="109474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11093" y="229489"/>
            <a:ext cx="107823" cy="163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28822" y="229616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80" h="318134">
                <a:moveTo>
                  <a:pt x="78105" y="0"/>
                </a:moveTo>
                <a:lnTo>
                  <a:pt x="30188" y="21324"/>
                </a:lnTo>
                <a:lnTo>
                  <a:pt x="10876" y="59352"/>
                </a:lnTo>
                <a:lnTo>
                  <a:pt x="1212" y="117748"/>
                </a:lnTo>
                <a:lnTo>
                  <a:pt x="0" y="154685"/>
                </a:lnTo>
                <a:lnTo>
                  <a:pt x="1238" y="193232"/>
                </a:lnTo>
                <a:lnTo>
                  <a:pt x="11144" y="254609"/>
                </a:lnTo>
                <a:lnTo>
                  <a:pt x="31025" y="295017"/>
                </a:lnTo>
                <a:lnTo>
                  <a:pt x="80264" y="317626"/>
                </a:lnTo>
                <a:lnTo>
                  <a:pt x="90431" y="316932"/>
                </a:lnTo>
                <a:lnTo>
                  <a:pt x="129397" y="292750"/>
                </a:lnTo>
                <a:lnTo>
                  <a:pt x="147828" y="252428"/>
                </a:lnTo>
                <a:lnTo>
                  <a:pt x="154775" y="212179"/>
                </a:lnTo>
                <a:lnTo>
                  <a:pt x="156972" y="165226"/>
                </a:lnTo>
                <a:lnTo>
                  <a:pt x="156446" y="139176"/>
                </a:lnTo>
                <a:lnTo>
                  <a:pt x="152203" y="93646"/>
                </a:lnTo>
                <a:lnTo>
                  <a:pt x="137636" y="41957"/>
                </a:lnTo>
                <a:lnTo>
                  <a:pt x="113162" y="10608"/>
                </a:lnTo>
                <a:lnTo>
                  <a:pt x="7810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51596" y="202056"/>
            <a:ext cx="351155" cy="373380"/>
          </a:xfrm>
          <a:custGeom>
            <a:avLst/>
            <a:gdLst/>
            <a:ahLst/>
            <a:cxnLst/>
            <a:rect l="l" t="t" r="r" b="b"/>
            <a:pathLst>
              <a:path w="351154" h="37338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3730" y="20827"/>
                </a:lnTo>
                <a:lnTo>
                  <a:pt x="127126" y="23749"/>
                </a:lnTo>
                <a:lnTo>
                  <a:pt x="123571" y="27050"/>
                </a:lnTo>
                <a:lnTo>
                  <a:pt x="120014" y="30352"/>
                </a:lnTo>
                <a:lnTo>
                  <a:pt x="117475" y="34671"/>
                </a:lnTo>
                <a:lnTo>
                  <a:pt x="113792" y="69088"/>
                </a:lnTo>
                <a:lnTo>
                  <a:pt x="113792" y="160274"/>
                </a:lnTo>
                <a:lnTo>
                  <a:pt x="237235" y="160274"/>
                </a:lnTo>
                <a:lnTo>
                  <a:pt x="237235" y="69088"/>
                </a:lnTo>
                <a:lnTo>
                  <a:pt x="231901" y="30607"/>
                </a:lnTo>
                <a:lnTo>
                  <a:pt x="208279" y="18034"/>
                </a:lnTo>
                <a:lnTo>
                  <a:pt x="208279" y="0"/>
                </a:lnTo>
                <a:lnTo>
                  <a:pt x="350900" y="0"/>
                </a:lnTo>
                <a:lnTo>
                  <a:pt x="350900" y="18034"/>
                </a:lnTo>
                <a:lnTo>
                  <a:pt x="342900" y="20193"/>
                </a:lnTo>
                <a:lnTo>
                  <a:pt x="337057" y="22606"/>
                </a:lnTo>
                <a:lnTo>
                  <a:pt x="333375" y="25019"/>
                </a:lnTo>
                <a:lnTo>
                  <a:pt x="329819" y="27432"/>
                </a:lnTo>
                <a:lnTo>
                  <a:pt x="327151" y="30607"/>
                </a:lnTo>
                <a:lnTo>
                  <a:pt x="325627" y="34417"/>
                </a:lnTo>
                <a:lnTo>
                  <a:pt x="324103" y="38226"/>
                </a:lnTo>
                <a:lnTo>
                  <a:pt x="323087" y="42545"/>
                </a:lnTo>
                <a:lnTo>
                  <a:pt x="322579" y="47244"/>
                </a:lnTo>
                <a:lnTo>
                  <a:pt x="322199" y="52070"/>
                </a:lnTo>
                <a:lnTo>
                  <a:pt x="321945" y="59309"/>
                </a:lnTo>
                <a:lnTo>
                  <a:pt x="321945" y="69088"/>
                </a:lnTo>
                <a:lnTo>
                  <a:pt x="321945" y="304292"/>
                </a:lnTo>
                <a:lnTo>
                  <a:pt x="327278" y="342646"/>
                </a:lnTo>
                <a:lnTo>
                  <a:pt x="350900" y="354838"/>
                </a:lnTo>
                <a:lnTo>
                  <a:pt x="350900" y="372872"/>
                </a:lnTo>
                <a:lnTo>
                  <a:pt x="208279" y="372872"/>
                </a:lnTo>
                <a:lnTo>
                  <a:pt x="208279" y="354838"/>
                </a:lnTo>
                <a:lnTo>
                  <a:pt x="218948" y="352044"/>
                </a:lnTo>
                <a:lnTo>
                  <a:pt x="225678" y="349377"/>
                </a:lnTo>
                <a:lnTo>
                  <a:pt x="228853" y="346583"/>
                </a:lnTo>
                <a:lnTo>
                  <a:pt x="231901" y="343916"/>
                </a:lnTo>
                <a:lnTo>
                  <a:pt x="234060" y="339979"/>
                </a:lnTo>
                <a:lnTo>
                  <a:pt x="237235" y="304292"/>
                </a:lnTo>
                <a:lnTo>
                  <a:pt x="237235" y="194691"/>
                </a:lnTo>
                <a:lnTo>
                  <a:pt x="113792" y="194691"/>
                </a:lnTo>
                <a:lnTo>
                  <a:pt x="113792" y="304292"/>
                </a:lnTo>
                <a:lnTo>
                  <a:pt x="113792" y="310642"/>
                </a:lnTo>
                <a:lnTo>
                  <a:pt x="114046" y="316611"/>
                </a:lnTo>
                <a:lnTo>
                  <a:pt x="114426" y="322072"/>
                </a:lnTo>
                <a:lnTo>
                  <a:pt x="114807" y="327533"/>
                </a:lnTo>
                <a:lnTo>
                  <a:pt x="121411" y="344170"/>
                </a:lnTo>
                <a:lnTo>
                  <a:pt x="123444" y="346456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1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5" y="320294"/>
                </a:lnTo>
                <a:lnTo>
                  <a:pt x="29209" y="313055"/>
                </a:lnTo>
                <a:lnTo>
                  <a:pt x="29209" y="304292"/>
                </a:lnTo>
                <a:lnTo>
                  <a:pt x="29209" y="68834"/>
                </a:lnTo>
                <a:lnTo>
                  <a:pt x="29209" y="60325"/>
                </a:lnTo>
                <a:lnTo>
                  <a:pt x="28955" y="53086"/>
                </a:lnTo>
                <a:lnTo>
                  <a:pt x="28448" y="47244"/>
                </a:lnTo>
                <a:lnTo>
                  <a:pt x="28067" y="41401"/>
                </a:lnTo>
                <a:lnTo>
                  <a:pt x="16255" y="24257"/>
                </a:lnTo>
                <a:lnTo>
                  <a:pt x="12319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85202" y="202056"/>
            <a:ext cx="321945" cy="373380"/>
          </a:xfrm>
          <a:custGeom>
            <a:avLst/>
            <a:gdLst/>
            <a:ahLst/>
            <a:cxnLst/>
            <a:rect l="l" t="t" r="r" b="b"/>
            <a:pathLst>
              <a:path w="321945" h="373380">
                <a:moveTo>
                  <a:pt x="0" y="0"/>
                </a:moveTo>
                <a:lnTo>
                  <a:pt x="321437" y="0"/>
                </a:lnTo>
                <a:lnTo>
                  <a:pt x="321437" y="95885"/>
                </a:lnTo>
                <a:lnTo>
                  <a:pt x="284099" y="95885"/>
                </a:lnTo>
                <a:lnTo>
                  <a:pt x="281594" y="87243"/>
                </a:lnTo>
                <a:lnTo>
                  <a:pt x="279400" y="79803"/>
                </a:lnTo>
                <a:lnTo>
                  <a:pt x="269113" y="53721"/>
                </a:lnTo>
                <a:lnTo>
                  <a:pt x="266700" y="49657"/>
                </a:lnTo>
                <a:lnTo>
                  <a:pt x="264159" y="46227"/>
                </a:lnTo>
                <a:lnTo>
                  <a:pt x="261366" y="43434"/>
                </a:lnTo>
                <a:lnTo>
                  <a:pt x="258699" y="40767"/>
                </a:lnTo>
                <a:lnTo>
                  <a:pt x="255777" y="38481"/>
                </a:lnTo>
                <a:lnTo>
                  <a:pt x="252602" y="36957"/>
                </a:lnTo>
                <a:lnTo>
                  <a:pt x="249554" y="35306"/>
                </a:lnTo>
                <a:lnTo>
                  <a:pt x="245618" y="34036"/>
                </a:lnTo>
                <a:lnTo>
                  <a:pt x="241046" y="33147"/>
                </a:lnTo>
                <a:lnTo>
                  <a:pt x="236347" y="32385"/>
                </a:lnTo>
                <a:lnTo>
                  <a:pt x="230377" y="32003"/>
                </a:lnTo>
                <a:lnTo>
                  <a:pt x="222884" y="32003"/>
                </a:lnTo>
                <a:lnTo>
                  <a:pt x="203200" y="32003"/>
                </a:lnTo>
                <a:lnTo>
                  <a:pt x="203200" y="304292"/>
                </a:lnTo>
                <a:lnTo>
                  <a:pt x="203200" y="313944"/>
                </a:lnTo>
                <a:lnTo>
                  <a:pt x="203453" y="321183"/>
                </a:lnTo>
                <a:lnTo>
                  <a:pt x="204089" y="326263"/>
                </a:lnTo>
                <a:lnTo>
                  <a:pt x="204597" y="331216"/>
                </a:lnTo>
                <a:lnTo>
                  <a:pt x="205613" y="335280"/>
                </a:lnTo>
                <a:lnTo>
                  <a:pt x="236220" y="354838"/>
                </a:lnTo>
                <a:lnTo>
                  <a:pt x="236220" y="372872"/>
                </a:lnTo>
                <a:lnTo>
                  <a:pt x="85471" y="372872"/>
                </a:lnTo>
                <a:lnTo>
                  <a:pt x="85471" y="354838"/>
                </a:lnTo>
                <a:lnTo>
                  <a:pt x="93091" y="353568"/>
                </a:lnTo>
                <a:lnTo>
                  <a:pt x="99187" y="351790"/>
                </a:lnTo>
                <a:lnTo>
                  <a:pt x="118491" y="313055"/>
                </a:lnTo>
                <a:lnTo>
                  <a:pt x="118491" y="304292"/>
                </a:lnTo>
                <a:lnTo>
                  <a:pt x="118491" y="32003"/>
                </a:lnTo>
                <a:lnTo>
                  <a:pt x="96393" y="32003"/>
                </a:lnTo>
                <a:lnTo>
                  <a:pt x="88677" y="32242"/>
                </a:lnTo>
                <a:lnTo>
                  <a:pt x="51816" y="53340"/>
                </a:lnTo>
                <a:lnTo>
                  <a:pt x="39084" y="89620"/>
                </a:lnTo>
                <a:lnTo>
                  <a:pt x="37465" y="95885"/>
                </a:lnTo>
                <a:lnTo>
                  <a:pt x="0" y="958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98384" y="20205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09" h="373380">
                <a:moveTo>
                  <a:pt x="0" y="0"/>
                </a:moveTo>
                <a:lnTo>
                  <a:pt x="143383" y="0"/>
                </a:lnTo>
                <a:lnTo>
                  <a:pt x="143383" y="18034"/>
                </a:lnTo>
                <a:lnTo>
                  <a:pt x="135889" y="20066"/>
                </a:lnTo>
                <a:lnTo>
                  <a:pt x="130301" y="22225"/>
                </a:lnTo>
                <a:lnTo>
                  <a:pt x="126873" y="24511"/>
                </a:lnTo>
                <a:lnTo>
                  <a:pt x="123316" y="26797"/>
                </a:lnTo>
                <a:lnTo>
                  <a:pt x="120523" y="29464"/>
                </a:lnTo>
                <a:lnTo>
                  <a:pt x="113791" y="58674"/>
                </a:lnTo>
                <a:lnTo>
                  <a:pt x="113791" y="68834"/>
                </a:lnTo>
                <a:lnTo>
                  <a:pt x="113791" y="304292"/>
                </a:lnTo>
                <a:lnTo>
                  <a:pt x="113791" y="310642"/>
                </a:lnTo>
                <a:lnTo>
                  <a:pt x="114045" y="316611"/>
                </a:lnTo>
                <a:lnTo>
                  <a:pt x="114426" y="322072"/>
                </a:lnTo>
                <a:lnTo>
                  <a:pt x="114807" y="327533"/>
                </a:lnTo>
                <a:lnTo>
                  <a:pt x="115442" y="331978"/>
                </a:lnTo>
                <a:lnTo>
                  <a:pt x="116586" y="335407"/>
                </a:lnTo>
                <a:lnTo>
                  <a:pt x="117728" y="338836"/>
                </a:lnTo>
                <a:lnTo>
                  <a:pt x="119252" y="341757"/>
                </a:lnTo>
                <a:lnTo>
                  <a:pt x="121412" y="344170"/>
                </a:lnTo>
                <a:lnTo>
                  <a:pt x="123443" y="346456"/>
                </a:lnTo>
                <a:lnTo>
                  <a:pt x="143383" y="354838"/>
                </a:lnTo>
                <a:lnTo>
                  <a:pt x="14338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0" y="326009"/>
                </a:lnTo>
                <a:lnTo>
                  <a:pt x="28955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579"/>
                </a:lnTo>
                <a:lnTo>
                  <a:pt x="29210" y="59817"/>
                </a:lnTo>
                <a:lnTo>
                  <a:pt x="28955" y="52704"/>
                </a:lnTo>
                <a:lnTo>
                  <a:pt x="28448" y="46990"/>
                </a:lnTo>
                <a:lnTo>
                  <a:pt x="28066" y="41401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41490" y="202057"/>
            <a:ext cx="531495" cy="375285"/>
          </a:xfrm>
          <a:custGeom>
            <a:avLst/>
            <a:gdLst/>
            <a:ahLst/>
            <a:cxnLst/>
            <a:rect l="l" t="t" r="r" b="b"/>
            <a:pathLst>
              <a:path w="531495" h="375284">
                <a:moveTo>
                  <a:pt x="0" y="0"/>
                </a:moveTo>
                <a:lnTo>
                  <a:pt x="146938" y="0"/>
                </a:lnTo>
                <a:lnTo>
                  <a:pt x="146938" y="18034"/>
                </a:lnTo>
                <a:lnTo>
                  <a:pt x="137540" y="19176"/>
                </a:lnTo>
                <a:lnTo>
                  <a:pt x="130428" y="21844"/>
                </a:lnTo>
                <a:lnTo>
                  <a:pt x="125984" y="26035"/>
                </a:lnTo>
                <a:lnTo>
                  <a:pt x="121412" y="30099"/>
                </a:lnTo>
                <a:lnTo>
                  <a:pt x="119125" y="36068"/>
                </a:lnTo>
                <a:lnTo>
                  <a:pt x="119125" y="43688"/>
                </a:lnTo>
                <a:lnTo>
                  <a:pt x="119624" y="51946"/>
                </a:lnTo>
                <a:lnTo>
                  <a:pt x="121110" y="62230"/>
                </a:lnTo>
                <a:lnTo>
                  <a:pt x="123572" y="74513"/>
                </a:lnTo>
                <a:lnTo>
                  <a:pt x="127000" y="88773"/>
                </a:lnTo>
                <a:lnTo>
                  <a:pt x="174244" y="278638"/>
                </a:lnTo>
                <a:lnTo>
                  <a:pt x="252602" y="0"/>
                </a:lnTo>
                <a:lnTo>
                  <a:pt x="314325" y="0"/>
                </a:lnTo>
                <a:lnTo>
                  <a:pt x="378333" y="278638"/>
                </a:lnTo>
                <a:lnTo>
                  <a:pt x="435863" y="93725"/>
                </a:lnTo>
                <a:lnTo>
                  <a:pt x="437717" y="87437"/>
                </a:lnTo>
                <a:lnTo>
                  <a:pt x="445135" y="52704"/>
                </a:lnTo>
                <a:lnTo>
                  <a:pt x="445135" y="46736"/>
                </a:lnTo>
                <a:lnTo>
                  <a:pt x="445135" y="37211"/>
                </a:lnTo>
                <a:lnTo>
                  <a:pt x="417322" y="18034"/>
                </a:lnTo>
                <a:lnTo>
                  <a:pt x="417322" y="0"/>
                </a:lnTo>
                <a:lnTo>
                  <a:pt x="531240" y="0"/>
                </a:lnTo>
                <a:lnTo>
                  <a:pt x="531240" y="18034"/>
                </a:lnTo>
                <a:lnTo>
                  <a:pt x="524510" y="19558"/>
                </a:lnTo>
                <a:lnTo>
                  <a:pt x="518795" y="22098"/>
                </a:lnTo>
                <a:lnTo>
                  <a:pt x="495839" y="55054"/>
                </a:lnTo>
                <a:lnTo>
                  <a:pt x="385952" y="374777"/>
                </a:lnTo>
                <a:lnTo>
                  <a:pt x="320928" y="374777"/>
                </a:lnTo>
                <a:lnTo>
                  <a:pt x="259207" y="118237"/>
                </a:lnTo>
                <a:lnTo>
                  <a:pt x="186055" y="374777"/>
                </a:lnTo>
                <a:lnTo>
                  <a:pt x="117728" y="374777"/>
                </a:lnTo>
                <a:lnTo>
                  <a:pt x="35560" y="68834"/>
                </a:lnTo>
                <a:lnTo>
                  <a:pt x="21844" y="31876"/>
                </a:lnTo>
                <a:lnTo>
                  <a:pt x="14477" y="24638"/>
                </a:lnTo>
                <a:lnTo>
                  <a:pt x="10668" y="21717"/>
                </a:lnTo>
                <a:lnTo>
                  <a:pt x="5841" y="19558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70346" y="202056"/>
            <a:ext cx="321945" cy="373380"/>
          </a:xfrm>
          <a:custGeom>
            <a:avLst/>
            <a:gdLst/>
            <a:ahLst/>
            <a:cxnLst/>
            <a:rect l="l" t="t" r="r" b="b"/>
            <a:pathLst>
              <a:path w="321945" h="373380">
                <a:moveTo>
                  <a:pt x="0" y="0"/>
                </a:moveTo>
                <a:lnTo>
                  <a:pt x="321437" y="0"/>
                </a:lnTo>
                <a:lnTo>
                  <a:pt x="321437" y="95885"/>
                </a:lnTo>
                <a:lnTo>
                  <a:pt x="284099" y="95885"/>
                </a:lnTo>
                <a:lnTo>
                  <a:pt x="281594" y="87243"/>
                </a:lnTo>
                <a:lnTo>
                  <a:pt x="279399" y="79803"/>
                </a:lnTo>
                <a:lnTo>
                  <a:pt x="269113" y="53721"/>
                </a:lnTo>
                <a:lnTo>
                  <a:pt x="266700" y="49657"/>
                </a:lnTo>
                <a:lnTo>
                  <a:pt x="264159" y="46227"/>
                </a:lnTo>
                <a:lnTo>
                  <a:pt x="261365" y="43434"/>
                </a:lnTo>
                <a:lnTo>
                  <a:pt x="258699" y="40767"/>
                </a:lnTo>
                <a:lnTo>
                  <a:pt x="255777" y="38481"/>
                </a:lnTo>
                <a:lnTo>
                  <a:pt x="252602" y="36957"/>
                </a:lnTo>
                <a:lnTo>
                  <a:pt x="249554" y="35306"/>
                </a:lnTo>
                <a:lnTo>
                  <a:pt x="245617" y="34036"/>
                </a:lnTo>
                <a:lnTo>
                  <a:pt x="241045" y="33147"/>
                </a:lnTo>
                <a:lnTo>
                  <a:pt x="236346" y="32385"/>
                </a:lnTo>
                <a:lnTo>
                  <a:pt x="230377" y="32003"/>
                </a:lnTo>
                <a:lnTo>
                  <a:pt x="222884" y="32003"/>
                </a:lnTo>
                <a:lnTo>
                  <a:pt x="203200" y="32003"/>
                </a:lnTo>
                <a:lnTo>
                  <a:pt x="203200" y="304292"/>
                </a:lnTo>
                <a:lnTo>
                  <a:pt x="203200" y="313944"/>
                </a:lnTo>
                <a:lnTo>
                  <a:pt x="203453" y="321183"/>
                </a:lnTo>
                <a:lnTo>
                  <a:pt x="204088" y="326263"/>
                </a:lnTo>
                <a:lnTo>
                  <a:pt x="204596" y="331216"/>
                </a:lnTo>
                <a:lnTo>
                  <a:pt x="205612" y="335280"/>
                </a:lnTo>
                <a:lnTo>
                  <a:pt x="236219" y="354838"/>
                </a:lnTo>
                <a:lnTo>
                  <a:pt x="236219" y="372872"/>
                </a:lnTo>
                <a:lnTo>
                  <a:pt x="85470" y="372872"/>
                </a:lnTo>
                <a:lnTo>
                  <a:pt x="85470" y="354838"/>
                </a:lnTo>
                <a:lnTo>
                  <a:pt x="93090" y="353568"/>
                </a:lnTo>
                <a:lnTo>
                  <a:pt x="99187" y="351790"/>
                </a:lnTo>
                <a:lnTo>
                  <a:pt x="103631" y="349758"/>
                </a:lnTo>
                <a:lnTo>
                  <a:pt x="108076" y="347599"/>
                </a:lnTo>
                <a:lnTo>
                  <a:pt x="111505" y="344678"/>
                </a:lnTo>
                <a:lnTo>
                  <a:pt x="113664" y="340868"/>
                </a:lnTo>
                <a:lnTo>
                  <a:pt x="115824" y="337058"/>
                </a:lnTo>
                <a:lnTo>
                  <a:pt x="117220" y="332105"/>
                </a:lnTo>
                <a:lnTo>
                  <a:pt x="117728" y="326263"/>
                </a:lnTo>
                <a:lnTo>
                  <a:pt x="118237" y="320294"/>
                </a:lnTo>
                <a:lnTo>
                  <a:pt x="118490" y="313055"/>
                </a:lnTo>
                <a:lnTo>
                  <a:pt x="118490" y="304292"/>
                </a:lnTo>
                <a:lnTo>
                  <a:pt x="118490" y="32003"/>
                </a:lnTo>
                <a:lnTo>
                  <a:pt x="96392" y="32003"/>
                </a:lnTo>
                <a:lnTo>
                  <a:pt x="88677" y="32242"/>
                </a:lnTo>
                <a:lnTo>
                  <a:pt x="51815" y="53340"/>
                </a:lnTo>
                <a:lnTo>
                  <a:pt x="39084" y="89620"/>
                </a:lnTo>
                <a:lnTo>
                  <a:pt x="37464" y="95885"/>
                </a:lnTo>
                <a:lnTo>
                  <a:pt x="0" y="9588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86704" y="202056"/>
            <a:ext cx="339725" cy="373380"/>
          </a:xfrm>
          <a:custGeom>
            <a:avLst/>
            <a:gdLst/>
            <a:ahLst/>
            <a:cxnLst/>
            <a:rect l="l" t="t" r="r" b="b"/>
            <a:pathLst>
              <a:path w="339725" h="373380">
                <a:moveTo>
                  <a:pt x="0" y="0"/>
                </a:moveTo>
                <a:lnTo>
                  <a:pt x="141986" y="0"/>
                </a:lnTo>
                <a:lnTo>
                  <a:pt x="163822" y="450"/>
                </a:lnTo>
                <a:lnTo>
                  <a:pt x="201922" y="4018"/>
                </a:lnTo>
                <a:lnTo>
                  <a:pt x="247030" y="16240"/>
                </a:lnTo>
                <a:lnTo>
                  <a:pt x="283803" y="37518"/>
                </a:lnTo>
                <a:lnTo>
                  <a:pt x="310896" y="66040"/>
                </a:lnTo>
                <a:lnTo>
                  <a:pt x="328612" y="101615"/>
                </a:lnTo>
                <a:lnTo>
                  <a:pt x="337931" y="144938"/>
                </a:lnTo>
                <a:lnTo>
                  <a:pt x="339725" y="178308"/>
                </a:lnTo>
                <a:lnTo>
                  <a:pt x="339103" y="199096"/>
                </a:lnTo>
                <a:lnTo>
                  <a:pt x="334099" y="237386"/>
                </a:lnTo>
                <a:lnTo>
                  <a:pt x="317246" y="286210"/>
                </a:lnTo>
                <a:lnTo>
                  <a:pt x="290468" y="323034"/>
                </a:lnTo>
                <a:lnTo>
                  <a:pt x="256286" y="348234"/>
                </a:lnTo>
                <a:lnTo>
                  <a:pt x="213137" y="364539"/>
                </a:lnTo>
                <a:lnTo>
                  <a:pt x="164163" y="371633"/>
                </a:lnTo>
                <a:lnTo>
                  <a:pt x="123951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1"/>
                </a:lnTo>
                <a:lnTo>
                  <a:pt x="16256" y="24257"/>
                </a:lnTo>
                <a:lnTo>
                  <a:pt x="12319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21708" y="20205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4" h="373380">
                <a:moveTo>
                  <a:pt x="0" y="0"/>
                </a:moveTo>
                <a:lnTo>
                  <a:pt x="110616" y="0"/>
                </a:lnTo>
                <a:lnTo>
                  <a:pt x="207263" y="168021"/>
                </a:lnTo>
                <a:lnTo>
                  <a:pt x="230758" y="210820"/>
                </a:lnTo>
                <a:lnTo>
                  <a:pt x="250654" y="249682"/>
                </a:lnTo>
                <a:lnTo>
                  <a:pt x="256412" y="261874"/>
                </a:lnTo>
                <a:lnTo>
                  <a:pt x="260857" y="261874"/>
                </a:lnTo>
                <a:lnTo>
                  <a:pt x="259524" y="228536"/>
                </a:lnTo>
                <a:lnTo>
                  <a:pt x="258572" y="193675"/>
                </a:lnTo>
                <a:lnTo>
                  <a:pt x="258000" y="157289"/>
                </a:lnTo>
                <a:lnTo>
                  <a:pt x="257809" y="119379"/>
                </a:lnTo>
                <a:lnTo>
                  <a:pt x="257809" y="68579"/>
                </a:lnTo>
                <a:lnTo>
                  <a:pt x="257734" y="60321"/>
                </a:lnTo>
                <a:lnTo>
                  <a:pt x="244601" y="24002"/>
                </a:lnTo>
                <a:lnTo>
                  <a:pt x="228600" y="18034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612" y="20447"/>
                </a:lnTo>
                <a:lnTo>
                  <a:pt x="319404" y="22478"/>
                </a:lnTo>
                <a:lnTo>
                  <a:pt x="302484" y="60555"/>
                </a:lnTo>
                <a:lnTo>
                  <a:pt x="302387" y="68579"/>
                </a:lnTo>
                <a:lnTo>
                  <a:pt x="302387" y="372872"/>
                </a:lnTo>
                <a:lnTo>
                  <a:pt x="233044" y="372872"/>
                </a:lnTo>
                <a:lnTo>
                  <a:pt x="110108" y="160274"/>
                </a:lnTo>
                <a:lnTo>
                  <a:pt x="88487" y="121808"/>
                </a:lnTo>
                <a:lnTo>
                  <a:pt x="73532" y="92583"/>
                </a:lnTo>
                <a:lnTo>
                  <a:pt x="70992" y="92583"/>
                </a:lnTo>
                <a:lnTo>
                  <a:pt x="72233" y="122344"/>
                </a:lnTo>
                <a:lnTo>
                  <a:pt x="73104" y="152939"/>
                </a:lnTo>
                <a:lnTo>
                  <a:pt x="73618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95"/>
                </a:lnTo>
                <a:lnTo>
                  <a:pt x="93471" y="352298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0901"/>
                </a:lnTo>
                <a:lnTo>
                  <a:pt x="16001" y="348742"/>
                </a:lnTo>
                <a:lnTo>
                  <a:pt x="19938" y="346583"/>
                </a:lnTo>
                <a:lnTo>
                  <a:pt x="22859" y="343662"/>
                </a:lnTo>
                <a:lnTo>
                  <a:pt x="24764" y="339852"/>
                </a:lnTo>
                <a:lnTo>
                  <a:pt x="26669" y="336169"/>
                </a:lnTo>
                <a:lnTo>
                  <a:pt x="27939" y="331470"/>
                </a:lnTo>
                <a:lnTo>
                  <a:pt x="28447" y="325882"/>
                </a:lnTo>
                <a:lnTo>
                  <a:pt x="28955" y="320167"/>
                </a:lnTo>
                <a:lnTo>
                  <a:pt x="29209" y="313055"/>
                </a:lnTo>
                <a:lnTo>
                  <a:pt x="29209" y="304546"/>
                </a:lnTo>
                <a:lnTo>
                  <a:pt x="29209" y="68325"/>
                </a:lnTo>
                <a:lnTo>
                  <a:pt x="23875" y="30479"/>
                </a:lnTo>
                <a:lnTo>
                  <a:pt x="20065" y="27050"/>
                </a:lnTo>
                <a:lnTo>
                  <a:pt x="16382" y="23622"/>
                </a:lnTo>
                <a:lnTo>
                  <a:pt x="9651" y="2057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27523" y="20205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10" h="373380">
                <a:moveTo>
                  <a:pt x="0" y="0"/>
                </a:moveTo>
                <a:lnTo>
                  <a:pt x="143383" y="0"/>
                </a:lnTo>
                <a:lnTo>
                  <a:pt x="143383" y="18034"/>
                </a:lnTo>
                <a:lnTo>
                  <a:pt x="135889" y="20066"/>
                </a:lnTo>
                <a:lnTo>
                  <a:pt x="130301" y="22225"/>
                </a:lnTo>
                <a:lnTo>
                  <a:pt x="126873" y="24511"/>
                </a:lnTo>
                <a:lnTo>
                  <a:pt x="123316" y="26797"/>
                </a:lnTo>
                <a:lnTo>
                  <a:pt x="120523" y="29464"/>
                </a:lnTo>
                <a:lnTo>
                  <a:pt x="118745" y="32766"/>
                </a:lnTo>
                <a:lnTo>
                  <a:pt x="116966" y="36068"/>
                </a:lnTo>
                <a:lnTo>
                  <a:pt x="115697" y="40386"/>
                </a:lnTo>
                <a:lnTo>
                  <a:pt x="114935" y="45593"/>
                </a:lnTo>
                <a:lnTo>
                  <a:pt x="114173" y="50926"/>
                </a:lnTo>
                <a:lnTo>
                  <a:pt x="113791" y="58674"/>
                </a:lnTo>
                <a:lnTo>
                  <a:pt x="113791" y="68834"/>
                </a:lnTo>
                <a:lnTo>
                  <a:pt x="113791" y="304292"/>
                </a:lnTo>
                <a:lnTo>
                  <a:pt x="113791" y="310642"/>
                </a:lnTo>
                <a:lnTo>
                  <a:pt x="114046" y="316611"/>
                </a:lnTo>
                <a:lnTo>
                  <a:pt x="114426" y="322072"/>
                </a:lnTo>
                <a:lnTo>
                  <a:pt x="114808" y="327533"/>
                </a:lnTo>
                <a:lnTo>
                  <a:pt x="115442" y="331978"/>
                </a:lnTo>
                <a:lnTo>
                  <a:pt x="116586" y="335407"/>
                </a:lnTo>
                <a:lnTo>
                  <a:pt x="117728" y="338836"/>
                </a:lnTo>
                <a:lnTo>
                  <a:pt x="119252" y="341757"/>
                </a:lnTo>
                <a:lnTo>
                  <a:pt x="121412" y="344170"/>
                </a:lnTo>
                <a:lnTo>
                  <a:pt x="123443" y="346456"/>
                </a:lnTo>
                <a:lnTo>
                  <a:pt x="143383" y="354838"/>
                </a:lnTo>
                <a:lnTo>
                  <a:pt x="14338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233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5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579"/>
                </a:lnTo>
                <a:lnTo>
                  <a:pt x="29210" y="59817"/>
                </a:lnTo>
                <a:lnTo>
                  <a:pt x="28955" y="52704"/>
                </a:lnTo>
                <a:lnTo>
                  <a:pt x="28448" y="46990"/>
                </a:lnTo>
                <a:lnTo>
                  <a:pt x="28066" y="41401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7193" y="202056"/>
            <a:ext cx="344805" cy="373380"/>
          </a:xfrm>
          <a:custGeom>
            <a:avLst/>
            <a:gdLst/>
            <a:ahLst/>
            <a:cxnLst/>
            <a:rect l="l" t="t" r="r" b="b"/>
            <a:pathLst>
              <a:path w="344804" h="373380">
                <a:moveTo>
                  <a:pt x="0" y="0"/>
                </a:moveTo>
                <a:lnTo>
                  <a:pt x="159131" y="0"/>
                </a:lnTo>
                <a:lnTo>
                  <a:pt x="174686" y="285"/>
                </a:lnTo>
                <a:lnTo>
                  <a:pt x="213994" y="4572"/>
                </a:lnTo>
                <a:lnTo>
                  <a:pt x="253364" y="18288"/>
                </a:lnTo>
                <a:lnTo>
                  <a:pt x="282035" y="43640"/>
                </a:lnTo>
                <a:lnTo>
                  <a:pt x="296608" y="81327"/>
                </a:lnTo>
                <a:lnTo>
                  <a:pt x="297941" y="100584"/>
                </a:lnTo>
                <a:lnTo>
                  <a:pt x="297348" y="113444"/>
                </a:lnTo>
                <a:lnTo>
                  <a:pt x="283378" y="155571"/>
                </a:lnTo>
                <a:lnTo>
                  <a:pt x="254474" y="184467"/>
                </a:lnTo>
                <a:lnTo>
                  <a:pt x="220344" y="202184"/>
                </a:lnTo>
                <a:lnTo>
                  <a:pt x="220344" y="204851"/>
                </a:lnTo>
                <a:lnTo>
                  <a:pt x="253745" y="228219"/>
                </a:lnTo>
                <a:lnTo>
                  <a:pt x="277749" y="265176"/>
                </a:lnTo>
                <a:lnTo>
                  <a:pt x="294894" y="302387"/>
                </a:lnTo>
                <a:lnTo>
                  <a:pt x="300608" y="314005"/>
                </a:lnTo>
                <a:lnTo>
                  <a:pt x="323655" y="345193"/>
                </a:lnTo>
                <a:lnTo>
                  <a:pt x="344550" y="354838"/>
                </a:lnTo>
                <a:lnTo>
                  <a:pt x="344550" y="372872"/>
                </a:lnTo>
                <a:lnTo>
                  <a:pt x="239521" y="372872"/>
                </a:lnTo>
                <a:lnTo>
                  <a:pt x="231300" y="360586"/>
                </a:lnTo>
                <a:lnTo>
                  <a:pt x="222615" y="345646"/>
                </a:lnTo>
                <a:lnTo>
                  <a:pt x="213429" y="328062"/>
                </a:lnTo>
                <a:lnTo>
                  <a:pt x="203707" y="307848"/>
                </a:lnTo>
                <a:lnTo>
                  <a:pt x="182371" y="261112"/>
                </a:lnTo>
                <a:lnTo>
                  <a:pt x="177776" y="251489"/>
                </a:lnTo>
                <a:lnTo>
                  <a:pt x="151891" y="219583"/>
                </a:lnTo>
                <a:lnTo>
                  <a:pt x="147065" y="217424"/>
                </a:lnTo>
                <a:lnTo>
                  <a:pt x="139700" y="216281"/>
                </a:lnTo>
                <a:lnTo>
                  <a:pt x="129666" y="216281"/>
                </a:lnTo>
                <a:lnTo>
                  <a:pt x="113791" y="216281"/>
                </a:lnTo>
                <a:lnTo>
                  <a:pt x="113791" y="304292"/>
                </a:lnTo>
                <a:lnTo>
                  <a:pt x="113911" y="313741"/>
                </a:lnTo>
                <a:lnTo>
                  <a:pt x="123189" y="346075"/>
                </a:lnTo>
                <a:lnTo>
                  <a:pt x="126745" y="349377"/>
                </a:lnTo>
                <a:lnTo>
                  <a:pt x="133476" y="352298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0" y="326009"/>
                </a:lnTo>
                <a:lnTo>
                  <a:pt x="28956" y="320294"/>
                </a:lnTo>
                <a:lnTo>
                  <a:pt x="29209" y="313055"/>
                </a:lnTo>
                <a:lnTo>
                  <a:pt x="29209" y="304292"/>
                </a:lnTo>
                <a:lnTo>
                  <a:pt x="29209" y="68834"/>
                </a:lnTo>
                <a:lnTo>
                  <a:pt x="29209" y="60325"/>
                </a:lnTo>
                <a:lnTo>
                  <a:pt x="28956" y="53086"/>
                </a:lnTo>
                <a:lnTo>
                  <a:pt x="28447" y="47244"/>
                </a:lnTo>
                <a:lnTo>
                  <a:pt x="28066" y="41401"/>
                </a:lnTo>
                <a:lnTo>
                  <a:pt x="16256" y="24257"/>
                </a:lnTo>
                <a:lnTo>
                  <a:pt x="12318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01873" y="202056"/>
            <a:ext cx="296545" cy="373380"/>
          </a:xfrm>
          <a:custGeom>
            <a:avLst/>
            <a:gdLst/>
            <a:ahLst/>
            <a:cxnLst/>
            <a:rect l="l" t="t" r="r" b="b"/>
            <a:pathLst>
              <a:path w="296544" h="373380">
                <a:moveTo>
                  <a:pt x="0" y="0"/>
                </a:moveTo>
                <a:lnTo>
                  <a:pt x="158622" y="0"/>
                </a:lnTo>
                <a:lnTo>
                  <a:pt x="191011" y="1547"/>
                </a:lnTo>
                <a:lnTo>
                  <a:pt x="242740" y="13930"/>
                </a:lnTo>
                <a:lnTo>
                  <a:pt x="277203" y="38794"/>
                </a:lnTo>
                <a:lnTo>
                  <a:pt x="294399" y="76807"/>
                </a:lnTo>
                <a:lnTo>
                  <a:pt x="296544" y="100838"/>
                </a:lnTo>
                <a:lnTo>
                  <a:pt x="295542" y="118360"/>
                </a:lnTo>
                <a:lnTo>
                  <a:pt x="280415" y="163830"/>
                </a:lnTo>
                <a:lnTo>
                  <a:pt x="248108" y="196726"/>
                </a:lnTo>
                <a:lnTo>
                  <a:pt x="199310" y="214757"/>
                </a:lnTo>
                <a:lnTo>
                  <a:pt x="157225" y="218186"/>
                </a:lnTo>
                <a:lnTo>
                  <a:pt x="144581" y="218134"/>
                </a:lnTo>
                <a:lnTo>
                  <a:pt x="133127" y="217963"/>
                </a:lnTo>
                <a:lnTo>
                  <a:pt x="122864" y="217650"/>
                </a:lnTo>
                <a:lnTo>
                  <a:pt x="113791" y="217170"/>
                </a:lnTo>
                <a:lnTo>
                  <a:pt x="113791" y="304546"/>
                </a:lnTo>
                <a:lnTo>
                  <a:pt x="119760" y="342138"/>
                </a:lnTo>
                <a:lnTo>
                  <a:pt x="121792" y="345059"/>
                </a:lnTo>
                <a:lnTo>
                  <a:pt x="146938" y="354838"/>
                </a:lnTo>
                <a:lnTo>
                  <a:pt x="14693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1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0" y="326009"/>
                </a:lnTo>
                <a:lnTo>
                  <a:pt x="28955" y="320294"/>
                </a:lnTo>
                <a:lnTo>
                  <a:pt x="29209" y="313055"/>
                </a:lnTo>
                <a:lnTo>
                  <a:pt x="29209" y="304292"/>
                </a:lnTo>
                <a:lnTo>
                  <a:pt x="29209" y="68834"/>
                </a:lnTo>
                <a:lnTo>
                  <a:pt x="29209" y="60325"/>
                </a:lnTo>
                <a:lnTo>
                  <a:pt x="28955" y="53086"/>
                </a:lnTo>
                <a:lnTo>
                  <a:pt x="28447" y="47244"/>
                </a:lnTo>
                <a:lnTo>
                  <a:pt x="28066" y="41401"/>
                </a:lnTo>
                <a:lnTo>
                  <a:pt x="16255" y="24257"/>
                </a:lnTo>
                <a:lnTo>
                  <a:pt x="12318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27019" y="202056"/>
            <a:ext cx="421640" cy="373380"/>
          </a:xfrm>
          <a:custGeom>
            <a:avLst/>
            <a:gdLst/>
            <a:ahLst/>
            <a:cxnLst/>
            <a:rect l="l" t="t" r="r" b="b"/>
            <a:pathLst>
              <a:path w="421639" h="373380">
                <a:moveTo>
                  <a:pt x="0" y="0"/>
                </a:moveTo>
                <a:lnTo>
                  <a:pt x="135762" y="0"/>
                </a:lnTo>
                <a:lnTo>
                  <a:pt x="211455" y="224282"/>
                </a:lnTo>
                <a:lnTo>
                  <a:pt x="293369" y="0"/>
                </a:lnTo>
                <a:lnTo>
                  <a:pt x="421386" y="0"/>
                </a:lnTo>
                <a:lnTo>
                  <a:pt x="421386" y="18034"/>
                </a:lnTo>
                <a:lnTo>
                  <a:pt x="411733" y="20827"/>
                </a:lnTo>
                <a:lnTo>
                  <a:pt x="405256" y="23749"/>
                </a:lnTo>
                <a:lnTo>
                  <a:pt x="392430" y="68325"/>
                </a:lnTo>
                <a:lnTo>
                  <a:pt x="392430" y="304546"/>
                </a:lnTo>
                <a:lnTo>
                  <a:pt x="400812" y="345694"/>
                </a:lnTo>
                <a:lnTo>
                  <a:pt x="404113" y="348996"/>
                </a:lnTo>
                <a:lnTo>
                  <a:pt x="411099" y="352044"/>
                </a:lnTo>
                <a:lnTo>
                  <a:pt x="421386" y="354838"/>
                </a:lnTo>
                <a:lnTo>
                  <a:pt x="421386" y="372872"/>
                </a:lnTo>
                <a:lnTo>
                  <a:pt x="281305" y="372872"/>
                </a:lnTo>
                <a:lnTo>
                  <a:pt x="281305" y="354838"/>
                </a:lnTo>
                <a:lnTo>
                  <a:pt x="289306" y="352552"/>
                </a:lnTo>
                <a:lnTo>
                  <a:pt x="294894" y="350647"/>
                </a:lnTo>
                <a:lnTo>
                  <a:pt x="297942" y="348996"/>
                </a:lnTo>
                <a:lnTo>
                  <a:pt x="301117" y="347472"/>
                </a:lnTo>
                <a:lnTo>
                  <a:pt x="303530" y="345313"/>
                </a:lnTo>
                <a:lnTo>
                  <a:pt x="305181" y="342646"/>
                </a:lnTo>
                <a:lnTo>
                  <a:pt x="306958" y="339979"/>
                </a:lnTo>
                <a:lnTo>
                  <a:pt x="308229" y="336042"/>
                </a:lnTo>
                <a:lnTo>
                  <a:pt x="310261" y="304038"/>
                </a:lnTo>
                <a:lnTo>
                  <a:pt x="310261" y="170180"/>
                </a:lnTo>
                <a:lnTo>
                  <a:pt x="310310" y="158630"/>
                </a:lnTo>
                <a:lnTo>
                  <a:pt x="310467" y="146081"/>
                </a:lnTo>
                <a:lnTo>
                  <a:pt x="310743" y="132532"/>
                </a:lnTo>
                <a:lnTo>
                  <a:pt x="311150" y="117983"/>
                </a:lnTo>
                <a:lnTo>
                  <a:pt x="311531" y="104048"/>
                </a:lnTo>
                <a:lnTo>
                  <a:pt x="311912" y="92329"/>
                </a:lnTo>
                <a:lnTo>
                  <a:pt x="312293" y="82800"/>
                </a:lnTo>
                <a:lnTo>
                  <a:pt x="312674" y="75438"/>
                </a:lnTo>
                <a:lnTo>
                  <a:pt x="306958" y="75438"/>
                </a:lnTo>
                <a:lnTo>
                  <a:pt x="304800" y="82676"/>
                </a:lnTo>
                <a:lnTo>
                  <a:pt x="302513" y="89789"/>
                </a:lnTo>
                <a:lnTo>
                  <a:pt x="299974" y="96900"/>
                </a:lnTo>
                <a:lnTo>
                  <a:pt x="297759" y="103165"/>
                </a:lnTo>
                <a:lnTo>
                  <a:pt x="294735" y="111490"/>
                </a:lnTo>
                <a:lnTo>
                  <a:pt x="290901" y="121886"/>
                </a:lnTo>
                <a:lnTo>
                  <a:pt x="286257" y="134366"/>
                </a:lnTo>
                <a:lnTo>
                  <a:pt x="213106" y="331597"/>
                </a:lnTo>
                <a:lnTo>
                  <a:pt x="164973" y="331597"/>
                </a:lnTo>
                <a:lnTo>
                  <a:pt x="88011" y="110109"/>
                </a:lnTo>
                <a:lnTo>
                  <a:pt x="84679" y="100701"/>
                </a:lnTo>
                <a:lnTo>
                  <a:pt x="81549" y="91328"/>
                </a:lnTo>
                <a:lnTo>
                  <a:pt x="78634" y="81980"/>
                </a:lnTo>
                <a:lnTo>
                  <a:pt x="75945" y="72644"/>
                </a:lnTo>
                <a:lnTo>
                  <a:pt x="70993" y="72644"/>
                </a:lnTo>
                <a:lnTo>
                  <a:pt x="72233" y="96222"/>
                </a:lnTo>
                <a:lnTo>
                  <a:pt x="73104" y="121824"/>
                </a:lnTo>
                <a:lnTo>
                  <a:pt x="73618" y="149475"/>
                </a:lnTo>
                <a:lnTo>
                  <a:pt x="73787" y="179197"/>
                </a:lnTo>
                <a:lnTo>
                  <a:pt x="73787" y="304800"/>
                </a:lnTo>
                <a:lnTo>
                  <a:pt x="73906" y="314134"/>
                </a:lnTo>
                <a:lnTo>
                  <a:pt x="93853" y="352425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0901"/>
                </a:lnTo>
                <a:lnTo>
                  <a:pt x="16001" y="348742"/>
                </a:lnTo>
                <a:lnTo>
                  <a:pt x="19938" y="346583"/>
                </a:lnTo>
                <a:lnTo>
                  <a:pt x="22860" y="343662"/>
                </a:lnTo>
                <a:lnTo>
                  <a:pt x="24892" y="339979"/>
                </a:lnTo>
                <a:lnTo>
                  <a:pt x="26924" y="336423"/>
                </a:lnTo>
                <a:lnTo>
                  <a:pt x="28067" y="331724"/>
                </a:lnTo>
                <a:lnTo>
                  <a:pt x="28575" y="326136"/>
                </a:lnTo>
                <a:lnTo>
                  <a:pt x="29082" y="320421"/>
                </a:lnTo>
                <a:lnTo>
                  <a:pt x="29210" y="313309"/>
                </a:lnTo>
                <a:lnTo>
                  <a:pt x="29210" y="304546"/>
                </a:lnTo>
                <a:lnTo>
                  <a:pt x="29210" y="68325"/>
                </a:lnTo>
                <a:lnTo>
                  <a:pt x="20574" y="2730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45809" y="200153"/>
            <a:ext cx="361315" cy="375285"/>
          </a:xfrm>
          <a:custGeom>
            <a:avLst/>
            <a:gdLst/>
            <a:ahLst/>
            <a:cxnLst/>
            <a:rect l="l" t="t" r="r" b="b"/>
            <a:pathLst>
              <a:path w="361314" h="375284">
                <a:moveTo>
                  <a:pt x="159003" y="0"/>
                </a:moveTo>
                <a:lnTo>
                  <a:pt x="231901" y="0"/>
                </a:lnTo>
                <a:lnTo>
                  <a:pt x="321944" y="305943"/>
                </a:lnTo>
                <a:lnTo>
                  <a:pt x="324854" y="315398"/>
                </a:lnTo>
                <a:lnTo>
                  <a:pt x="342772" y="348869"/>
                </a:lnTo>
                <a:lnTo>
                  <a:pt x="347090" y="352425"/>
                </a:lnTo>
                <a:lnTo>
                  <a:pt x="353187" y="355092"/>
                </a:lnTo>
                <a:lnTo>
                  <a:pt x="361061" y="356743"/>
                </a:lnTo>
                <a:lnTo>
                  <a:pt x="361061" y="374776"/>
                </a:lnTo>
                <a:lnTo>
                  <a:pt x="210312" y="374776"/>
                </a:lnTo>
                <a:lnTo>
                  <a:pt x="210312" y="356743"/>
                </a:lnTo>
                <a:lnTo>
                  <a:pt x="219709" y="355600"/>
                </a:lnTo>
                <a:lnTo>
                  <a:pt x="226821" y="352933"/>
                </a:lnTo>
                <a:lnTo>
                  <a:pt x="231266" y="348742"/>
                </a:lnTo>
                <a:lnTo>
                  <a:pt x="235838" y="344550"/>
                </a:lnTo>
                <a:lnTo>
                  <a:pt x="238125" y="338709"/>
                </a:lnTo>
                <a:lnTo>
                  <a:pt x="238125" y="330962"/>
                </a:lnTo>
                <a:lnTo>
                  <a:pt x="238125" y="325374"/>
                </a:lnTo>
                <a:lnTo>
                  <a:pt x="237489" y="319150"/>
                </a:lnTo>
                <a:lnTo>
                  <a:pt x="222630" y="259207"/>
                </a:lnTo>
                <a:lnTo>
                  <a:pt x="105917" y="259207"/>
                </a:lnTo>
                <a:lnTo>
                  <a:pt x="96900" y="285114"/>
                </a:lnTo>
                <a:lnTo>
                  <a:pt x="94361" y="292481"/>
                </a:lnTo>
                <a:lnTo>
                  <a:pt x="92328" y="299465"/>
                </a:lnTo>
                <a:lnTo>
                  <a:pt x="90677" y="306324"/>
                </a:lnTo>
                <a:lnTo>
                  <a:pt x="89026" y="313182"/>
                </a:lnTo>
                <a:lnTo>
                  <a:pt x="88264" y="320421"/>
                </a:lnTo>
                <a:lnTo>
                  <a:pt x="88264" y="328040"/>
                </a:lnTo>
                <a:lnTo>
                  <a:pt x="90029" y="339848"/>
                </a:lnTo>
                <a:lnTo>
                  <a:pt x="95329" y="348583"/>
                </a:lnTo>
                <a:lnTo>
                  <a:pt x="104177" y="354222"/>
                </a:lnTo>
                <a:lnTo>
                  <a:pt x="116586" y="356743"/>
                </a:lnTo>
                <a:lnTo>
                  <a:pt x="116586" y="374776"/>
                </a:lnTo>
                <a:lnTo>
                  <a:pt x="0" y="374776"/>
                </a:lnTo>
                <a:lnTo>
                  <a:pt x="0" y="356743"/>
                </a:lnTo>
                <a:lnTo>
                  <a:pt x="6730" y="355981"/>
                </a:lnTo>
                <a:lnTo>
                  <a:pt x="12700" y="353568"/>
                </a:lnTo>
                <a:lnTo>
                  <a:pt x="38163" y="320563"/>
                </a:lnTo>
                <a:lnTo>
                  <a:pt x="45084" y="303402"/>
                </a:lnTo>
                <a:lnTo>
                  <a:pt x="15900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31636" y="200153"/>
            <a:ext cx="361315" cy="375285"/>
          </a:xfrm>
          <a:custGeom>
            <a:avLst/>
            <a:gdLst/>
            <a:ahLst/>
            <a:cxnLst/>
            <a:rect l="l" t="t" r="r" b="b"/>
            <a:pathLst>
              <a:path w="361314" h="375284">
                <a:moveTo>
                  <a:pt x="159003" y="0"/>
                </a:moveTo>
                <a:lnTo>
                  <a:pt x="231901" y="0"/>
                </a:lnTo>
                <a:lnTo>
                  <a:pt x="321944" y="305943"/>
                </a:lnTo>
                <a:lnTo>
                  <a:pt x="324854" y="315398"/>
                </a:lnTo>
                <a:lnTo>
                  <a:pt x="342773" y="348869"/>
                </a:lnTo>
                <a:lnTo>
                  <a:pt x="347090" y="352425"/>
                </a:lnTo>
                <a:lnTo>
                  <a:pt x="353187" y="355092"/>
                </a:lnTo>
                <a:lnTo>
                  <a:pt x="361061" y="356743"/>
                </a:lnTo>
                <a:lnTo>
                  <a:pt x="361061" y="374776"/>
                </a:lnTo>
                <a:lnTo>
                  <a:pt x="210312" y="374776"/>
                </a:lnTo>
                <a:lnTo>
                  <a:pt x="210312" y="356743"/>
                </a:lnTo>
                <a:lnTo>
                  <a:pt x="219710" y="355600"/>
                </a:lnTo>
                <a:lnTo>
                  <a:pt x="226822" y="352933"/>
                </a:lnTo>
                <a:lnTo>
                  <a:pt x="231266" y="348742"/>
                </a:lnTo>
                <a:lnTo>
                  <a:pt x="235838" y="344550"/>
                </a:lnTo>
                <a:lnTo>
                  <a:pt x="238125" y="338709"/>
                </a:lnTo>
                <a:lnTo>
                  <a:pt x="238125" y="330962"/>
                </a:lnTo>
                <a:lnTo>
                  <a:pt x="238125" y="325374"/>
                </a:lnTo>
                <a:lnTo>
                  <a:pt x="237489" y="319150"/>
                </a:lnTo>
                <a:lnTo>
                  <a:pt x="222630" y="259207"/>
                </a:lnTo>
                <a:lnTo>
                  <a:pt x="105917" y="259207"/>
                </a:lnTo>
                <a:lnTo>
                  <a:pt x="96900" y="285114"/>
                </a:lnTo>
                <a:lnTo>
                  <a:pt x="94361" y="292481"/>
                </a:lnTo>
                <a:lnTo>
                  <a:pt x="92328" y="299465"/>
                </a:lnTo>
                <a:lnTo>
                  <a:pt x="90677" y="306324"/>
                </a:lnTo>
                <a:lnTo>
                  <a:pt x="89026" y="313182"/>
                </a:lnTo>
                <a:lnTo>
                  <a:pt x="88264" y="320421"/>
                </a:lnTo>
                <a:lnTo>
                  <a:pt x="88264" y="328040"/>
                </a:lnTo>
                <a:lnTo>
                  <a:pt x="90029" y="339848"/>
                </a:lnTo>
                <a:lnTo>
                  <a:pt x="95329" y="348583"/>
                </a:lnTo>
                <a:lnTo>
                  <a:pt x="104177" y="354222"/>
                </a:lnTo>
                <a:lnTo>
                  <a:pt x="116586" y="356743"/>
                </a:lnTo>
                <a:lnTo>
                  <a:pt x="116586" y="374776"/>
                </a:lnTo>
                <a:lnTo>
                  <a:pt x="0" y="374776"/>
                </a:lnTo>
                <a:lnTo>
                  <a:pt x="0" y="356743"/>
                </a:lnTo>
                <a:lnTo>
                  <a:pt x="6730" y="355981"/>
                </a:lnTo>
                <a:lnTo>
                  <a:pt x="12700" y="353568"/>
                </a:lnTo>
                <a:lnTo>
                  <a:pt x="38163" y="320563"/>
                </a:lnTo>
                <a:lnTo>
                  <a:pt x="45085" y="303402"/>
                </a:lnTo>
                <a:lnTo>
                  <a:pt x="15900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64508" y="200153"/>
            <a:ext cx="361315" cy="375285"/>
          </a:xfrm>
          <a:custGeom>
            <a:avLst/>
            <a:gdLst/>
            <a:ahLst/>
            <a:cxnLst/>
            <a:rect l="l" t="t" r="r" b="b"/>
            <a:pathLst>
              <a:path w="361314" h="375284">
                <a:moveTo>
                  <a:pt x="159004" y="0"/>
                </a:moveTo>
                <a:lnTo>
                  <a:pt x="231902" y="0"/>
                </a:lnTo>
                <a:lnTo>
                  <a:pt x="321944" y="305943"/>
                </a:lnTo>
                <a:lnTo>
                  <a:pt x="324854" y="315398"/>
                </a:lnTo>
                <a:lnTo>
                  <a:pt x="342773" y="348869"/>
                </a:lnTo>
                <a:lnTo>
                  <a:pt x="347091" y="352425"/>
                </a:lnTo>
                <a:lnTo>
                  <a:pt x="353187" y="355092"/>
                </a:lnTo>
                <a:lnTo>
                  <a:pt x="361061" y="356743"/>
                </a:lnTo>
                <a:lnTo>
                  <a:pt x="361061" y="374776"/>
                </a:lnTo>
                <a:lnTo>
                  <a:pt x="210312" y="374776"/>
                </a:lnTo>
                <a:lnTo>
                  <a:pt x="210312" y="356743"/>
                </a:lnTo>
                <a:lnTo>
                  <a:pt x="219710" y="355600"/>
                </a:lnTo>
                <a:lnTo>
                  <a:pt x="226822" y="352933"/>
                </a:lnTo>
                <a:lnTo>
                  <a:pt x="231267" y="348742"/>
                </a:lnTo>
                <a:lnTo>
                  <a:pt x="235839" y="344550"/>
                </a:lnTo>
                <a:lnTo>
                  <a:pt x="238125" y="338709"/>
                </a:lnTo>
                <a:lnTo>
                  <a:pt x="238125" y="330962"/>
                </a:lnTo>
                <a:lnTo>
                  <a:pt x="238125" y="325374"/>
                </a:lnTo>
                <a:lnTo>
                  <a:pt x="237490" y="319150"/>
                </a:lnTo>
                <a:lnTo>
                  <a:pt x="222631" y="259207"/>
                </a:lnTo>
                <a:lnTo>
                  <a:pt x="105918" y="259207"/>
                </a:lnTo>
                <a:lnTo>
                  <a:pt x="96900" y="285114"/>
                </a:lnTo>
                <a:lnTo>
                  <a:pt x="94361" y="292481"/>
                </a:lnTo>
                <a:lnTo>
                  <a:pt x="92329" y="299465"/>
                </a:lnTo>
                <a:lnTo>
                  <a:pt x="90678" y="306324"/>
                </a:lnTo>
                <a:lnTo>
                  <a:pt x="89027" y="313182"/>
                </a:lnTo>
                <a:lnTo>
                  <a:pt x="88265" y="320421"/>
                </a:lnTo>
                <a:lnTo>
                  <a:pt x="88265" y="328040"/>
                </a:lnTo>
                <a:lnTo>
                  <a:pt x="90029" y="339848"/>
                </a:lnTo>
                <a:lnTo>
                  <a:pt x="95329" y="348583"/>
                </a:lnTo>
                <a:lnTo>
                  <a:pt x="104177" y="354222"/>
                </a:lnTo>
                <a:lnTo>
                  <a:pt x="116586" y="356743"/>
                </a:lnTo>
                <a:lnTo>
                  <a:pt x="116586" y="374776"/>
                </a:lnTo>
                <a:lnTo>
                  <a:pt x="0" y="374776"/>
                </a:lnTo>
                <a:lnTo>
                  <a:pt x="0" y="356743"/>
                </a:lnTo>
                <a:lnTo>
                  <a:pt x="6731" y="355981"/>
                </a:lnTo>
                <a:lnTo>
                  <a:pt x="12700" y="353568"/>
                </a:lnTo>
                <a:lnTo>
                  <a:pt x="38163" y="320563"/>
                </a:lnTo>
                <a:lnTo>
                  <a:pt x="45085" y="303402"/>
                </a:lnTo>
                <a:lnTo>
                  <a:pt x="1590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03978" y="197739"/>
            <a:ext cx="318135" cy="381635"/>
          </a:xfrm>
          <a:custGeom>
            <a:avLst/>
            <a:gdLst/>
            <a:ahLst/>
            <a:cxnLst/>
            <a:rect l="l" t="t" r="r" b="b"/>
            <a:pathLst>
              <a:path w="318135" h="381634">
                <a:moveTo>
                  <a:pt x="174751" y="0"/>
                </a:moveTo>
                <a:lnTo>
                  <a:pt x="204041" y="904"/>
                </a:lnTo>
                <a:lnTo>
                  <a:pt x="232092" y="3619"/>
                </a:lnTo>
                <a:lnTo>
                  <a:pt x="258905" y="8143"/>
                </a:lnTo>
                <a:lnTo>
                  <a:pt x="284480" y="14477"/>
                </a:lnTo>
                <a:lnTo>
                  <a:pt x="284480" y="91947"/>
                </a:lnTo>
                <a:lnTo>
                  <a:pt x="247142" y="91947"/>
                </a:lnTo>
                <a:lnTo>
                  <a:pt x="243881" y="81162"/>
                </a:lnTo>
                <a:lnTo>
                  <a:pt x="240395" y="71675"/>
                </a:lnTo>
                <a:lnTo>
                  <a:pt x="212089" y="38100"/>
                </a:lnTo>
                <a:lnTo>
                  <a:pt x="179450" y="31876"/>
                </a:lnTo>
                <a:lnTo>
                  <a:pt x="166308" y="32922"/>
                </a:lnTo>
                <a:lnTo>
                  <a:pt x="121737" y="57963"/>
                </a:lnTo>
                <a:lnTo>
                  <a:pt x="98806" y="101218"/>
                </a:lnTo>
                <a:lnTo>
                  <a:pt x="89836" y="142144"/>
                </a:lnTo>
                <a:lnTo>
                  <a:pt x="86868" y="192785"/>
                </a:lnTo>
                <a:lnTo>
                  <a:pt x="87368" y="215888"/>
                </a:lnTo>
                <a:lnTo>
                  <a:pt x="91368" y="257329"/>
                </a:lnTo>
                <a:lnTo>
                  <a:pt x="105044" y="306863"/>
                </a:lnTo>
                <a:lnTo>
                  <a:pt x="128198" y="338627"/>
                </a:lnTo>
                <a:lnTo>
                  <a:pt x="160274" y="349503"/>
                </a:lnTo>
                <a:lnTo>
                  <a:pt x="171491" y="348618"/>
                </a:lnTo>
                <a:lnTo>
                  <a:pt x="204406" y="316579"/>
                </a:lnTo>
                <a:lnTo>
                  <a:pt x="207170" y="269501"/>
                </a:lnTo>
                <a:lnTo>
                  <a:pt x="201675" y="236219"/>
                </a:lnTo>
                <a:lnTo>
                  <a:pt x="199771" y="233298"/>
                </a:lnTo>
                <a:lnTo>
                  <a:pt x="177800" y="222884"/>
                </a:lnTo>
                <a:lnTo>
                  <a:pt x="177800" y="204850"/>
                </a:lnTo>
                <a:lnTo>
                  <a:pt x="317626" y="204850"/>
                </a:lnTo>
                <a:lnTo>
                  <a:pt x="317626" y="222884"/>
                </a:lnTo>
                <a:lnTo>
                  <a:pt x="308483" y="225551"/>
                </a:lnTo>
                <a:lnTo>
                  <a:pt x="302260" y="228599"/>
                </a:lnTo>
                <a:lnTo>
                  <a:pt x="298958" y="232155"/>
                </a:lnTo>
                <a:lnTo>
                  <a:pt x="295783" y="235584"/>
                </a:lnTo>
                <a:lnTo>
                  <a:pt x="293497" y="240156"/>
                </a:lnTo>
                <a:lnTo>
                  <a:pt x="292353" y="245871"/>
                </a:lnTo>
                <a:lnTo>
                  <a:pt x="291084" y="251586"/>
                </a:lnTo>
                <a:lnTo>
                  <a:pt x="290575" y="259714"/>
                </a:lnTo>
                <a:lnTo>
                  <a:pt x="290575" y="270128"/>
                </a:lnTo>
                <a:lnTo>
                  <a:pt x="290575" y="372998"/>
                </a:lnTo>
                <a:lnTo>
                  <a:pt x="251206" y="381253"/>
                </a:lnTo>
                <a:lnTo>
                  <a:pt x="232663" y="361568"/>
                </a:lnTo>
                <a:lnTo>
                  <a:pt x="215800" y="370310"/>
                </a:lnTo>
                <a:lnTo>
                  <a:pt x="197770" y="376539"/>
                </a:lnTo>
                <a:lnTo>
                  <a:pt x="178550" y="380267"/>
                </a:lnTo>
                <a:lnTo>
                  <a:pt x="158114" y="381507"/>
                </a:lnTo>
                <a:lnTo>
                  <a:pt x="120751" y="378600"/>
                </a:lnTo>
                <a:lnTo>
                  <a:pt x="61263" y="355308"/>
                </a:lnTo>
                <a:lnTo>
                  <a:pt x="22020" y="308657"/>
                </a:lnTo>
                <a:lnTo>
                  <a:pt x="2450" y="238172"/>
                </a:lnTo>
                <a:lnTo>
                  <a:pt x="0" y="193928"/>
                </a:lnTo>
                <a:lnTo>
                  <a:pt x="859" y="169808"/>
                </a:lnTo>
                <a:lnTo>
                  <a:pt x="7768" y="126045"/>
                </a:lnTo>
                <a:lnTo>
                  <a:pt x="21538" y="88520"/>
                </a:lnTo>
                <a:lnTo>
                  <a:pt x="52577" y="45211"/>
                </a:lnTo>
                <a:lnTo>
                  <a:pt x="93136" y="16958"/>
                </a:lnTo>
                <a:lnTo>
                  <a:pt x="140382" y="2682"/>
                </a:lnTo>
                <a:lnTo>
                  <a:pt x="157299" y="668"/>
                </a:lnTo>
                <a:lnTo>
                  <a:pt x="17475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41955" y="197739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69" h="381634">
                <a:moveTo>
                  <a:pt x="167385" y="0"/>
                </a:moveTo>
                <a:lnTo>
                  <a:pt x="205700" y="2928"/>
                </a:lnTo>
                <a:lnTo>
                  <a:pt x="267041" y="26360"/>
                </a:lnTo>
                <a:lnTo>
                  <a:pt x="307976" y="73074"/>
                </a:lnTo>
                <a:lnTo>
                  <a:pt x="328412" y="142642"/>
                </a:lnTo>
                <a:lnTo>
                  <a:pt x="330962" y="185927"/>
                </a:lnTo>
                <a:lnTo>
                  <a:pt x="330219" y="210833"/>
                </a:lnTo>
                <a:lnTo>
                  <a:pt x="324211" y="255168"/>
                </a:lnTo>
                <a:lnTo>
                  <a:pt x="312160" y="292238"/>
                </a:lnTo>
                <a:lnTo>
                  <a:pt x="284352" y="335279"/>
                </a:lnTo>
                <a:lnTo>
                  <a:pt x="245705" y="363926"/>
                </a:lnTo>
                <a:lnTo>
                  <a:pt x="197580" y="378729"/>
                </a:lnTo>
                <a:lnTo>
                  <a:pt x="160908" y="381507"/>
                </a:lnTo>
                <a:lnTo>
                  <a:pt x="123233" y="378577"/>
                </a:lnTo>
                <a:lnTo>
                  <a:pt x="62932" y="355093"/>
                </a:lnTo>
                <a:lnTo>
                  <a:pt x="22663" y="308086"/>
                </a:lnTo>
                <a:lnTo>
                  <a:pt x="2522" y="237791"/>
                </a:lnTo>
                <a:lnTo>
                  <a:pt x="0" y="193928"/>
                </a:lnTo>
                <a:lnTo>
                  <a:pt x="1216" y="164284"/>
                </a:lnTo>
                <a:lnTo>
                  <a:pt x="10983" y="111758"/>
                </a:lnTo>
                <a:lnTo>
                  <a:pt x="30440" y="68397"/>
                </a:lnTo>
                <a:lnTo>
                  <a:pt x="59205" y="35250"/>
                </a:lnTo>
                <a:lnTo>
                  <a:pt x="96948" y="12698"/>
                </a:lnTo>
                <a:lnTo>
                  <a:pt x="142097" y="1406"/>
                </a:lnTo>
                <a:lnTo>
                  <a:pt x="16738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28735" y="197739"/>
            <a:ext cx="269875" cy="381635"/>
          </a:xfrm>
          <a:custGeom>
            <a:avLst/>
            <a:gdLst/>
            <a:ahLst/>
            <a:cxnLst/>
            <a:rect l="l" t="t" r="r" b="b"/>
            <a:pathLst>
              <a:path w="269875" h="381634">
                <a:moveTo>
                  <a:pt x="172631" y="0"/>
                </a:moveTo>
                <a:lnTo>
                  <a:pt x="211064" y="1660"/>
                </a:lnTo>
                <a:lnTo>
                  <a:pt x="257225" y="9636"/>
                </a:lnTo>
                <a:lnTo>
                  <a:pt x="269278" y="12826"/>
                </a:lnTo>
                <a:lnTo>
                  <a:pt x="269278" y="91947"/>
                </a:lnTo>
                <a:lnTo>
                  <a:pt x="232194" y="91947"/>
                </a:lnTo>
                <a:lnTo>
                  <a:pt x="228403" y="77593"/>
                </a:lnTo>
                <a:lnTo>
                  <a:pt x="223685" y="65214"/>
                </a:lnTo>
                <a:lnTo>
                  <a:pt x="195014" y="35560"/>
                </a:lnTo>
                <a:lnTo>
                  <a:pt x="174282" y="31876"/>
                </a:lnTo>
                <a:lnTo>
                  <a:pt x="154000" y="34470"/>
                </a:lnTo>
                <a:lnTo>
                  <a:pt x="121346" y="55183"/>
                </a:lnTo>
                <a:lnTo>
                  <a:pt x="99290" y="96468"/>
                </a:lnTo>
                <a:lnTo>
                  <a:pt x="88236" y="157896"/>
                </a:lnTo>
                <a:lnTo>
                  <a:pt x="86855" y="196087"/>
                </a:lnTo>
                <a:lnTo>
                  <a:pt x="88117" y="231614"/>
                </a:lnTo>
                <a:lnTo>
                  <a:pt x="98219" y="288903"/>
                </a:lnTo>
                <a:lnTo>
                  <a:pt x="118342" y="327644"/>
                </a:lnTo>
                <a:lnTo>
                  <a:pt x="166281" y="349503"/>
                </a:lnTo>
                <a:lnTo>
                  <a:pt x="175808" y="349097"/>
                </a:lnTo>
                <a:lnTo>
                  <a:pt x="214812" y="329094"/>
                </a:lnTo>
                <a:lnTo>
                  <a:pt x="231813" y="285114"/>
                </a:lnTo>
                <a:lnTo>
                  <a:pt x="269278" y="285114"/>
                </a:lnTo>
                <a:lnTo>
                  <a:pt x="269278" y="367791"/>
                </a:lnTo>
                <a:lnTo>
                  <a:pt x="254561" y="371151"/>
                </a:lnTo>
                <a:lnTo>
                  <a:pt x="214414" y="378205"/>
                </a:lnTo>
                <a:lnTo>
                  <a:pt x="176037" y="381295"/>
                </a:lnTo>
                <a:lnTo>
                  <a:pt x="162775" y="381507"/>
                </a:lnTo>
                <a:lnTo>
                  <a:pt x="135677" y="380224"/>
                </a:lnTo>
                <a:lnTo>
                  <a:pt x="89314" y="369988"/>
                </a:lnTo>
                <a:lnTo>
                  <a:pt x="53275" y="349486"/>
                </a:lnTo>
                <a:lnTo>
                  <a:pt x="26781" y="318573"/>
                </a:lnTo>
                <a:lnTo>
                  <a:pt x="9601" y="277090"/>
                </a:lnTo>
                <a:lnTo>
                  <a:pt x="1066" y="224702"/>
                </a:lnTo>
                <a:lnTo>
                  <a:pt x="0" y="194436"/>
                </a:lnTo>
                <a:lnTo>
                  <a:pt x="1254" y="165768"/>
                </a:lnTo>
                <a:lnTo>
                  <a:pt x="11294" y="114194"/>
                </a:lnTo>
                <a:lnTo>
                  <a:pt x="31302" y="70665"/>
                </a:lnTo>
                <a:lnTo>
                  <a:pt x="60864" y="36895"/>
                </a:lnTo>
                <a:lnTo>
                  <a:pt x="99691" y="13340"/>
                </a:lnTo>
                <a:lnTo>
                  <a:pt x="146398" y="1478"/>
                </a:lnTo>
                <a:lnTo>
                  <a:pt x="17263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91957" y="1245470"/>
            <a:ext cx="2864746" cy="247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96792" y="868299"/>
            <a:ext cx="2845943" cy="381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05551" y="900176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79" h="318134">
                <a:moveTo>
                  <a:pt x="78104" y="0"/>
                </a:moveTo>
                <a:lnTo>
                  <a:pt x="30188" y="21324"/>
                </a:lnTo>
                <a:lnTo>
                  <a:pt x="10876" y="59352"/>
                </a:lnTo>
                <a:lnTo>
                  <a:pt x="1212" y="117748"/>
                </a:lnTo>
                <a:lnTo>
                  <a:pt x="0" y="154686"/>
                </a:lnTo>
                <a:lnTo>
                  <a:pt x="1238" y="193232"/>
                </a:lnTo>
                <a:lnTo>
                  <a:pt x="11144" y="254609"/>
                </a:lnTo>
                <a:lnTo>
                  <a:pt x="31025" y="295017"/>
                </a:lnTo>
                <a:lnTo>
                  <a:pt x="80263" y="317626"/>
                </a:lnTo>
                <a:lnTo>
                  <a:pt x="90431" y="316932"/>
                </a:lnTo>
                <a:lnTo>
                  <a:pt x="129397" y="292750"/>
                </a:lnTo>
                <a:lnTo>
                  <a:pt x="147827" y="252428"/>
                </a:lnTo>
                <a:lnTo>
                  <a:pt x="154775" y="212179"/>
                </a:lnTo>
                <a:lnTo>
                  <a:pt x="156972" y="165226"/>
                </a:lnTo>
                <a:lnTo>
                  <a:pt x="156446" y="139176"/>
                </a:lnTo>
                <a:lnTo>
                  <a:pt x="152203" y="93646"/>
                </a:lnTo>
                <a:lnTo>
                  <a:pt x="137636" y="41957"/>
                </a:lnTo>
                <a:lnTo>
                  <a:pt x="113162" y="10608"/>
                </a:lnTo>
                <a:lnTo>
                  <a:pt x="781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83658" y="900176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80" h="318134">
                <a:moveTo>
                  <a:pt x="78105" y="0"/>
                </a:moveTo>
                <a:lnTo>
                  <a:pt x="30188" y="21324"/>
                </a:lnTo>
                <a:lnTo>
                  <a:pt x="10876" y="59352"/>
                </a:lnTo>
                <a:lnTo>
                  <a:pt x="1212" y="117748"/>
                </a:lnTo>
                <a:lnTo>
                  <a:pt x="0" y="154686"/>
                </a:lnTo>
                <a:lnTo>
                  <a:pt x="1238" y="193232"/>
                </a:lnTo>
                <a:lnTo>
                  <a:pt x="11144" y="254609"/>
                </a:lnTo>
                <a:lnTo>
                  <a:pt x="31025" y="295017"/>
                </a:lnTo>
                <a:lnTo>
                  <a:pt x="80264" y="317626"/>
                </a:lnTo>
                <a:lnTo>
                  <a:pt x="90431" y="316932"/>
                </a:lnTo>
                <a:lnTo>
                  <a:pt x="129397" y="292750"/>
                </a:lnTo>
                <a:lnTo>
                  <a:pt x="147827" y="252428"/>
                </a:lnTo>
                <a:lnTo>
                  <a:pt x="154775" y="212179"/>
                </a:lnTo>
                <a:lnTo>
                  <a:pt x="156972" y="165226"/>
                </a:lnTo>
                <a:lnTo>
                  <a:pt x="156446" y="139176"/>
                </a:lnTo>
                <a:lnTo>
                  <a:pt x="152203" y="93646"/>
                </a:lnTo>
                <a:lnTo>
                  <a:pt x="137636" y="41957"/>
                </a:lnTo>
                <a:lnTo>
                  <a:pt x="113162" y="10608"/>
                </a:lnTo>
                <a:lnTo>
                  <a:pt x="7810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78601" y="87261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0890" y="0"/>
                </a:lnTo>
                <a:lnTo>
                  <a:pt x="270890" y="86868"/>
                </a:lnTo>
                <a:lnTo>
                  <a:pt x="233425" y="86868"/>
                </a:lnTo>
                <a:lnTo>
                  <a:pt x="229115" y="74961"/>
                </a:lnTo>
                <a:lnTo>
                  <a:pt x="225139" y="65151"/>
                </a:lnTo>
                <a:lnTo>
                  <a:pt x="198054" y="35004"/>
                </a:lnTo>
                <a:lnTo>
                  <a:pt x="173354" y="32004"/>
                </a:lnTo>
                <a:lnTo>
                  <a:pt x="113791" y="32004"/>
                </a:lnTo>
                <a:lnTo>
                  <a:pt x="113791" y="163068"/>
                </a:lnTo>
                <a:lnTo>
                  <a:pt x="149860" y="163068"/>
                </a:lnTo>
                <a:lnTo>
                  <a:pt x="157861" y="163068"/>
                </a:lnTo>
                <a:lnTo>
                  <a:pt x="186622" y="131512"/>
                </a:lnTo>
                <a:lnTo>
                  <a:pt x="188722" y="123698"/>
                </a:lnTo>
                <a:lnTo>
                  <a:pt x="219583" y="123698"/>
                </a:lnTo>
                <a:lnTo>
                  <a:pt x="219583" y="234569"/>
                </a:lnTo>
                <a:lnTo>
                  <a:pt x="188722" y="234569"/>
                </a:lnTo>
                <a:lnTo>
                  <a:pt x="186749" y="227137"/>
                </a:lnTo>
                <a:lnTo>
                  <a:pt x="184658" y="220646"/>
                </a:lnTo>
                <a:lnTo>
                  <a:pt x="169163" y="198628"/>
                </a:lnTo>
                <a:lnTo>
                  <a:pt x="164846" y="196215"/>
                </a:lnTo>
                <a:lnTo>
                  <a:pt x="158496" y="195072"/>
                </a:lnTo>
                <a:lnTo>
                  <a:pt x="149860" y="195072"/>
                </a:lnTo>
                <a:lnTo>
                  <a:pt x="113791" y="195072"/>
                </a:lnTo>
                <a:lnTo>
                  <a:pt x="113791" y="340868"/>
                </a:lnTo>
                <a:lnTo>
                  <a:pt x="173100" y="340868"/>
                </a:lnTo>
                <a:lnTo>
                  <a:pt x="179450" y="340868"/>
                </a:lnTo>
                <a:lnTo>
                  <a:pt x="184785" y="340487"/>
                </a:lnTo>
                <a:lnTo>
                  <a:pt x="189229" y="339598"/>
                </a:lnTo>
                <a:lnTo>
                  <a:pt x="193548" y="338836"/>
                </a:lnTo>
                <a:lnTo>
                  <a:pt x="197485" y="337438"/>
                </a:lnTo>
                <a:lnTo>
                  <a:pt x="200913" y="335407"/>
                </a:lnTo>
                <a:lnTo>
                  <a:pt x="204470" y="333375"/>
                </a:lnTo>
                <a:lnTo>
                  <a:pt x="207772" y="330708"/>
                </a:lnTo>
                <a:lnTo>
                  <a:pt x="210947" y="327152"/>
                </a:lnTo>
                <a:lnTo>
                  <a:pt x="214122" y="323723"/>
                </a:lnTo>
                <a:lnTo>
                  <a:pt x="231473" y="288496"/>
                </a:lnTo>
                <a:lnTo>
                  <a:pt x="236220" y="273177"/>
                </a:lnTo>
                <a:lnTo>
                  <a:pt x="273558" y="273177"/>
                </a:lnTo>
                <a:lnTo>
                  <a:pt x="268477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233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5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5" y="53086"/>
                </a:lnTo>
                <a:lnTo>
                  <a:pt x="28448" y="47244"/>
                </a:lnTo>
                <a:lnTo>
                  <a:pt x="28066" y="41402"/>
                </a:lnTo>
                <a:lnTo>
                  <a:pt x="16255" y="24257"/>
                </a:lnTo>
                <a:lnTo>
                  <a:pt x="12319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03746" y="872616"/>
            <a:ext cx="421640" cy="373380"/>
          </a:xfrm>
          <a:custGeom>
            <a:avLst/>
            <a:gdLst/>
            <a:ahLst/>
            <a:cxnLst/>
            <a:rect l="l" t="t" r="r" b="b"/>
            <a:pathLst>
              <a:path w="421639" h="373380">
                <a:moveTo>
                  <a:pt x="0" y="0"/>
                </a:moveTo>
                <a:lnTo>
                  <a:pt x="135762" y="0"/>
                </a:lnTo>
                <a:lnTo>
                  <a:pt x="211454" y="224282"/>
                </a:lnTo>
                <a:lnTo>
                  <a:pt x="293369" y="0"/>
                </a:lnTo>
                <a:lnTo>
                  <a:pt x="421386" y="0"/>
                </a:lnTo>
                <a:lnTo>
                  <a:pt x="421386" y="18034"/>
                </a:lnTo>
                <a:lnTo>
                  <a:pt x="411733" y="20828"/>
                </a:lnTo>
                <a:lnTo>
                  <a:pt x="405256" y="23749"/>
                </a:lnTo>
                <a:lnTo>
                  <a:pt x="392429" y="68325"/>
                </a:lnTo>
                <a:lnTo>
                  <a:pt x="392429" y="304546"/>
                </a:lnTo>
                <a:lnTo>
                  <a:pt x="400812" y="345694"/>
                </a:lnTo>
                <a:lnTo>
                  <a:pt x="404113" y="348996"/>
                </a:lnTo>
                <a:lnTo>
                  <a:pt x="411099" y="352044"/>
                </a:lnTo>
                <a:lnTo>
                  <a:pt x="421386" y="354838"/>
                </a:lnTo>
                <a:lnTo>
                  <a:pt x="421386" y="372872"/>
                </a:lnTo>
                <a:lnTo>
                  <a:pt x="281304" y="372872"/>
                </a:lnTo>
                <a:lnTo>
                  <a:pt x="281304" y="354838"/>
                </a:lnTo>
                <a:lnTo>
                  <a:pt x="289305" y="352552"/>
                </a:lnTo>
                <a:lnTo>
                  <a:pt x="294893" y="350647"/>
                </a:lnTo>
                <a:lnTo>
                  <a:pt x="297941" y="348996"/>
                </a:lnTo>
                <a:lnTo>
                  <a:pt x="301116" y="347472"/>
                </a:lnTo>
                <a:lnTo>
                  <a:pt x="303529" y="345313"/>
                </a:lnTo>
                <a:lnTo>
                  <a:pt x="305180" y="342646"/>
                </a:lnTo>
                <a:lnTo>
                  <a:pt x="306958" y="339979"/>
                </a:lnTo>
                <a:lnTo>
                  <a:pt x="308228" y="336042"/>
                </a:lnTo>
                <a:lnTo>
                  <a:pt x="310261" y="304038"/>
                </a:lnTo>
                <a:lnTo>
                  <a:pt x="310261" y="170180"/>
                </a:lnTo>
                <a:lnTo>
                  <a:pt x="310310" y="158630"/>
                </a:lnTo>
                <a:lnTo>
                  <a:pt x="310467" y="146081"/>
                </a:lnTo>
                <a:lnTo>
                  <a:pt x="310743" y="132532"/>
                </a:lnTo>
                <a:lnTo>
                  <a:pt x="311150" y="117983"/>
                </a:lnTo>
                <a:lnTo>
                  <a:pt x="311530" y="104048"/>
                </a:lnTo>
                <a:lnTo>
                  <a:pt x="311911" y="92328"/>
                </a:lnTo>
                <a:lnTo>
                  <a:pt x="312292" y="82800"/>
                </a:lnTo>
                <a:lnTo>
                  <a:pt x="312674" y="75437"/>
                </a:lnTo>
                <a:lnTo>
                  <a:pt x="306958" y="75437"/>
                </a:lnTo>
                <a:lnTo>
                  <a:pt x="304800" y="82677"/>
                </a:lnTo>
                <a:lnTo>
                  <a:pt x="302513" y="89788"/>
                </a:lnTo>
                <a:lnTo>
                  <a:pt x="299974" y="96900"/>
                </a:lnTo>
                <a:lnTo>
                  <a:pt x="297759" y="103165"/>
                </a:lnTo>
                <a:lnTo>
                  <a:pt x="294735" y="111490"/>
                </a:lnTo>
                <a:lnTo>
                  <a:pt x="290901" y="121886"/>
                </a:lnTo>
                <a:lnTo>
                  <a:pt x="286257" y="134366"/>
                </a:lnTo>
                <a:lnTo>
                  <a:pt x="213105" y="331597"/>
                </a:lnTo>
                <a:lnTo>
                  <a:pt x="164973" y="331597"/>
                </a:lnTo>
                <a:lnTo>
                  <a:pt x="88011" y="110109"/>
                </a:lnTo>
                <a:lnTo>
                  <a:pt x="84679" y="100701"/>
                </a:lnTo>
                <a:lnTo>
                  <a:pt x="81549" y="91328"/>
                </a:lnTo>
                <a:lnTo>
                  <a:pt x="78634" y="81980"/>
                </a:lnTo>
                <a:lnTo>
                  <a:pt x="75945" y="72644"/>
                </a:lnTo>
                <a:lnTo>
                  <a:pt x="70992" y="72644"/>
                </a:lnTo>
                <a:lnTo>
                  <a:pt x="72233" y="96222"/>
                </a:lnTo>
                <a:lnTo>
                  <a:pt x="73104" y="121824"/>
                </a:lnTo>
                <a:lnTo>
                  <a:pt x="73618" y="149475"/>
                </a:lnTo>
                <a:lnTo>
                  <a:pt x="73787" y="179197"/>
                </a:lnTo>
                <a:lnTo>
                  <a:pt x="73787" y="304800"/>
                </a:lnTo>
                <a:lnTo>
                  <a:pt x="73906" y="314134"/>
                </a:lnTo>
                <a:lnTo>
                  <a:pt x="83312" y="346075"/>
                </a:lnTo>
                <a:lnTo>
                  <a:pt x="87122" y="349504"/>
                </a:lnTo>
                <a:lnTo>
                  <a:pt x="93852" y="352425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0900"/>
                </a:lnTo>
                <a:lnTo>
                  <a:pt x="16001" y="348742"/>
                </a:lnTo>
                <a:lnTo>
                  <a:pt x="19938" y="346583"/>
                </a:lnTo>
                <a:lnTo>
                  <a:pt x="22860" y="343662"/>
                </a:lnTo>
                <a:lnTo>
                  <a:pt x="24891" y="339979"/>
                </a:lnTo>
                <a:lnTo>
                  <a:pt x="26924" y="336423"/>
                </a:lnTo>
                <a:lnTo>
                  <a:pt x="28066" y="331724"/>
                </a:lnTo>
                <a:lnTo>
                  <a:pt x="28575" y="326136"/>
                </a:lnTo>
                <a:lnTo>
                  <a:pt x="29082" y="320421"/>
                </a:lnTo>
                <a:lnTo>
                  <a:pt x="29210" y="313309"/>
                </a:lnTo>
                <a:lnTo>
                  <a:pt x="29210" y="304546"/>
                </a:lnTo>
                <a:lnTo>
                  <a:pt x="29210" y="68325"/>
                </a:lnTo>
                <a:lnTo>
                  <a:pt x="20574" y="27305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52441" y="872616"/>
            <a:ext cx="321945" cy="373380"/>
          </a:xfrm>
          <a:custGeom>
            <a:avLst/>
            <a:gdLst/>
            <a:ahLst/>
            <a:cxnLst/>
            <a:rect l="l" t="t" r="r" b="b"/>
            <a:pathLst>
              <a:path w="321945" h="373380">
                <a:moveTo>
                  <a:pt x="0" y="0"/>
                </a:moveTo>
                <a:lnTo>
                  <a:pt x="321437" y="0"/>
                </a:lnTo>
                <a:lnTo>
                  <a:pt x="321437" y="95885"/>
                </a:lnTo>
                <a:lnTo>
                  <a:pt x="284099" y="95885"/>
                </a:lnTo>
                <a:lnTo>
                  <a:pt x="281594" y="87243"/>
                </a:lnTo>
                <a:lnTo>
                  <a:pt x="279400" y="79803"/>
                </a:lnTo>
                <a:lnTo>
                  <a:pt x="269113" y="53721"/>
                </a:lnTo>
                <a:lnTo>
                  <a:pt x="266700" y="49657"/>
                </a:lnTo>
                <a:lnTo>
                  <a:pt x="252603" y="36957"/>
                </a:lnTo>
                <a:lnTo>
                  <a:pt x="249555" y="35306"/>
                </a:lnTo>
                <a:lnTo>
                  <a:pt x="245618" y="34036"/>
                </a:lnTo>
                <a:lnTo>
                  <a:pt x="241046" y="33147"/>
                </a:lnTo>
                <a:lnTo>
                  <a:pt x="236347" y="32385"/>
                </a:lnTo>
                <a:lnTo>
                  <a:pt x="230378" y="32004"/>
                </a:lnTo>
                <a:lnTo>
                  <a:pt x="222885" y="32004"/>
                </a:lnTo>
                <a:lnTo>
                  <a:pt x="203200" y="32004"/>
                </a:lnTo>
                <a:lnTo>
                  <a:pt x="203200" y="304292"/>
                </a:lnTo>
                <a:lnTo>
                  <a:pt x="203200" y="313944"/>
                </a:lnTo>
                <a:lnTo>
                  <a:pt x="203454" y="321183"/>
                </a:lnTo>
                <a:lnTo>
                  <a:pt x="204088" y="326263"/>
                </a:lnTo>
                <a:lnTo>
                  <a:pt x="204597" y="331216"/>
                </a:lnTo>
                <a:lnTo>
                  <a:pt x="205612" y="335280"/>
                </a:lnTo>
                <a:lnTo>
                  <a:pt x="236220" y="354838"/>
                </a:lnTo>
                <a:lnTo>
                  <a:pt x="236220" y="372872"/>
                </a:lnTo>
                <a:lnTo>
                  <a:pt x="85471" y="372872"/>
                </a:lnTo>
                <a:lnTo>
                  <a:pt x="85471" y="354838"/>
                </a:lnTo>
                <a:lnTo>
                  <a:pt x="93091" y="353568"/>
                </a:lnTo>
                <a:lnTo>
                  <a:pt x="99187" y="351790"/>
                </a:lnTo>
                <a:lnTo>
                  <a:pt x="103632" y="349758"/>
                </a:lnTo>
                <a:lnTo>
                  <a:pt x="108076" y="347599"/>
                </a:lnTo>
                <a:lnTo>
                  <a:pt x="111506" y="344678"/>
                </a:lnTo>
                <a:lnTo>
                  <a:pt x="113664" y="340868"/>
                </a:lnTo>
                <a:lnTo>
                  <a:pt x="115824" y="337058"/>
                </a:lnTo>
                <a:lnTo>
                  <a:pt x="117221" y="332105"/>
                </a:lnTo>
                <a:lnTo>
                  <a:pt x="117729" y="326263"/>
                </a:lnTo>
                <a:lnTo>
                  <a:pt x="118237" y="320294"/>
                </a:lnTo>
                <a:lnTo>
                  <a:pt x="118491" y="313055"/>
                </a:lnTo>
                <a:lnTo>
                  <a:pt x="118491" y="304292"/>
                </a:lnTo>
                <a:lnTo>
                  <a:pt x="118491" y="32004"/>
                </a:lnTo>
                <a:lnTo>
                  <a:pt x="96393" y="32004"/>
                </a:lnTo>
                <a:lnTo>
                  <a:pt x="88677" y="32242"/>
                </a:lnTo>
                <a:lnTo>
                  <a:pt x="56134" y="47879"/>
                </a:lnTo>
                <a:lnTo>
                  <a:pt x="51816" y="53340"/>
                </a:lnTo>
                <a:lnTo>
                  <a:pt x="39084" y="89620"/>
                </a:lnTo>
                <a:lnTo>
                  <a:pt x="37464" y="95885"/>
                </a:lnTo>
                <a:lnTo>
                  <a:pt x="0" y="9588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77283" y="872616"/>
            <a:ext cx="337185" cy="377190"/>
          </a:xfrm>
          <a:custGeom>
            <a:avLst/>
            <a:gdLst/>
            <a:ahLst/>
            <a:cxnLst/>
            <a:rect l="l" t="t" r="r" b="b"/>
            <a:pathLst>
              <a:path w="337185" h="37719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5890" y="20066"/>
                </a:lnTo>
                <a:lnTo>
                  <a:pt x="130302" y="22225"/>
                </a:lnTo>
                <a:lnTo>
                  <a:pt x="126872" y="24511"/>
                </a:lnTo>
                <a:lnTo>
                  <a:pt x="123317" y="26797"/>
                </a:lnTo>
                <a:lnTo>
                  <a:pt x="120522" y="29463"/>
                </a:lnTo>
                <a:lnTo>
                  <a:pt x="118744" y="32766"/>
                </a:lnTo>
                <a:lnTo>
                  <a:pt x="116967" y="36068"/>
                </a:lnTo>
                <a:lnTo>
                  <a:pt x="115696" y="40386"/>
                </a:lnTo>
                <a:lnTo>
                  <a:pt x="114934" y="45593"/>
                </a:lnTo>
                <a:lnTo>
                  <a:pt x="114172" y="50927"/>
                </a:lnTo>
                <a:lnTo>
                  <a:pt x="113792" y="58674"/>
                </a:lnTo>
                <a:lnTo>
                  <a:pt x="113792" y="68834"/>
                </a:lnTo>
                <a:lnTo>
                  <a:pt x="113792" y="249047"/>
                </a:lnTo>
                <a:lnTo>
                  <a:pt x="116586" y="288417"/>
                </a:lnTo>
                <a:lnTo>
                  <a:pt x="130466" y="324846"/>
                </a:lnTo>
                <a:lnTo>
                  <a:pt x="170060" y="344759"/>
                </a:lnTo>
                <a:lnTo>
                  <a:pt x="179705" y="345186"/>
                </a:lnTo>
                <a:lnTo>
                  <a:pt x="192728" y="344493"/>
                </a:lnTo>
                <a:lnTo>
                  <a:pt x="227462" y="327842"/>
                </a:lnTo>
                <a:lnTo>
                  <a:pt x="242837" y="291508"/>
                </a:lnTo>
                <a:lnTo>
                  <a:pt x="245999" y="242824"/>
                </a:lnTo>
                <a:lnTo>
                  <a:pt x="245999" y="68580"/>
                </a:lnTo>
                <a:lnTo>
                  <a:pt x="240792" y="30353"/>
                </a:lnTo>
                <a:lnTo>
                  <a:pt x="237236" y="27050"/>
                </a:lnTo>
                <a:lnTo>
                  <a:pt x="233806" y="23749"/>
                </a:lnTo>
                <a:lnTo>
                  <a:pt x="227076" y="20828"/>
                </a:lnTo>
                <a:lnTo>
                  <a:pt x="217043" y="18034"/>
                </a:lnTo>
                <a:lnTo>
                  <a:pt x="217043" y="0"/>
                </a:lnTo>
                <a:lnTo>
                  <a:pt x="337184" y="0"/>
                </a:lnTo>
                <a:lnTo>
                  <a:pt x="337184" y="18034"/>
                </a:lnTo>
                <a:lnTo>
                  <a:pt x="330707" y="19812"/>
                </a:lnTo>
                <a:lnTo>
                  <a:pt x="325501" y="21844"/>
                </a:lnTo>
                <a:lnTo>
                  <a:pt x="308229" y="59817"/>
                </a:lnTo>
                <a:lnTo>
                  <a:pt x="308229" y="68580"/>
                </a:lnTo>
                <a:lnTo>
                  <a:pt x="308229" y="239268"/>
                </a:lnTo>
                <a:lnTo>
                  <a:pt x="305175" y="283809"/>
                </a:lnTo>
                <a:lnTo>
                  <a:pt x="291230" y="326074"/>
                </a:lnTo>
                <a:lnTo>
                  <a:pt x="265517" y="354266"/>
                </a:lnTo>
                <a:lnTo>
                  <a:pt x="229352" y="370697"/>
                </a:lnTo>
                <a:lnTo>
                  <a:pt x="184104" y="376930"/>
                </a:lnTo>
                <a:lnTo>
                  <a:pt x="171195" y="377190"/>
                </a:lnTo>
                <a:lnTo>
                  <a:pt x="152527" y="376687"/>
                </a:lnTo>
                <a:lnTo>
                  <a:pt x="105664" y="369062"/>
                </a:lnTo>
                <a:lnTo>
                  <a:pt x="71106" y="352399"/>
                </a:lnTo>
                <a:lnTo>
                  <a:pt x="41779" y="316497"/>
                </a:lnTo>
                <a:lnTo>
                  <a:pt x="31210" y="278780"/>
                </a:lnTo>
                <a:lnTo>
                  <a:pt x="29210" y="245491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2"/>
                </a:lnTo>
                <a:lnTo>
                  <a:pt x="16256" y="24257"/>
                </a:lnTo>
                <a:lnTo>
                  <a:pt x="12318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98386" y="868300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90118" y="2539"/>
                </a:lnTo>
                <a:lnTo>
                  <a:pt x="240537" y="11684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437" y="80716"/>
                </a:lnTo>
                <a:lnTo>
                  <a:pt x="197294" y="71596"/>
                </a:lnTo>
                <a:lnTo>
                  <a:pt x="169799" y="37973"/>
                </a:lnTo>
                <a:lnTo>
                  <a:pt x="139573" y="31876"/>
                </a:lnTo>
                <a:lnTo>
                  <a:pt x="131974" y="32230"/>
                </a:lnTo>
                <a:lnTo>
                  <a:pt x="92328" y="53593"/>
                </a:lnTo>
                <a:lnTo>
                  <a:pt x="85216" y="79755"/>
                </a:lnTo>
                <a:lnTo>
                  <a:pt x="85598" y="87399"/>
                </a:lnTo>
                <a:lnTo>
                  <a:pt x="105279" y="124243"/>
                </a:lnTo>
                <a:lnTo>
                  <a:pt x="141071" y="148189"/>
                </a:lnTo>
                <a:lnTo>
                  <a:pt x="154050" y="155066"/>
                </a:lnTo>
                <a:lnTo>
                  <a:pt x="169931" y="163782"/>
                </a:lnTo>
                <a:lnTo>
                  <a:pt x="206883" y="189356"/>
                </a:lnTo>
                <a:lnTo>
                  <a:pt x="235203" y="225933"/>
                </a:lnTo>
                <a:lnTo>
                  <a:pt x="244348" y="272034"/>
                </a:lnTo>
                <a:lnTo>
                  <a:pt x="243391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431" y="378190"/>
                </a:lnTo>
                <a:lnTo>
                  <a:pt x="114680" y="381508"/>
                </a:lnTo>
                <a:lnTo>
                  <a:pt x="100611" y="381315"/>
                </a:lnTo>
                <a:lnTo>
                  <a:pt x="56641" y="378333"/>
                </a:lnTo>
                <a:lnTo>
                  <a:pt x="13475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303"/>
                </a:lnTo>
                <a:lnTo>
                  <a:pt x="46481" y="313467"/>
                </a:lnTo>
                <a:lnTo>
                  <a:pt x="79914" y="345519"/>
                </a:lnTo>
                <a:lnTo>
                  <a:pt x="107061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7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47" y="225522"/>
                </a:lnTo>
                <a:lnTo>
                  <a:pt x="88725" y="213945"/>
                </a:lnTo>
                <a:lnTo>
                  <a:pt x="78866" y="208454"/>
                </a:lnTo>
                <a:lnTo>
                  <a:pt x="44672" y="185086"/>
                </a:lnTo>
                <a:lnTo>
                  <a:pt x="16115" y="149756"/>
                </a:lnTo>
                <a:lnTo>
                  <a:pt x="5714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49" y="18926"/>
                </a:lnTo>
                <a:lnTo>
                  <a:pt x="104600" y="3047"/>
                </a:lnTo>
                <a:lnTo>
                  <a:pt x="123493" y="761"/>
                </a:lnTo>
                <a:lnTo>
                  <a:pt x="14363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18683" y="868300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70" h="381634">
                <a:moveTo>
                  <a:pt x="167386" y="0"/>
                </a:moveTo>
                <a:lnTo>
                  <a:pt x="205700" y="2928"/>
                </a:lnTo>
                <a:lnTo>
                  <a:pt x="267041" y="26360"/>
                </a:lnTo>
                <a:lnTo>
                  <a:pt x="307976" y="73074"/>
                </a:lnTo>
                <a:lnTo>
                  <a:pt x="328412" y="142642"/>
                </a:lnTo>
                <a:lnTo>
                  <a:pt x="330962" y="185927"/>
                </a:lnTo>
                <a:lnTo>
                  <a:pt x="330219" y="210833"/>
                </a:lnTo>
                <a:lnTo>
                  <a:pt x="324211" y="255168"/>
                </a:lnTo>
                <a:lnTo>
                  <a:pt x="312160" y="292238"/>
                </a:lnTo>
                <a:lnTo>
                  <a:pt x="284352" y="335279"/>
                </a:lnTo>
                <a:lnTo>
                  <a:pt x="245705" y="363926"/>
                </a:lnTo>
                <a:lnTo>
                  <a:pt x="197580" y="378729"/>
                </a:lnTo>
                <a:lnTo>
                  <a:pt x="160908" y="381508"/>
                </a:lnTo>
                <a:lnTo>
                  <a:pt x="123233" y="378577"/>
                </a:lnTo>
                <a:lnTo>
                  <a:pt x="62932" y="355093"/>
                </a:lnTo>
                <a:lnTo>
                  <a:pt x="22663" y="308086"/>
                </a:lnTo>
                <a:lnTo>
                  <a:pt x="2522" y="237791"/>
                </a:lnTo>
                <a:lnTo>
                  <a:pt x="0" y="193928"/>
                </a:lnTo>
                <a:lnTo>
                  <a:pt x="1216" y="164284"/>
                </a:lnTo>
                <a:lnTo>
                  <a:pt x="10983" y="111758"/>
                </a:lnTo>
                <a:lnTo>
                  <a:pt x="30440" y="68397"/>
                </a:lnTo>
                <a:lnTo>
                  <a:pt x="59205" y="35250"/>
                </a:lnTo>
                <a:lnTo>
                  <a:pt x="96948" y="12698"/>
                </a:lnTo>
                <a:lnTo>
                  <a:pt x="142097" y="1406"/>
                </a:lnTo>
                <a:lnTo>
                  <a:pt x="16738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05501" y="868300"/>
            <a:ext cx="269240" cy="381635"/>
          </a:xfrm>
          <a:custGeom>
            <a:avLst/>
            <a:gdLst/>
            <a:ahLst/>
            <a:cxnLst/>
            <a:rect l="l" t="t" r="r" b="b"/>
            <a:pathLst>
              <a:path w="269239" h="381634">
                <a:moveTo>
                  <a:pt x="172593" y="0"/>
                </a:moveTo>
                <a:lnTo>
                  <a:pt x="211026" y="1660"/>
                </a:lnTo>
                <a:lnTo>
                  <a:pt x="257186" y="9636"/>
                </a:lnTo>
                <a:lnTo>
                  <a:pt x="269239" y="12826"/>
                </a:lnTo>
                <a:lnTo>
                  <a:pt x="269239" y="91948"/>
                </a:lnTo>
                <a:lnTo>
                  <a:pt x="232156" y="91948"/>
                </a:lnTo>
                <a:lnTo>
                  <a:pt x="228365" y="77539"/>
                </a:lnTo>
                <a:lnTo>
                  <a:pt x="223646" y="65166"/>
                </a:lnTo>
                <a:lnTo>
                  <a:pt x="194976" y="35559"/>
                </a:lnTo>
                <a:lnTo>
                  <a:pt x="174244" y="31876"/>
                </a:lnTo>
                <a:lnTo>
                  <a:pt x="153953" y="34470"/>
                </a:lnTo>
                <a:lnTo>
                  <a:pt x="121326" y="55183"/>
                </a:lnTo>
                <a:lnTo>
                  <a:pt x="99298" y="96468"/>
                </a:lnTo>
                <a:lnTo>
                  <a:pt x="88249" y="157896"/>
                </a:lnTo>
                <a:lnTo>
                  <a:pt x="86868" y="196087"/>
                </a:lnTo>
                <a:lnTo>
                  <a:pt x="88130" y="231614"/>
                </a:lnTo>
                <a:lnTo>
                  <a:pt x="98226" y="288903"/>
                </a:lnTo>
                <a:lnTo>
                  <a:pt x="118326" y="327644"/>
                </a:lnTo>
                <a:lnTo>
                  <a:pt x="166243" y="349503"/>
                </a:lnTo>
                <a:lnTo>
                  <a:pt x="175769" y="349097"/>
                </a:lnTo>
                <a:lnTo>
                  <a:pt x="214774" y="329094"/>
                </a:lnTo>
                <a:lnTo>
                  <a:pt x="231775" y="285114"/>
                </a:lnTo>
                <a:lnTo>
                  <a:pt x="269239" y="285114"/>
                </a:lnTo>
                <a:lnTo>
                  <a:pt x="269239" y="367791"/>
                </a:lnTo>
                <a:lnTo>
                  <a:pt x="254523" y="371151"/>
                </a:lnTo>
                <a:lnTo>
                  <a:pt x="214375" y="378205"/>
                </a:lnTo>
                <a:lnTo>
                  <a:pt x="175978" y="381295"/>
                </a:lnTo>
                <a:lnTo>
                  <a:pt x="162687" y="381508"/>
                </a:lnTo>
                <a:lnTo>
                  <a:pt x="135610" y="380224"/>
                </a:lnTo>
                <a:lnTo>
                  <a:pt x="89267" y="369988"/>
                </a:lnTo>
                <a:lnTo>
                  <a:pt x="53236" y="349486"/>
                </a:lnTo>
                <a:lnTo>
                  <a:pt x="26757" y="318573"/>
                </a:lnTo>
                <a:lnTo>
                  <a:pt x="9590" y="277090"/>
                </a:lnTo>
                <a:lnTo>
                  <a:pt x="1069" y="224702"/>
                </a:lnTo>
                <a:lnTo>
                  <a:pt x="0" y="194437"/>
                </a:lnTo>
                <a:lnTo>
                  <a:pt x="1242" y="165768"/>
                </a:lnTo>
                <a:lnTo>
                  <a:pt x="11251" y="114194"/>
                </a:lnTo>
                <a:lnTo>
                  <a:pt x="31257" y="70665"/>
                </a:lnTo>
                <a:lnTo>
                  <a:pt x="60785" y="36895"/>
                </a:lnTo>
                <a:lnTo>
                  <a:pt x="99601" y="13340"/>
                </a:lnTo>
                <a:lnTo>
                  <a:pt x="146325" y="1478"/>
                </a:lnTo>
                <a:lnTo>
                  <a:pt x="17259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96791" y="868300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69" h="381634">
                <a:moveTo>
                  <a:pt x="167385" y="0"/>
                </a:moveTo>
                <a:lnTo>
                  <a:pt x="205700" y="2928"/>
                </a:lnTo>
                <a:lnTo>
                  <a:pt x="267041" y="26360"/>
                </a:lnTo>
                <a:lnTo>
                  <a:pt x="307976" y="73074"/>
                </a:lnTo>
                <a:lnTo>
                  <a:pt x="328412" y="142642"/>
                </a:lnTo>
                <a:lnTo>
                  <a:pt x="330961" y="185927"/>
                </a:lnTo>
                <a:lnTo>
                  <a:pt x="330219" y="210833"/>
                </a:lnTo>
                <a:lnTo>
                  <a:pt x="324211" y="255168"/>
                </a:lnTo>
                <a:lnTo>
                  <a:pt x="312160" y="292238"/>
                </a:lnTo>
                <a:lnTo>
                  <a:pt x="284352" y="335279"/>
                </a:lnTo>
                <a:lnTo>
                  <a:pt x="245705" y="363926"/>
                </a:lnTo>
                <a:lnTo>
                  <a:pt x="197580" y="378729"/>
                </a:lnTo>
                <a:lnTo>
                  <a:pt x="160908" y="381508"/>
                </a:lnTo>
                <a:lnTo>
                  <a:pt x="123233" y="378577"/>
                </a:lnTo>
                <a:lnTo>
                  <a:pt x="62932" y="355093"/>
                </a:lnTo>
                <a:lnTo>
                  <a:pt x="22663" y="308086"/>
                </a:lnTo>
                <a:lnTo>
                  <a:pt x="2522" y="237791"/>
                </a:lnTo>
                <a:lnTo>
                  <a:pt x="0" y="193928"/>
                </a:lnTo>
                <a:lnTo>
                  <a:pt x="1216" y="164284"/>
                </a:lnTo>
                <a:lnTo>
                  <a:pt x="10983" y="111758"/>
                </a:lnTo>
                <a:lnTo>
                  <a:pt x="30440" y="68397"/>
                </a:lnTo>
                <a:lnTo>
                  <a:pt x="59205" y="35250"/>
                </a:lnTo>
                <a:lnTo>
                  <a:pt x="96948" y="12698"/>
                </a:lnTo>
                <a:lnTo>
                  <a:pt x="142097" y="1406"/>
                </a:lnTo>
                <a:lnTo>
                  <a:pt x="16738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059940" y="1620977"/>
            <a:ext cx="7848600" cy="4580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spcBef>
                <a:spcPts val="1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dirty="0">
                <a:latin typeface="Cambria"/>
                <a:cs typeface="Cambria"/>
              </a:rPr>
              <a:t>The </a:t>
            </a:r>
            <a:r>
              <a:rPr sz="3600" spc="-5" dirty="0">
                <a:latin typeface="Cambria"/>
                <a:cs typeface="Cambria"/>
              </a:rPr>
              <a:t>nurse </a:t>
            </a:r>
            <a:r>
              <a:rPr sz="3600" dirty="0">
                <a:latin typeface="Cambria"/>
                <a:cs typeface="Cambria"/>
              </a:rPr>
              <a:t>should </a:t>
            </a:r>
            <a:r>
              <a:rPr sz="3600" spc="-10" dirty="0">
                <a:latin typeface="Cambria"/>
                <a:cs typeface="Cambria"/>
              </a:rPr>
              <a:t>compare the  collected </a:t>
            </a:r>
            <a:r>
              <a:rPr sz="3600" dirty="0">
                <a:latin typeface="Cambria"/>
                <a:cs typeface="Cambria"/>
              </a:rPr>
              <a:t>data </a:t>
            </a:r>
            <a:r>
              <a:rPr sz="3600" spc="-5" dirty="0">
                <a:latin typeface="Cambria"/>
                <a:cs typeface="Cambria"/>
              </a:rPr>
              <a:t>with outcomes. When  determining </a:t>
            </a:r>
            <a:r>
              <a:rPr sz="3600" spc="-10" dirty="0">
                <a:latin typeface="Cambria"/>
                <a:cs typeface="Cambria"/>
              </a:rPr>
              <a:t>whether </a:t>
            </a:r>
            <a:r>
              <a:rPr sz="3600" dirty="0">
                <a:latin typeface="Cambria"/>
                <a:cs typeface="Cambria"/>
              </a:rPr>
              <a:t>a </a:t>
            </a:r>
            <a:r>
              <a:rPr sz="3600" spc="-5" dirty="0">
                <a:latin typeface="Cambria"/>
                <a:cs typeface="Cambria"/>
              </a:rPr>
              <a:t>goal </a:t>
            </a:r>
            <a:r>
              <a:rPr sz="3600" dirty="0">
                <a:latin typeface="Cambria"/>
                <a:cs typeface="Cambria"/>
              </a:rPr>
              <a:t>has </a:t>
            </a:r>
            <a:r>
              <a:rPr sz="3600" spc="-5" dirty="0">
                <a:latin typeface="Cambria"/>
                <a:cs typeface="Cambria"/>
              </a:rPr>
              <a:t>been  </a:t>
            </a:r>
            <a:r>
              <a:rPr sz="3600" spc="-20" dirty="0">
                <a:latin typeface="Cambria"/>
                <a:cs typeface="Cambria"/>
              </a:rPr>
              <a:t>achieved, </a:t>
            </a:r>
            <a:r>
              <a:rPr sz="3600" spc="-5" dirty="0">
                <a:latin typeface="Cambria"/>
                <a:cs typeface="Cambria"/>
              </a:rPr>
              <a:t>the nurse </a:t>
            </a:r>
            <a:r>
              <a:rPr sz="3600" dirty="0">
                <a:latin typeface="Cambria"/>
                <a:cs typeface="Cambria"/>
              </a:rPr>
              <a:t>can </a:t>
            </a:r>
            <a:r>
              <a:rPr sz="3600" spc="-25" dirty="0">
                <a:latin typeface="Cambria"/>
                <a:cs typeface="Cambria"/>
              </a:rPr>
              <a:t>draw </a:t>
            </a:r>
            <a:r>
              <a:rPr sz="3600" dirty="0">
                <a:latin typeface="Cambria"/>
                <a:cs typeface="Cambria"/>
              </a:rPr>
              <a:t>one </a:t>
            </a:r>
            <a:r>
              <a:rPr sz="3600" spc="-5" dirty="0">
                <a:latin typeface="Cambria"/>
                <a:cs typeface="Cambria"/>
              </a:rPr>
              <a:t>of  </a:t>
            </a:r>
            <a:r>
              <a:rPr sz="3600" spc="-10" dirty="0">
                <a:latin typeface="Cambria"/>
                <a:cs typeface="Cambria"/>
              </a:rPr>
              <a:t>three </a:t>
            </a:r>
            <a:r>
              <a:rPr sz="3600" spc="-5" dirty="0">
                <a:latin typeface="Cambria"/>
                <a:cs typeface="Cambria"/>
              </a:rPr>
              <a:t>possible</a:t>
            </a:r>
            <a:r>
              <a:rPr sz="3600" spc="-25" dirty="0">
                <a:latin typeface="Cambria"/>
                <a:cs typeface="Cambria"/>
              </a:rPr>
              <a:t> </a:t>
            </a:r>
            <a:r>
              <a:rPr sz="3600" spc="-5" dirty="0">
                <a:latin typeface="Cambria"/>
                <a:cs typeface="Cambria"/>
              </a:rPr>
              <a:t>conclusions:</a:t>
            </a:r>
            <a:endParaRPr sz="3600">
              <a:latin typeface="Cambria"/>
              <a:cs typeface="Cambria"/>
            </a:endParaRPr>
          </a:p>
          <a:p>
            <a:pPr marL="652780" lvl="1" indent="-275590">
              <a:spcBef>
                <a:spcPts val="800"/>
              </a:spcBef>
              <a:buClr>
                <a:srgbClr val="EFAC00"/>
              </a:buClr>
              <a:buSzPct val="80303"/>
              <a:buFont typeface="Wingdings 2"/>
              <a:buChar char=""/>
              <a:tabLst>
                <a:tab pos="653415" algn="l"/>
              </a:tabLst>
            </a:pPr>
            <a:r>
              <a:rPr sz="3300" b="1" spc="-5" dirty="0">
                <a:latin typeface="Cambria"/>
                <a:cs typeface="Cambria"/>
              </a:rPr>
              <a:t>The goal </a:t>
            </a:r>
            <a:r>
              <a:rPr sz="3300" b="1" spc="-20" dirty="0">
                <a:latin typeface="Cambria"/>
                <a:cs typeface="Cambria"/>
              </a:rPr>
              <a:t>was</a:t>
            </a:r>
            <a:r>
              <a:rPr sz="3300" b="1" spc="-25" dirty="0">
                <a:latin typeface="Cambria"/>
                <a:cs typeface="Cambria"/>
              </a:rPr>
              <a:t> </a:t>
            </a:r>
            <a:r>
              <a:rPr sz="3300" b="1" spc="-5" dirty="0">
                <a:latin typeface="Cambria"/>
                <a:cs typeface="Cambria"/>
              </a:rPr>
              <a:t>met</a:t>
            </a:r>
            <a:endParaRPr sz="3300">
              <a:latin typeface="Cambria"/>
              <a:cs typeface="Cambria"/>
            </a:endParaRPr>
          </a:p>
          <a:p>
            <a:pPr marL="652780" lvl="1" indent="-275590">
              <a:spcBef>
                <a:spcPts val="795"/>
              </a:spcBef>
              <a:buClr>
                <a:srgbClr val="EFAC00"/>
              </a:buClr>
              <a:buSzPct val="80303"/>
              <a:buFont typeface="Wingdings 2"/>
              <a:buChar char=""/>
              <a:tabLst>
                <a:tab pos="653415" algn="l"/>
              </a:tabLst>
            </a:pPr>
            <a:r>
              <a:rPr sz="3300" b="1" spc="-5" dirty="0">
                <a:latin typeface="Cambria"/>
                <a:cs typeface="Cambria"/>
              </a:rPr>
              <a:t>The goal </a:t>
            </a:r>
            <a:r>
              <a:rPr sz="3300" b="1" spc="-20" dirty="0">
                <a:latin typeface="Cambria"/>
                <a:cs typeface="Cambria"/>
              </a:rPr>
              <a:t>was </a:t>
            </a:r>
            <a:r>
              <a:rPr sz="3300" b="1" spc="-15" dirty="0">
                <a:latin typeface="Cambria"/>
                <a:cs typeface="Cambria"/>
              </a:rPr>
              <a:t>partially</a:t>
            </a:r>
            <a:r>
              <a:rPr sz="3300" b="1" spc="-35" dirty="0">
                <a:latin typeface="Cambria"/>
                <a:cs typeface="Cambria"/>
              </a:rPr>
              <a:t> </a:t>
            </a:r>
            <a:r>
              <a:rPr sz="3300" b="1" spc="-5" dirty="0">
                <a:latin typeface="Cambria"/>
                <a:cs typeface="Cambria"/>
              </a:rPr>
              <a:t>met</a:t>
            </a:r>
            <a:endParaRPr sz="3300">
              <a:latin typeface="Cambria"/>
              <a:cs typeface="Cambria"/>
            </a:endParaRPr>
          </a:p>
          <a:p>
            <a:pPr marL="652780" lvl="1" indent="-275590">
              <a:spcBef>
                <a:spcPts val="790"/>
              </a:spcBef>
              <a:buClr>
                <a:srgbClr val="EFAC00"/>
              </a:buClr>
              <a:buSzPct val="80303"/>
              <a:buFont typeface="Wingdings 2"/>
              <a:buChar char=""/>
              <a:tabLst>
                <a:tab pos="653415" algn="l"/>
              </a:tabLst>
            </a:pPr>
            <a:r>
              <a:rPr sz="3300" b="1" spc="-5" dirty="0">
                <a:latin typeface="Cambria"/>
                <a:cs typeface="Cambria"/>
              </a:rPr>
              <a:t>The goal </a:t>
            </a:r>
            <a:r>
              <a:rPr sz="3300" b="1" spc="-20" dirty="0">
                <a:latin typeface="Cambria"/>
                <a:cs typeface="Cambria"/>
              </a:rPr>
              <a:t>was </a:t>
            </a:r>
            <a:r>
              <a:rPr sz="3300" b="1" dirty="0">
                <a:latin typeface="Cambria"/>
                <a:cs typeface="Cambria"/>
              </a:rPr>
              <a:t>not</a:t>
            </a:r>
            <a:r>
              <a:rPr sz="3300" b="1" spc="-30" dirty="0">
                <a:latin typeface="Cambria"/>
                <a:cs typeface="Cambria"/>
              </a:rPr>
              <a:t> </a:t>
            </a:r>
            <a:r>
              <a:rPr sz="3300" b="1" spc="-5" dirty="0">
                <a:latin typeface="Cambria"/>
                <a:cs typeface="Cambria"/>
              </a:rPr>
              <a:t>met</a:t>
            </a:r>
            <a:endParaRPr sz="33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088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327</Words>
  <Application>Microsoft Office PowerPoint</Application>
  <PresentationFormat>Widescreen</PresentationFormat>
  <Paragraphs>34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Times New Roman</vt:lpstr>
      <vt:lpstr>Wingdings</vt:lpstr>
      <vt:lpstr>Wingdings 2</vt:lpstr>
      <vt:lpstr>Office Theme</vt:lpstr>
      <vt:lpstr>PowerPoint Presentation</vt:lpstr>
      <vt:lpstr>Ongoing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cchangala@yahoo.com</dc:creator>
  <cp:lastModifiedBy>cchangala@yahoo.com</cp:lastModifiedBy>
  <cp:revision>13</cp:revision>
  <dcterms:created xsi:type="dcterms:W3CDTF">2020-05-01T02:47:15Z</dcterms:created>
  <dcterms:modified xsi:type="dcterms:W3CDTF">2020-05-02T05:32:42Z</dcterms:modified>
</cp:coreProperties>
</file>