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76" r:id="rId7"/>
    <p:sldId id="266" r:id="rId8"/>
    <p:sldId id="267" r:id="rId9"/>
    <p:sldId id="269" r:id="rId10"/>
    <p:sldId id="272" r:id="rId11"/>
    <p:sldId id="273" r:id="rId12"/>
    <p:sldId id="261" r:id="rId13"/>
    <p:sldId id="262" r:id="rId14"/>
    <p:sldId id="263" r:id="rId15"/>
    <p:sldId id="264" r:id="rId16"/>
    <p:sldId id="270" r:id="rId17"/>
    <p:sldId id="277" r:id="rId18"/>
    <p:sldId id="278" r:id="rId19"/>
    <p:sldId id="279" r:id="rId20"/>
    <p:sldId id="268" r:id="rId21"/>
    <p:sldId id="271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29B7A-AF40-450F-81F7-B6DA13D01D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1EA6A-F8E7-4AEB-8F23-ADF8D7EAE2C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b="1" smtClean="0"/>
            <a:t>IMPEMENTATION</a:t>
          </a:r>
          <a:endParaRPr lang="en-IN"/>
        </a:p>
      </dgm:t>
    </dgm:pt>
    <dgm:pt modelId="{BEFF2FF5-3D56-40E8-B8C7-038C4BDCE35F}" type="parTrans" cxnId="{1113B4F5-2962-4AA5-9AA8-9204543811BE}">
      <dgm:prSet/>
      <dgm:spPr/>
      <dgm:t>
        <a:bodyPr/>
        <a:lstStyle/>
        <a:p>
          <a:endParaRPr lang="en-US"/>
        </a:p>
      </dgm:t>
    </dgm:pt>
    <dgm:pt modelId="{DE0EFC0D-6C03-4EE6-8ADB-546DB010DC16}" type="sibTrans" cxnId="{1113B4F5-2962-4AA5-9AA8-9204543811BE}">
      <dgm:prSet/>
      <dgm:spPr/>
      <dgm:t>
        <a:bodyPr/>
        <a:lstStyle/>
        <a:p>
          <a:endParaRPr lang="en-US"/>
        </a:p>
      </dgm:t>
    </dgm:pt>
    <dgm:pt modelId="{337ABB02-C5C2-4134-B51F-96AB17BD0063}" type="pres">
      <dgm:prSet presAssocID="{1D029B7A-AF40-450F-81F7-B6DA13D01D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7E633-A7FD-4D1F-A6E5-4807F39AA5C3}" type="pres">
      <dgm:prSet presAssocID="{1D029B7A-AF40-450F-81F7-B6DA13D01D4F}" presName="fgShape" presStyleLbl="fgShp" presStyleIdx="0" presStyleCnt="1"/>
      <dgm:spPr/>
    </dgm:pt>
    <dgm:pt modelId="{2F6B04FD-0F27-4648-BE5A-9549BB4B4DFA}" type="pres">
      <dgm:prSet presAssocID="{1D029B7A-AF40-450F-81F7-B6DA13D01D4F}" presName="linComp" presStyleCnt="0"/>
      <dgm:spPr/>
    </dgm:pt>
    <dgm:pt modelId="{6C23225A-DFF2-462A-AC8D-6FAAA5E38F5C}" type="pres">
      <dgm:prSet presAssocID="{0241EA6A-F8E7-4AEB-8F23-ADF8D7EAE2CD}" presName="compNode" presStyleCnt="0"/>
      <dgm:spPr/>
    </dgm:pt>
    <dgm:pt modelId="{94BA35AD-626C-4C6E-A827-0EC08EC38DDE}" type="pres">
      <dgm:prSet presAssocID="{0241EA6A-F8E7-4AEB-8F23-ADF8D7EAE2CD}" presName="bkgdShape" presStyleLbl="node1" presStyleIdx="0" presStyleCnt="1"/>
      <dgm:spPr/>
      <dgm:t>
        <a:bodyPr/>
        <a:lstStyle/>
        <a:p>
          <a:endParaRPr lang="en-US"/>
        </a:p>
      </dgm:t>
    </dgm:pt>
    <dgm:pt modelId="{EA9EB71C-5F8B-4842-86B6-99189BCD8C37}" type="pres">
      <dgm:prSet presAssocID="{0241EA6A-F8E7-4AEB-8F23-ADF8D7EAE2C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5280B-B809-4DDE-A702-5BC40EFEDE44}" type="pres">
      <dgm:prSet presAssocID="{0241EA6A-F8E7-4AEB-8F23-ADF8D7EAE2CD}" presName="invisiNode" presStyleLbl="node1" presStyleIdx="0" presStyleCnt="1"/>
      <dgm:spPr/>
    </dgm:pt>
    <dgm:pt modelId="{5D64CFF3-53A2-4378-9A43-31A17A08506E}" type="pres">
      <dgm:prSet presAssocID="{0241EA6A-F8E7-4AEB-8F23-ADF8D7EAE2CD}" presName="imagNode" presStyleLbl="fgImgPlace1" presStyleIdx="0" presStyleCnt="1" custScaleX="97520" custScaleY="114036" custLinFactNeighborX="4342" custLinFactNeighborY="240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5355EDC-6B95-4B87-9899-275A1DA12F83}" type="presOf" srcId="{1D029B7A-AF40-450F-81F7-B6DA13D01D4F}" destId="{337ABB02-C5C2-4134-B51F-96AB17BD0063}" srcOrd="0" destOrd="0" presId="urn:microsoft.com/office/officeart/2005/8/layout/hList7"/>
    <dgm:cxn modelId="{2105D39A-F7B1-4E97-97C6-2B8D1765CAAA}" type="presOf" srcId="{0241EA6A-F8E7-4AEB-8F23-ADF8D7EAE2CD}" destId="{94BA35AD-626C-4C6E-A827-0EC08EC38DDE}" srcOrd="0" destOrd="0" presId="urn:microsoft.com/office/officeart/2005/8/layout/hList7"/>
    <dgm:cxn modelId="{518B87CD-6DE3-4637-81A6-DC17C136EBC4}" type="presOf" srcId="{0241EA6A-F8E7-4AEB-8F23-ADF8D7EAE2CD}" destId="{EA9EB71C-5F8B-4842-86B6-99189BCD8C37}" srcOrd="1" destOrd="0" presId="urn:microsoft.com/office/officeart/2005/8/layout/hList7"/>
    <dgm:cxn modelId="{1113B4F5-2962-4AA5-9AA8-9204543811BE}" srcId="{1D029B7A-AF40-450F-81F7-B6DA13D01D4F}" destId="{0241EA6A-F8E7-4AEB-8F23-ADF8D7EAE2CD}" srcOrd="0" destOrd="0" parTransId="{BEFF2FF5-3D56-40E8-B8C7-038C4BDCE35F}" sibTransId="{DE0EFC0D-6C03-4EE6-8ADB-546DB010DC16}"/>
    <dgm:cxn modelId="{23BC6890-5500-46C2-B197-1F669C7B67B1}" type="presParOf" srcId="{337ABB02-C5C2-4134-B51F-96AB17BD0063}" destId="{95F7E633-A7FD-4D1F-A6E5-4807F39AA5C3}" srcOrd="0" destOrd="0" presId="urn:microsoft.com/office/officeart/2005/8/layout/hList7"/>
    <dgm:cxn modelId="{F7A91325-5831-4377-A876-7CACC778C0A7}" type="presParOf" srcId="{337ABB02-C5C2-4134-B51F-96AB17BD0063}" destId="{2F6B04FD-0F27-4648-BE5A-9549BB4B4DFA}" srcOrd="1" destOrd="0" presId="urn:microsoft.com/office/officeart/2005/8/layout/hList7"/>
    <dgm:cxn modelId="{E6A71148-AF82-48FC-ACDF-55A33C22AFA5}" type="presParOf" srcId="{2F6B04FD-0F27-4648-BE5A-9549BB4B4DFA}" destId="{6C23225A-DFF2-462A-AC8D-6FAAA5E38F5C}" srcOrd="0" destOrd="0" presId="urn:microsoft.com/office/officeart/2005/8/layout/hList7"/>
    <dgm:cxn modelId="{A7E0CA70-9801-4122-8202-A76CAE019960}" type="presParOf" srcId="{6C23225A-DFF2-462A-AC8D-6FAAA5E38F5C}" destId="{94BA35AD-626C-4C6E-A827-0EC08EC38DDE}" srcOrd="0" destOrd="0" presId="urn:microsoft.com/office/officeart/2005/8/layout/hList7"/>
    <dgm:cxn modelId="{086D1742-4CF5-42D4-9B32-EE5095EA0C57}" type="presParOf" srcId="{6C23225A-DFF2-462A-AC8D-6FAAA5E38F5C}" destId="{EA9EB71C-5F8B-4842-86B6-99189BCD8C37}" srcOrd="1" destOrd="0" presId="urn:microsoft.com/office/officeart/2005/8/layout/hList7"/>
    <dgm:cxn modelId="{ECF4A962-7D2E-4D94-8431-7C077FE02894}" type="presParOf" srcId="{6C23225A-DFF2-462A-AC8D-6FAAA5E38F5C}" destId="{54C5280B-B809-4DDE-A702-5BC40EFEDE44}" srcOrd="2" destOrd="0" presId="urn:microsoft.com/office/officeart/2005/8/layout/hList7"/>
    <dgm:cxn modelId="{D4247DC9-2867-45F2-8A5A-1F6E6389F5BF}" type="presParOf" srcId="{6C23225A-DFF2-462A-AC8D-6FAAA5E38F5C}" destId="{5D64CFF3-53A2-4378-9A43-31A17A0850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A35AD-626C-4C6E-A827-0EC08EC38DDE}">
      <dsp:nvSpPr>
        <dsp:cNvPr id="0" name=""/>
        <dsp:cNvSpPr/>
      </dsp:nvSpPr>
      <dsp:spPr>
        <a:xfrm>
          <a:off x="0" y="0"/>
          <a:ext cx="6934200" cy="624840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IMPEMENTATION</a:t>
          </a:r>
          <a:endParaRPr lang="en-IN" sz="6500" kern="1200"/>
        </a:p>
      </dsp:txBody>
      <dsp:txXfrm>
        <a:off x="0" y="2499360"/>
        <a:ext cx="6934200" cy="2499360"/>
      </dsp:txXfrm>
    </dsp:sp>
    <dsp:sp modelId="{5D64CFF3-53A2-4378-9A43-31A17A08506E}">
      <dsp:nvSpPr>
        <dsp:cNvPr id="0" name=""/>
        <dsp:cNvSpPr/>
      </dsp:nvSpPr>
      <dsp:spPr>
        <a:xfrm>
          <a:off x="2542887" y="729645"/>
          <a:ext cx="2029115" cy="23727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7E633-A7FD-4D1F-A6E5-4807F39AA5C3}">
      <dsp:nvSpPr>
        <dsp:cNvPr id="0" name=""/>
        <dsp:cNvSpPr/>
      </dsp:nvSpPr>
      <dsp:spPr>
        <a:xfrm>
          <a:off x="277368" y="4998720"/>
          <a:ext cx="6379464" cy="937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51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82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87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9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05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46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2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69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9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5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52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F6EF-D53E-4D02-A980-6D77A1F10A97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66AD-8AD0-4DFB-B6D6-3B49036BF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6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5532" y="1168909"/>
            <a:ext cx="3681984" cy="37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94202" y="619888"/>
            <a:ext cx="3645535" cy="561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028691" y="729995"/>
            <a:ext cx="147320" cy="230504"/>
          </a:xfrm>
          <a:custGeom>
            <a:avLst/>
            <a:gdLst/>
            <a:ahLst/>
            <a:cxnLst/>
            <a:rect l="l" t="t" r="r" b="b"/>
            <a:pathLst>
              <a:path w="147320" h="230505">
                <a:moveTo>
                  <a:pt x="81915" y="0"/>
                </a:moveTo>
                <a:lnTo>
                  <a:pt x="0" y="230377"/>
                </a:lnTo>
                <a:lnTo>
                  <a:pt x="147320" y="230377"/>
                </a:lnTo>
                <a:lnTo>
                  <a:pt x="819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318758" y="666115"/>
            <a:ext cx="156972" cy="24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129654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7" y="185292"/>
                </a:lnTo>
                <a:lnTo>
                  <a:pt x="329057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2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3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7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67881" y="622808"/>
            <a:ext cx="399415" cy="558800"/>
          </a:xfrm>
          <a:custGeom>
            <a:avLst/>
            <a:gdLst/>
            <a:ahLst/>
            <a:cxnLst/>
            <a:rect l="l" t="t" r="r" b="b"/>
            <a:pathLst>
              <a:path w="39941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4978" y="29717"/>
                </a:lnTo>
                <a:lnTo>
                  <a:pt x="197231" y="32638"/>
                </a:lnTo>
                <a:lnTo>
                  <a:pt x="191516" y="35813"/>
                </a:lnTo>
                <a:lnTo>
                  <a:pt x="185801" y="38862"/>
                </a:lnTo>
                <a:lnTo>
                  <a:pt x="181356" y="43179"/>
                </a:lnTo>
                <a:lnTo>
                  <a:pt x="178181" y="48640"/>
                </a:lnTo>
                <a:lnTo>
                  <a:pt x="175006" y="54101"/>
                </a:lnTo>
                <a:lnTo>
                  <a:pt x="172974" y="61087"/>
                </a:lnTo>
                <a:lnTo>
                  <a:pt x="170561" y="102234"/>
                </a:lnTo>
                <a:lnTo>
                  <a:pt x="170561" y="509904"/>
                </a:lnTo>
                <a:lnTo>
                  <a:pt x="250063" y="509904"/>
                </a:lnTo>
                <a:lnTo>
                  <a:pt x="261300" y="509450"/>
                </a:lnTo>
                <a:lnTo>
                  <a:pt x="301466" y="493172"/>
                </a:lnTo>
                <a:lnTo>
                  <a:pt x="326856" y="451481"/>
                </a:lnTo>
                <a:lnTo>
                  <a:pt x="340496" y="404294"/>
                </a:lnTo>
                <a:lnTo>
                  <a:pt x="342900" y="393318"/>
                </a:lnTo>
                <a:lnTo>
                  <a:pt x="399034" y="393318"/>
                </a:lnTo>
                <a:lnTo>
                  <a:pt x="390017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7" y="509269"/>
                </a:lnTo>
                <a:lnTo>
                  <a:pt x="39878" y="503681"/>
                </a:lnTo>
                <a:lnTo>
                  <a:pt x="43616" y="464879"/>
                </a:lnTo>
                <a:lnTo>
                  <a:pt x="43688" y="455421"/>
                </a:lnTo>
                <a:lnTo>
                  <a:pt x="43688" y="103124"/>
                </a:lnTo>
                <a:lnTo>
                  <a:pt x="42037" y="61975"/>
                </a:lnTo>
                <a:lnTo>
                  <a:pt x="37338" y="49529"/>
                </a:lnTo>
                <a:lnTo>
                  <a:pt x="34544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152769" y="622808"/>
            <a:ext cx="444500" cy="558800"/>
          </a:xfrm>
          <a:custGeom>
            <a:avLst/>
            <a:gdLst/>
            <a:ahLst/>
            <a:cxnLst/>
            <a:rect l="l" t="t" r="r" b="b"/>
            <a:pathLst>
              <a:path w="444500" h="558800">
                <a:moveTo>
                  <a:pt x="0" y="0"/>
                </a:moveTo>
                <a:lnTo>
                  <a:pt x="237743" y="0"/>
                </a:lnTo>
                <a:lnTo>
                  <a:pt x="286297" y="2309"/>
                </a:lnTo>
                <a:lnTo>
                  <a:pt x="328326" y="9239"/>
                </a:lnTo>
                <a:lnTo>
                  <a:pt x="392810" y="36956"/>
                </a:lnTo>
                <a:lnTo>
                  <a:pt x="431498" y="84026"/>
                </a:lnTo>
                <a:lnTo>
                  <a:pt x="444372" y="151002"/>
                </a:lnTo>
                <a:lnTo>
                  <a:pt x="442870" y="177286"/>
                </a:lnTo>
                <a:lnTo>
                  <a:pt x="430817" y="224565"/>
                </a:lnTo>
                <a:lnTo>
                  <a:pt x="406862" y="264354"/>
                </a:lnTo>
                <a:lnTo>
                  <a:pt x="371861" y="294747"/>
                </a:lnTo>
                <a:lnTo>
                  <a:pt x="325955" y="315325"/>
                </a:lnTo>
                <a:lnTo>
                  <a:pt x="268666" y="325612"/>
                </a:lnTo>
                <a:lnTo>
                  <a:pt x="235711" y="326897"/>
                </a:lnTo>
                <a:lnTo>
                  <a:pt x="216727" y="326802"/>
                </a:lnTo>
                <a:lnTo>
                  <a:pt x="199564" y="326516"/>
                </a:lnTo>
                <a:lnTo>
                  <a:pt x="184187" y="326040"/>
                </a:lnTo>
                <a:lnTo>
                  <a:pt x="170560" y="325374"/>
                </a:lnTo>
                <a:lnTo>
                  <a:pt x="170560" y="456311"/>
                </a:lnTo>
                <a:lnTo>
                  <a:pt x="172719" y="494538"/>
                </a:lnTo>
                <a:lnTo>
                  <a:pt x="179450" y="512571"/>
                </a:lnTo>
                <a:lnTo>
                  <a:pt x="182498" y="517016"/>
                </a:lnTo>
                <a:lnTo>
                  <a:pt x="220090" y="531621"/>
                </a:lnTo>
                <a:lnTo>
                  <a:pt x="220090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7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6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442840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453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571" y="0"/>
                </a:lnTo>
                <a:lnTo>
                  <a:pt x="631571" y="26924"/>
                </a:lnTo>
                <a:lnTo>
                  <a:pt x="621571" y="30043"/>
                </a:lnTo>
                <a:lnTo>
                  <a:pt x="613298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853" y="528478"/>
                </a:lnTo>
                <a:lnTo>
                  <a:pt x="631571" y="531621"/>
                </a:lnTo>
                <a:lnTo>
                  <a:pt x="631571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6" y="513333"/>
                </a:lnTo>
                <a:lnTo>
                  <a:pt x="459994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20" y="237577"/>
                </a:lnTo>
                <a:lnTo>
                  <a:pt x="465643" y="198524"/>
                </a:lnTo>
                <a:lnTo>
                  <a:pt x="466790" y="155872"/>
                </a:lnTo>
                <a:lnTo>
                  <a:pt x="468630" y="112902"/>
                </a:lnTo>
                <a:lnTo>
                  <a:pt x="459994" y="112902"/>
                </a:lnTo>
                <a:lnTo>
                  <a:pt x="446220" y="154467"/>
                </a:lnTo>
                <a:lnTo>
                  <a:pt x="428878" y="201294"/>
                </a:lnTo>
                <a:lnTo>
                  <a:pt x="319277" y="496824"/>
                </a:lnTo>
                <a:lnTo>
                  <a:pt x="247141" y="496824"/>
                </a:lnTo>
                <a:lnTo>
                  <a:pt x="131825" y="164845"/>
                </a:lnTo>
                <a:lnTo>
                  <a:pt x="126847" y="150772"/>
                </a:lnTo>
                <a:lnTo>
                  <a:pt x="122189" y="136747"/>
                </a:lnTo>
                <a:lnTo>
                  <a:pt x="117842" y="122769"/>
                </a:lnTo>
                <a:lnTo>
                  <a:pt x="113791" y="108838"/>
                </a:lnTo>
                <a:lnTo>
                  <a:pt x="106425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89" y="268477"/>
                </a:lnTo>
                <a:lnTo>
                  <a:pt x="110489" y="456691"/>
                </a:lnTo>
                <a:lnTo>
                  <a:pt x="110678" y="470691"/>
                </a:lnTo>
                <a:lnTo>
                  <a:pt x="119125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7211" y="509524"/>
                </a:lnTo>
                <a:lnTo>
                  <a:pt x="40259" y="504063"/>
                </a:lnTo>
                <a:lnTo>
                  <a:pt x="43745" y="465691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689"/>
                </a:lnTo>
                <a:lnTo>
                  <a:pt x="10499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48098" y="622808"/>
            <a:ext cx="501650" cy="558800"/>
          </a:xfrm>
          <a:custGeom>
            <a:avLst/>
            <a:gdLst/>
            <a:ahLst/>
            <a:cxnLst/>
            <a:rect l="l" t="t" r="r" b="b"/>
            <a:pathLst>
              <a:path w="501650" h="558800">
                <a:moveTo>
                  <a:pt x="11049" y="0"/>
                </a:moveTo>
                <a:lnTo>
                  <a:pt x="238632" y="0"/>
                </a:lnTo>
                <a:lnTo>
                  <a:pt x="238632" y="26924"/>
                </a:lnTo>
                <a:lnTo>
                  <a:pt x="229705" y="28259"/>
                </a:lnTo>
                <a:lnTo>
                  <a:pt x="222170" y="30178"/>
                </a:lnTo>
                <a:lnTo>
                  <a:pt x="216040" y="32692"/>
                </a:lnTo>
                <a:lnTo>
                  <a:pt x="211327" y="35813"/>
                </a:lnTo>
                <a:lnTo>
                  <a:pt x="206120" y="40258"/>
                </a:lnTo>
                <a:lnTo>
                  <a:pt x="203453" y="47116"/>
                </a:lnTo>
                <a:lnTo>
                  <a:pt x="203453" y="56387"/>
                </a:lnTo>
                <a:lnTo>
                  <a:pt x="203453" y="61087"/>
                </a:lnTo>
                <a:lnTo>
                  <a:pt x="204343" y="66293"/>
                </a:lnTo>
                <a:lnTo>
                  <a:pt x="206248" y="72136"/>
                </a:lnTo>
                <a:lnTo>
                  <a:pt x="208152" y="78104"/>
                </a:lnTo>
                <a:lnTo>
                  <a:pt x="230576" y="119506"/>
                </a:lnTo>
                <a:lnTo>
                  <a:pt x="275844" y="195199"/>
                </a:lnTo>
                <a:lnTo>
                  <a:pt x="325374" y="122300"/>
                </a:lnTo>
                <a:lnTo>
                  <a:pt x="347218" y="85216"/>
                </a:lnTo>
                <a:lnTo>
                  <a:pt x="352806" y="57657"/>
                </a:lnTo>
                <a:lnTo>
                  <a:pt x="352806" y="48894"/>
                </a:lnTo>
                <a:lnTo>
                  <a:pt x="318769" y="26924"/>
                </a:lnTo>
                <a:lnTo>
                  <a:pt x="318769" y="0"/>
                </a:lnTo>
                <a:lnTo>
                  <a:pt x="487806" y="0"/>
                </a:lnTo>
                <a:lnTo>
                  <a:pt x="487806" y="27304"/>
                </a:lnTo>
                <a:lnTo>
                  <a:pt x="479933" y="29590"/>
                </a:lnTo>
                <a:lnTo>
                  <a:pt x="472439" y="33019"/>
                </a:lnTo>
                <a:lnTo>
                  <a:pt x="440816" y="61594"/>
                </a:lnTo>
                <a:lnTo>
                  <a:pt x="410473" y="101725"/>
                </a:lnTo>
                <a:lnTo>
                  <a:pt x="307720" y="248030"/>
                </a:lnTo>
                <a:lnTo>
                  <a:pt x="441198" y="468121"/>
                </a:lnTo>
                <a:lnTo>
                  <a:pt x="464692" y="503681"/>
                </a:lnTo>
                <a:lnTo>
                  <a:pt x="469264" y="509269"/>
                </a:lnTo>
                <a:lnTo>
                  <a:pt x="473710" y="514857"/>
                </a:lnTo>
                <a:lnTo>
                  <a:pt x="477647" y="519049"/>
                </a:lnTo>
                <a:lnTo>
                  <a:pt x="481075" y="521715"/>
                </a:lnTo>
                <a:lnTo>
                  <a:pt x="484504" y="524509"/>
                </a:lnTo>
                <a:lnTo>
                  <a:pt x="487806" y="526668"/>
                </a:lnTo>
                <a:lnTo>
                  <a:pt x="491109" y="528065"/>
                </a:lnTo>
                <a:lnTo>
                  <a:pt x="494411" y="529589"/>
                </a:lnTo>
                <a:lnTo>
                  <a:pt x="497839" y="530732"/>
                </a:lnTo>
                <a:lnTo>
                  <a:pt x="501396" y="531621"/>
                </a:lnTo>
                <a:lnTo>
                  <a:pt x="501396" y="558672"/>
                </a:lnTo>
                <a:lnTo>
                  <a:pt x="273812" y="558672"/>
                </a:lnTo>
                <a:lnTo>
                  <a:pt x="273812" y="531621"/>
                </a:lnTo>
                <a:lnTo>
                  <a:pt x="282192" y="530308"/>
                </a:lnTo>
                <a:lnTo>
                  <a:pt x="289417" y="528446"/>
                </a:lnTo>
                <a:lnTo>
                  <a:pt x="295475" y="526014"/>
                </a:lnTo>
                <a:lnTo>
                  <a:pt x="300355" y="522986"/>
                </a:lnTo>
                <a:lnTo>
                  <a:pt x="306069" y="518667"/>
                </a:lnTo>
                <a:lnTo>
                  <a:pt x="308990" y="511682"/>
                </a:lnTo>
                <a:lnTo>
                  <a:pt x="308990" y="502157"/>
                </a:lnTo>
                <a:lnTo>
                  <a:pt x="308990" y="498855"/>
                </a:lnTo>
                <a:lnTo>
                  <a:pt x="302640" y="477519"/>
                </a:lnTo>
                <a:lnTo>
                  <a:pt x="300355" y="472058"/>
                </a:lnTo>
                <a:lnTo>
                  <a:pt x="298069" y="467232"/>
                </a:lnTo>
                <a:lnTo>
                  <a:pt x="295656" y="463041"/>
                </a:lnTo>
                <a:lnTo>
                  <a:pt x="293489" y="459160"/>
                </a:lnTo>
                <a:lnTo>
                  <a:pt x="290417" y="453802"/>
                </a:lnTo>
                <a:lnTo>
                  <a:pt x="286440" y="446968"/>
                </a:lnTo>
                <a:lnTo>
                  <a:pt x="281558" y="438657"/>
                </a:lnTo>
                <a:lnTo>
                  <a:pt x="224662" y="344931"/>
                </a:lnTo>
                <a:lnTo>
                  <a:pt x="157987" y="443611"/>
                </a:lnTo>
                <a:lnTo>
                  <a:pt x="152781" y="451484"/>
                </a:lnTo>
                <a:lnTo>
                  <a:pt x="148462" y="458724"/>
                </a:lnTo>
                <a:lnTo>
                  <a:pt x="144906" y="465327"/>
                </a:lnTo>
                <a:lnTo>
                  <a:pt x="141350" y="471804"/>
                </a:lnTo>
                <a:lnTo>
                  <a:pt x="138811" y="477900"/>
                </a:lnTo>
                <a:lnTo>
                  <a:pt x="137540" y="483362"/>
                </a:lnTo>
                <a:lnTo>
                  <a:pt x="136144" y="488822"/>
                </a:lnTo>
                <a:lnTo>
                  <a:pt x="135508" y="495172"/>
                </a:lnTo>
                <a:lnTo>
                  <a:pt x="135508" y="502538"/>
                </a:lnTo>
                <a:lnTo>
                  <a:pt x="135508" y="509904"/>
                </a:lnTo>
                <a:lnTo>
                  <a:pt x="169418" y="531621"/>
                </a:lnTo>
                <a:lnTo>
                  <a:pt x="169418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6619" y="529284"/>
                </a:lnTo>
                <a:lnTo>
                  <a:pt x="12954" y="526446"/>
                </a:lnTo>
                <a:lnTo>
                  <a:pt x="42749" y="502298"/>
                </a:lnTo>
                <a:lnTo>
                  <a:pt x="74904" y="460930"/>
                </a:lnTo>
                <a:lnTo>
                  <a:pt x="192786" y="292226"/>
                </a:lnTo>
                <a:lnTo>
                  <a:pt x="89662" y="120650"/>
                </a:lnTo>
                <a:lnTo>
                  <a:pt x="67087" y="84234"/>
                </a:lnTo>
                <a:lnTo>
                  <a:pt x="44846" y="51740"/>
                </a:lnTo>
                <a:lnTo>
                  <a:pt x="11049" y="26924"/>
                </a:lnTo>
                <a:lnTo>
                  <a:pt x="110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894202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5892" y="0"/>
                </a:lnTo>
                <a:lnTo>
                  <a:pt x="405892" y="130047"/>
                </a:lnTo>
                <a:lnTo>
                  <a:pt x="349885" y="130047"/>
                </a:lnTo>
                <a:lnTo>
                  <a:pt x="343384" y="112188"/>
                </a:lnTo>
                <a:lnTo>
                  <a:pt x="337407" y="97472"/>
                </a:lnTo>
                <a:lnTo>
                  <a:pt x="316626" y="65182"/>
                </a:lnTo>
                <a:lnTo>
                  <a:pt x="274433" y="48377"/>
                </a:lnTo>
                <a:lnTo>
                  <a:pt x="259842" y="47878"/>
                </a:lnTo>
                <a:lnTo>
                  <a:pt x="170561" y="47878"/>
                </a:lnTo>
                <a:lnTo>
                  <a:pt x="170561" y="244347"/>
                </a:lnTo>
                <a:lnTo>
                  <a:pt x="224662" y="244347"/>
                </a:lnTo>
                <a:lnTo>
                  <a:pt x="265430" y="230124"/>
                </a:lnTo>
                <a:lnTo>
                  <a:pt x="282701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701" y="351536"/>
                </a:lnTo>
                <a:lnTo>
                  <a:pt x="279773" y="340344"/>
                </a:lnTo>
                <a:lnTo>
                  <a:pt x="276701" y="330580"/>
                </a:lnTo>
                <a:lnTo>
                  <a:pt x="253492" y="297433"/>
                </a:lnTo>
                <a:lnTo>
                  <a:pt x="224662" y="292226"/>
                </a:lnTo>
                <a:lnTo>
                  <a:pt x="170561" y="292226"/>
                </a:lnTo>
                <a:lnTo>
                  <a:pt x="170561" y="510666"/>
                </a:lnTo>
                <a:lnTo>
                  <a:pt x="259461" y="510666"/>
                </a:lnTo>
                <a:lnTo>
                  <a:pt x="268986" y="510666"/>
                </a:lnTo>
                <a:lnTo>
                  <a:pt x="301117" y="502538"/>
                </a:lnTo>
                <a:lnTo>
                  <a:pt x="306324" y="499490"/>
                </a:lnTo>
                <a:lnTo>
                  <a:pt x="311404" y="495426"/>
                </a:lnTo>
                <a:lnTo>
                  <a:pt x="316103" y="490219"/>
                </a:lnTo>
                <a:lnTo>
                  <a:pt x="320929" y="485013"/>
                </a:lnTo>
                <a:lnTo>
                  <a:pt x="340487" y="449706"/>
                </a:lnTo>
                <a:lnTo>
                  <a:pt x="353949" y="409193"/>
                </a:lnTo>
                <a:lnTo>
                  <a:pt x="410082" y="409193"/>
                </a:lnTo>
                <a:lnTo>
                  <a:pt x="402209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502"/>
                </a:lnTo>
                <a:lnTo>
                  <a:pt x="13509" y="527335"/>
                </a:lnTo>
                <a:lnTo>
                  <a:pt x="36956" y="509650"/>
                </a:lnTo>
                <a:lnTo>
                  <a:pt x="39878" y="504063"/>
                </a:lnTo>
                <a:lnTo>
                  <a:pt x="43616" y="465314"/>
                </a:lnTo>
                <a:lnTo>
                  <a:pt x="43687" y="455929"/>
                </a:lnTo>
                <a:lnTo>
                  <a:pt x="43687" y="103124"/>
                </a:lnTo>
                <a:lnTo>
                  <a:pt x="42037" y="61975"/>
                </a:lnTo>
                <a:lnTo>
                  <a:pt x="37337" y="49529"/>
                </a:lnTo>
                <a:lnTo>
                  <a:pt x="34543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854322" y="619888"/>
            <a:ext cx="541655" cy="561975"/>
          </a:xfrm>
          <a:custGeom>
            <a:avLst/>
            <a:gdLst/>
            <a:ahLst/>
            <a:cxnLst/>
            <a:rect l="l" t="t" r="r" b="b"/>
            <a:pathLst>
              <a:path w="541654" h="561975">
                <a:moveTo>
                  <a:pt x="238251" y="0"/>
                </a:moveTo>
                <a:lnTo>
                  <a:pt x="347599" y="0"/>
                </a:lnTo>
                <a:lnTo>
                  <a:pt x="482600" y="458342"/>
                </a:lnTo>
                <a:lnTo>
                  <a:pt x="486908" y="472634"/>
                </a:lnTo>
                <a:lnTo>
                  <a:pt x="500999" y="508125"/>
                </a:lnTo>
                <a:lnTo>
                  <a:pt x="532788" y="532395"/>
                </a:lnTo>
                <a:lnTo>
                  <a:pt x="541146" y="534542"/>
                </a:lnTo>
                <a:lnTo>
                  <a:pt x="541146" y="561593"/>
                </a:lnTo>
                <a:lnTo>
                  <a:pt x="315213" y="561593"/>
                </a:lnTo>
                <a:lnTo>
                  <a:pt x="315213" y="534542"/>
                </a:lnTo>
                <a:lnTo>
                  <a:pt x="325171" y="532874"/>
                </a:lnTo>
                <a:lnTo>
                  <a:pt x="333724" y="530336"/>
                </a:lnTo>
                <a:lnTo>
                  <a:pt x="356996" y="496062"/>
                </a:lnTo>
                <a:lnTo>
                  <a:pt x="356808" y="489513"/>
                </a:lnTo>
                <a:lnTo>
                  <a:pt x="350281" y="450230"/>
                </a:lnTo>
                <a:lnTo>
                  <a:pt x="333628" y="388365"/>
                </a:lnTo>
                <a:lnTo>
                  <a:pt x="158876" y="388365"/>
                </a:lnTo>
                <a:lnTo>
                  <a:pt x="145414" y="427227"/>
                </a:lnTo>
                <a:lnTo>
                  <a:pt x="134296" y="466790"/>
                </a:lnTo>
                <a:lnTo>
                  <a:pt x="132206" y="491489"/>
                </a:lnTo>
                <a:lnTo>
                  <a:pt x="134873" y="509254"/>
                </a:lnTo>
                <a:lnTo>
                  <a:pt x="142874" y="522350"/>
                </a:lnTo>
                <a:lnTo>
                  <a:pt x="156209" y="530780"/>
                </a:lnTo>
                <a:lnTo>
                  <a:pt x="174878" y="534542"/>
                </a:lnTo>
                <a:lnTo>
                  <a:pt x="174878" y="561593"/>
                </a:lnTo>
                <a:lnTo>
                  <a:pt x="0" y="561593"/>
                </a:lnTo>
                <a:lnTo>
                  <a:pt x="0" y="534542"/>
                </a:lnTo>
                <a:lnTo>
                  <a:pt x="7381" y="533233"/>
                </a:lnTo>
                <a:lnTo>
                  <a:pt x="14287" y="531018"/>
                </a:lnTo>
                <a:lnTo>
                  <a:pt x="47498" y="499363"/>
                </a:lnTo>
                <a:lnTo>
                  <a:pt x="67563" y="454660"/>
                </a:lnTo>
                <a:lnTo>
                  <a:pt x="2382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036064" y="1818132"/>
            <a:ext cx="7984235" cy="405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095474" y="1857362"/>
            <a:ext cx="7857744" cy="3928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/>
          </p:nvPr>
        </p:nvGraphicFramePr>
        <p:xfrm>
          <a:off x="2089125" y="1851025"/>
          <a:ext cx="7858759" cy="3929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9624"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DATE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ACTION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CONTENT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AREA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TIME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ELEMENT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SIGNATURE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IN" sz="2000" b="1" spc="-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30</a:t>
                      </a:r>
                      <a:r>
                        <a:rPr sz="2000" b="1" spc="-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lang="en-IN" sz="2000" b="1" spc="-5" baseline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4</a:t>
                      </a:r>
                      <a:r>
                        <a:rPr sz="2000" b="1" spc="-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.20</a:t>
                      </a:r>
                      <a:r>
                        <a:rPr lang="en-IN" sz="2000" b="1" spc="-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Palpate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Abdomen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Hourly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2,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65" dirty="0" err="1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Mr</a:t>
                      </a:r>
                      <a:r>
                        <a:rPr lang="en-IN" sz="2000" b="1" spc="-6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2000" b="1" spc="-65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IN" sz="2000" b="1" spc="0" baseline="0" dirty="0" smtClean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Glory</a:t>
                      </a:r>
                      <a:endParaRPr sz="2000" dirty="0">
                        <a:latin typeface="Cambria"/>
                        <a:cs typeface="Cambr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for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firmness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then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Q4H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x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24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hrs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39" y="753129"/>
            <a:ext cx="6714364" cy="22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020" y="409576"/>
            <a:ext cx="6696811" cy="34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8217" y="596011"/>
            <a:ext cx="121412" cy="124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7990" y="478662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657" y="0"/>
                </a:moveTo>
                <a:lnTo>
                  <a:pt x="0" y="139573"/>
                </a:lnTo>
                <a:lnTo>
                  <a:pt x="89281" y="139573"/>
                </a:lnTo>
                <a:lnTo>
                  <a:pt x="496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32115" y="438151"/>
            <a:ext cx="100076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8612" y="438151"/>
            <a:ext cx="98551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2346" y="442723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59" y="0"/>
                </a:moveTo>
                <a:lnTo>
                  <a:pt x="11810" y="0"/>
                </a:lnTo>
                <a:lnTo>
                  <a:pt x="4457" y="253"/>
                </a:lnTo>
                <a:lnTo>
                  <a:pt x="0" y="507"/>
                </a:lnTo>
                <a:lnTo>
                  <a:pt x="0" y="279273"/>
                </a:lnTo>
                <a:lnTo>
                  <a:pt x="2971" y="279780"/>
                </a:lnTo>
                <a:lnTo>
                  <a:pt x="10490" y="280035"/>
                </a:lnTo>
                <a:lnTo>
                  <a:pt x="22555" y="280035"/>
                </a:lnTo>
                <a:lnTo>
                  <a:pt x="68389" y="272161"/>
                </a:lnTo>
                <a:lnTo>
                  <a:pt x="99496" y="246584"/>
                </a:lnTo>
                <a:lnTo>
                  <a:pt x="116230" y="211454"/>
                </a:lnTo>
                <a:lnTo>
                  <a:pt x="124570" y="159430"/>
                </a:lnTo>
                <a:lnTo>
                  <a:pt x="125120" y="138811"/>
                </a:lnTo>
                <a:lnTo>
                  <a:pt x="124334" y="116284"/>
                </a:lnTo>
                <a:lnTo>
                  <a:pt x="118048" y="77231"/>
                </a:lnTo>
                <a:lnTo>
                  <a:pt x="97291" y="33639"/>
                </a:lnTo>
                <a:lnTo>
                  <a:pt x="64934" y="8358"/>
                </a:lnTo>
                <a:lnTo>
                  <a:pt x="2205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9271" y="430784"/>
            <a:ext cx="80772" cy="113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0705" y="413767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388"/>
                </a:lnTo>
                <a:lnTo>
                  <a:pt x="227425" y="226571"/>
                </a:lnTo>
                <a:lnTo>
                  <a:pt x="232664" y="237617"/>
                </a:lnTo>
                <a:lnTo>
                  <a:pt x="236727" y="237617"/>
                </a:lnTo>
                <a:lnTo>
                  <a:pt x="235487" y="207325"/>
                </a:lnTo>
                <a:lnTo>
                  <a:pt x="234616" y="175688"/>
                </a:lnTo>
                <a:lnTo>
                  <a:pt x="234102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33552" y="43687"/>
                </a:lnTo>
                <a:lnTo>
                  <a:pt x="232664" y="38988"/>
                </a:lnTo>
                <a:lnTo>
                  <a:pt x="231901" y="34162"/>
                </a:lnTo>
                <a:lnTo>
                  <a:pt x="230631" y="30480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391" y="16383"/>
                </a:lnTo>
                <a:lnTo>
                  <a:pt x="207391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9116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4" y="338328"/>
                </a:lnTo>
                <a:lnTo>
                  <a:pt x="99949" y="145542"/>
                </a:lnTo>
                <a:lnTo>
                  <a:pt x="80311" y="110569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438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8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4682" y="413767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04394" y="41401"/>
                </a:lnTo>
                <a:lnTo>
                  <a:pt x="103632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356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6" y="3746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7294" y="413767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04394" y="41401"/>
                </a:lnTo>
                <a:lnTo>
                  <a:pt x="103631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356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4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7188" y="413766"/>
            <a:ext cx="318770" cy="340360"/>
          </a:xfrm>
          <a:custGeom>
            <a:avLst/>
            <a:gdLst/>
            <a:ahLst/>
            <a:cxnLst/>
            <a:rect l="l" t="t" r="r" b="b"/>
            <a:pathLst>
              <a:path w="318770" h="340359">
                <a:moveTo>
                  <a:pt x="0" y="0"/>
                </a:moveTo>
                <a:lnTo>
                  <a:pt x="137033" y="0"/>
                </a:lnTo>
                <a:lnTo>
                  <a:pt x="137033" y="16383"/>
                </a:lnTo>
                <a:lnTo>
                  <a:pt x="128397" y="17399"/>
                </a:lnTo>
                <a:lnTo>
                  <a:pt x="122047" y="19812"/>
                </a:lnTo>
                <a:lnTo>
                  <a:pt x="117983" y="23622"/>
                </a:lnTo>
                <a:lnTo>
                  <a:pt x="113791" y="27305"/>
                </a:lnTo>
                <a:lnTo>
                  <a:pt x="111760" y="32766"/>
                </a:lnTo>
                <a:lnTo>
                  <a:pt x="111760" y="39624"/>
                </a:lnTo>
                <a:lnTo>
                  <a:pt x="111760" y="45085"/>
                </a:lnTo>
                <a:lnTo>
                  <a:pt x="112267" y="50419"/>
                </a:lnTo>
                <a:lnTo>
                  <a:pt x="168528" y="258445"/>
                </a:lnTo>
                <a:lnTo>
                  <a:pt x="229742" y="81280"/>
                </a:lnTo>
                <a:lnTo>
                  <a:pt x="232156" y="74422"/>
                </a:lnTo>
                <a:lnTo>
                  <a:pt x="234061" y="67818"/>
                </a:lnTo>
                <a:lnTo>
                  <a:pt x="235458" y="61722"/>
                </a:lnTo>
                <a:lnTo>
                  <a:pt x="236854" y="55625"/>
                </a:lnTo>
                <a:lnTo>
                  <a:pt x="237616" y="49149"/>
                </a:lnTo>
                <a:lnTo>
                  <a:pt x="237616" y="42418"/>
                </a:lnTo>
                <a:lnTo>
                  <a:pt x="237616" y="34289"/>
                </a:lnTo>
                <a:lnTo>
                  <a:pt x="235458" y="28067"/>
                </a:lnTo>
                <a:lnTo>
                  <a:pt x="231266" y="23875"/>
                </a:lnTo>
                <a:lnTo>
                  <a:pt x="227075" y="19558"/>
                </a:lnTo>
                <a:lnTo>
                  <a:pt x="220599" y="17018"/>
                </a:lnTo>
                <a:lnTo>
                  <a:pt x="211836" y="16383"/>
                </a:lnTo>
                <a:lnTo>
                  <a:pt x="211836" y="0"/>
                </a:lnTo>
                <a:lnTo>
                  <a:pt x="318642" y="0"/>
                </a:lnTo>
                <a:lnTo>
                  <a:pt x="318642" y="16383"/>
                </a:lnTo>
                <a:lnTo>
                  <a:pt x="312419" y="17399"/>
                </a:lnTo>
                <a:lnTo>
                  <a:pt x="307086" y="19431"/>
                </a:lnTo>
                <a:lnTo>
                  <a:pt x="281757" y="54473"/>
                </a:lnTo>
                <a:lnTo>
                  <a:pt x="174371" y="339979"/>
                </a:lnTo>
                <a:lnTo>
                  <a:pt x="117221" y="339979"/>
                </a:lnTo>
                <a:lnTo>
                  <a:pt x="35433" y="62484"/>
                </a:lnTo>
                <a:lnTo>
                  <a:pt x="20574" y="26670"/>
                </a:lnTo>
                <a:lnTo>
                  <a:pt x="16637" y="23495"/>
                </a:lnTo>
                <a:lnTo>
                  <a:pt x="12573" y="20193"/>
                </a:lnTo>
                <a:lnTo>
                  <a:pt x="7112" y="17907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3310" y="413767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871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39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588" y="274320"/>
                </a:lnTo>
                <a:lnTo>
                  <a:pt x="272805" y="284920"/>
                </a:lnTo>
                <a:lnTo>
                  <a:pt x="299545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982"/>
                </a:lnTo>
                <a:lnTo>
                  <a:pt x="161391" y="228222"/>
                </a:lnTo>
                <a:lnTo>
                  <a:pt x="133603" y="197231"/>
                </a:lnTo>
                <a:lnTo>
                  <a:pt x="126873" y="196342"/>
                </a:lnTo>
                <a:lnTo>
                  <a:pt x="117728" y="196342"/>
                </a:lnTo>
                <a:lnTo>
                  <a:pt x="103377" y="196342"/>
                </a:lnTo>
                <a:lnTo>
                  <a:pt x="103377" y="276098"/>
                </a:lnTo>
                <a:lnTo>
                  <a:pt x="10347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129" y="305308"/>
                </a:lnTo>
                <a:lnTo>
                  <a:pt x="25273" y="300989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0703" y="413767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836" y="78867"/>
                </a:lnTo>
                <a:lnTo>
                  <a:pt x="207904" y="68028"/>
                </a:lnTo>
                <a:lnTo>
                  <a:pt x="204295" y="59118"/>
                </a:lnTo>
                <a:lnTo>
                  <a:pt x="173640" y="30194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017" y="147955"/>
                </a:lnTo>
                <a:lnTo>
                  <a:pt x="143383" y="147955"/>
                </a:lnTo>
                <a:lnTo>
                  <a:pt x="171196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352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4" y="306197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88595" y="299974"/>
                </a:lnTo>
                <a:lnTo>
                  <a:pt x="191388" y="296925"/>
                </a:lnTo>
                <a:lnTo>
                  <a:pt x="194310" y="293750"/>
                </a:lnTo>
                <a:lnTo>
                  <a:pt x="212213" y="255180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9805" y="413767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80" y="1404"/>
                </a:lnTo>
                <a:lnTo>
                  <a:pt x="220295" y="12644"/>
                </a:lnTo>
                <a:lnTo>
                  <a:pt x="251539" y="35218"/>
                </a:lnTo>
                <a:lnTo>
                  <a:pt x="269113" y="91439"/>
                </a:lnTo>
                <a:lnTo>
                  <a:pt x="268206" y="107372"/>
                </a:lnTo>
                <a:lnTo>
                  <a:pt x="254508" y="148717"/>
                </a:lnTo>
                <a:lnTo>
                  <a:pt x="225165" y="178524"/>
                </a:lnTo>
                <a:lnTo>
                  <a:pt x="180943" y="194865"/>
                </a:lnTo>
                <a:lnTo>
                  <a:pt x="142748" y="197993"/>
                </a:lnTo>
                <a:lnTo>
                  <a:pt x="131274" y="197941"/>
                </a:lnTo>
                <a:lnTo>
                  <a:pt x="120872" y="197770"/>
                </a:lnTo>
                <a:lnTo>
                  <a:pt x="111565" y="197457"/>
                </a:lnTo>
                <a:lnTo>
                  <a:pt x="103378" y="196976"/>
                </a:lnTo>
                <a:lnTo>
                  <a:pt x="103378" y="276351"/>
                </a:lnTo>
                <a:lnTo>
                  <a:pt x="103378" y="287274"/>
                </a:lnTo>
                <a:lnTo>
                  <a:pt x="103759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06807" y="307721"/>
                </a:lnTo>
                <a:lnTo>
                  <a:pt x="108712" y="310388"/>
                </a:lnTo>
                <a:lnTo>
                  <a:pt x="110617" y="313182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1953" y="413767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3" y="20193"/>
                </a:lnTo>
                <a:lnTo>
                  <a:pt x="104394" y="41401"/>
                </a:lnTo>
                <a:lnTo>
                  <a:pt x="103632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296" y="290909"/>
                </a:lnTo>
                <a:lnTo>
                  <a:pt x="222011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392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70" y="0"/>
                </a:lnTo>
                <a:lnTo>
                  <a:pt x="306070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0" y="37337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356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75"/>
                </a:lnTo>
                <a:lnTo>
                  <a:pt x="155448" y="342264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782" y="277113"/>
                </a:lnTo>
                <a:lnTo>
                  <a:pt x="26995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8429" y="413767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388"/>
                </a:lnTo>
                <a:lnTo>
                  <a:pt x="227425" y="226571"/>
                </a:lnTo>
                <a:lnTo>
                  <a:pt x="232663" y="237617"/>
                </a:lnTo>
                <a:lnTo>
                  <a:pt x="236727" y="237617"/>
                </a:lnTo>
                <a:lnTo>
                  <a:pt x="235487" y="207325"/>
                </a:lnTo>
                <a:lnTo>
                  <a:pt x="234616" y="175688"/>
                </a:lnTo>
                <a:lnTo>
                  <a:pt x="234102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33552" y="43687"/>
                </a:lnTo>
                <a:lnTo>
                  <a:pt x="232663" y="38988"/>
                </a:lnTo>
                <a:lnTo>
                  <a:pt x="231901" y="34162"/>
                </a:lnTo>
                <a:lnTo>
                  <a:pt x="230632" y="30480"/>
                </a:lnTo>
                <a:lnTo>
                  <a:pt x="228854" y="28067"/>
                </a:lnTo>
                <a:lnTo>
                  <a:pt x="227202" y="25526"/>
                </a:lnTo>
                <a:lnTo>
                  <a:pt x="207391" y="16383"/>
                </a:lnTo>
                <a:lnTo>
                  <a:pt x="207391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9116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542"/>
                </a:lnTo>
                <a:lnTo>
                  <a:pt x="80311" y="110569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437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2406" y="413767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4" y="0"/>
                </a:lnTo>
                <a:lnTo>
                  <a:pt x="130174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04393" y="41401"/>
                </a:lnTo>
                <a:lnTo>
                  <a:pt x="103631" y="46228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4" y="321945"/>
                </a:lnTo>
                <a:lnTo>
                  <a:pt x="13017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3" y="314706"/>
                </a:lnTo>
                <a:lnTo>
                  <a:pt x="20701" y="312038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356"/>
                </a:lnTo>
                <a:lnTo>
                  <a:pt x="26289" y="47751"/>
                </a:lnTo>
                <a:lnTo>
                  <a:pt x="25907" y="42672"/>
                </a:lnTo>
                <a:lnTo>
                  <a:pt x="25527" y="37464"/>
                </a:lnTo>
                <a:lnTo>
                  <a:pt x="14731" y="21844"/>
                </a:lnTo>
                <a:lnTo>
                  <a:pt x="11176" y="19812"/>
                </a:lnTo>
                <a:lnTo>
                  <a:pt x="6349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0427" y="413767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29108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376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4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104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249" y="321945"/>
                </a:lnTo>
                <a:lnTo>
                  <a:pt x="214249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188" y="290703"/>
                </a:lnTo>
                <a:lnTo>
                  <a:pt x="107442" y="283972"/>
                </a:lnTo>
                <a:lnTo>
                  <a:pt x="107442" y="276098"/>
                </a:lnTo>
                <a:lnTo>
                  <a:pt x="107442" y="28956"/>
                </a:lnTo>
                <a:lnTo>
                  <a:pt x="87376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7973" y="71628"/>
                </a:lnTo>
                <a:lnTo>
                  <a:pt x="35687" y="79629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8634" y="413767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836" y="78867"/>
                </a:lnTo>
                <a:lnTo>
                  <a:pt x="207904" y="68028"/>
                </a:lnTo>
                <a:lnTo>
                  <a:pt x="204295" y="59118"/>
                </a:lnTo>
                <a:lnTo>
                  <a:pt x="173640" y="30194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7" y="147955"/>
                </a:lnTo>
                <a:lnTo>
                  <a:pt x="143383" y="147955"/>
                </a:lnTo>
                <a:lnTo>
                  <a:pt x="171196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353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764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197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88595" y="299974"/>
                </a:lnTo>
                <a:lnTo>
                  <a:pt x="191389" y="296925"/>
                </a:lnTo>
                <a:lnTo>
                  <a:pt x="194310" y="293750"/>
                </a:lnTo>
                <a:lnTo>
                  <a:pt x="212213" y="255180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130" y="305308"/>
                </a:lnTo>
                <a:lnTo>
                  <a:pt x="25273" y="300989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9743" y="413767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6" y="19812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5" y="308737"/>
                </a:lnTo>
                <a:lnTo>
                  <a:pt x="168656" y="307339"/>
                </a:lnTo>
                <a:lnTo>
                  <a:pt x="174497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7134" y="413767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835" y="78867"/>
                </a:lnTo>
                <a:lnTo>
                  <a:pt x="207904" y="68028"/>
                </a:lnTo>
                <a:lnTo>
                  <a:pt x="204295" y="59118"/>
                </a:lnTo>
                <a:lnTo>
                  <a:pt x="173640" y="30194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016" y="147955"/>
                </a:lnTo>
                <a:lnTo>
                  <a:pt x="143382" y="147955"/>
                </a:lnTo>
                <a:lnTo>
                  <a:pt x="171196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196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353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3" y="306197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88595" y="299974"/>
                </a:lnTo>
                <a:lnTo>
                  <a:pt x="191389" y="296925"/>
                </a:lnTo>
                <a:lnTo>
                  <a:pt x="194309" y="293750"/>
                </a:lnTo>
                <a:lnTo>
                  <a:pt x="212213" y="255180"/>
                </a:lnTo>
                <a:lnTo>
                  <a:pt x="214376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7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9019" y="413767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09" h="338455">
                <a:moveTo>
                  <a:pt x="0" y="0"/>
                </a:moveTo>
                <a:lnTo>
                  <a:pt x="128854" y="0"/>
                </a:lnTo>
                <a:lnTo>
                  <a:pt x="148682" y="404"/>
                </a:lnTo>
                <a:lnTo>
                  <a:pt x="197967" y="6476"/>
                </a:lnTo>
                <a:lnTo>
                  <a:pt x="236097" y="20318"/>
                </a:lnTo>
                <a:lnTo>
                  <a:pt x="274997" y="50603"/>
                </a:lnTo>
                <a:lnTo>
                  <a:pt x="298188" y="92160"/>
                </a:lnTo>
                <a:lnTo>
                  <a:pt x="306647" y="131540"/>
                </a:lnTo>
                <a:lnTo>
                  <a:pt x="308203" y="161798"/>
                </a:lnTo>
                <a:lnTo>
                  <a:pt x="307651" y="180635"/>
                </a:lnTo>
                <a:lnTo>
                  <a:pt x="299186" y="231267"/>
                </a:lnTo>
                <a:lnTo>
                  <a:pt x="280612" y="272289"/>
                </a:lnTo>
                <a:lnTo>
                  <a:pt x="254133" y="301609"/>
                </a:lnTo>
                <a:lnTo>
                  <a:pt x="220365" y="321808"/>
                </a:lnTo>
                <a:lnTo>
                  <a:pt x="178663" y="333756"/>
                </a:lnTo>
                <a:lnTo>
                  <a:pt x="131591" y="338042"/>
                </a:lnTo>
                <a:lnTo>
                  <a:pt x="11249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3" y="300989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484"/>
                </a:lnTo>
                <a:lnTo>
                  <a:pt x="26504" y="54737"/>
                </a:lnTo>
                <a:lnTo>
                  <a:pt x="26301" y="48133"/>
                </a:lnTo>
                <a:lnTo>
                  <a:pt x="25895" y="42925"/>
                </a:lnTo>
                <a:lnTo>
                  <a:pt x="25476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29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452" y="412115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9" y="0"/>
                </a:lnTo>
                <a:lnTo>
                  <a:pt x="292227" y="277495"/>
                </a:lnTo>
                <a:lnTo>
                  <a:pt x="294798" y="286087"/>
                </a:lnTo>
                <a:lnTo>
                  <a:pt x="311023" y="316484"/>
                </a:lnTo>
                <a:lnTo>
                  <a:pt x="314960" y="319786"/>
                </a:lnTo>
                <a:lnTo>
                  <a:pt x="320548" y="322072"/>
                </a:lnTo>
                <a:lnTo>
                  <a:pt x="327660" y="323596"/>
                </a:lnTo>
                <a:lnTo>
                  <a:pt x="327660" y="339979"/>
                </a:lnTo>
                <a:lnTo>
                  <a:pt x="190881" y="339979"/>
                </a:lnTo>
                <a:lnTo>
                  <a:pt x="190881" y="323596"/>
                </a:lnTo>
                <a:lnTo>
                  <a:pt x="199390" y="322580"/>
                </a:lnTo>
                <a:lnTo>
                  <a:pt x="205740" y="320167"/>
                </a:lnTo>
                <a:lnTo>
                  <a:pt x="209931" y="316357"/>
                </a:lnTo>
                <a:lnTo>
                  <a:pt x="213995" y="312547"/>
                </a:lnTo>
                <a:lnTo>
                  <a:pt x="216154" y="307213"/>
                </a:lnTo>
                <a:lnTo>
                  <a:pt x="216154" y="300227"/>
                </a:lnTo>
                <a:lnTo>
                  <a:pt x="216154" y="295148"/>
                </a:lnTo>
                <a:lnTo>
                  <a:pt x="215519" y="289433"/>
                </a:lnTo>
                <a:lnTo>
                  <a:pt x="214376" y="283210"/>
                </a:lnTo>
                <a:lnTo>
                  <a:pt x="213233" y="276860"/>
                </a:lnTo>
                <a:lnTo>
                  <a:pt x="211328" y="268986"/>
                </a:lnTo>
                <a:lnTo>
                  <a:pt x="208661" y="259334"/>
                </a:lnTo>
                <a:lnTo>
                  <a:pt x="201930" y="235076"/>
                </a:lnTo>
                <a:lnTo>
                  <a:pt x="96139" y="235076"/>
                </a:lnTo>
                <a:lnTo>
                  <a:pt x="88011" y="258699"/>
                </a:lnTo>
                <a:lnTo>
                  <a:pt x="85725" y="265302"/>
                </a:lnTo>
                <a:lnTo>
                  <a:pt x="83820" y="271652"/>
                </a:lnTo>
                <a:lnTo>
                  <a:pt x="82296" y="277875"/>
                </a:lnTo>
                <a:lnTo>
                  <a:pt x="80772" y="284099"/>
                </a:lnTo>
                <a:lnTo>
                  <a:pt x="80010" y="290575"/>
                </a:lnTo>
                <a:lnTo>
                  <a:pt x="80010" y="297561"/>
                </a:lnTo>
                <a:lnTo>
                  <a:pt x="81627" y="308272"/>
                </a:lnTo>
                <a:lnTo>
                  <a:pt x="86471" y="316198"/>
                </a:lnTo>
                <a:lnTo>
                  <a:pt x="94529" y="321313"/>
                </a:lnTo>
                <a:lnTo>
                  <a:pt x="105791" y="323596"/>
                </a:lnTo>
                <a:lnTo>
                  <a:pt x="105791" y="339979"/>
                </a:lnTo>
                <a:lnTo>
                  <a:pt x="0" y="339979"/>
                </a:lnTo>
                <a:lnTo>
                  <a:pt x="0" y="323596"/>
                </a:lnTo>
                <a:lnTo>
                  <a:pt x="6096" y="322961"/>
                </a:lnTo>
                <a:lnTo>
                  <a:pt x="11557" y="320801"/>
                </a:lnTo>
                <a:lnTo>
                  <a:pt x="37705" y="283543"/>
                </a:lnTo>
                <a:lnTo>
                  <a:pt x="40894" y="275209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27668" y="409829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46" y="811"/>
                </a:lnTo>
                <a:lnTo>
                  <a:pt x="210597" y="3254"/>
                </a:lnTo>
                <a:lnTo>
                  <a:pt x="234953" y="7340"/>
                </a:lnTo>
                <a:lnTo>
                  <a:pt x="258190" y="13081"/>
                </a:lnTo>
                <a:lnTo>
                  <a:pt x="258190" y="83566"/>
                </a:lnTo>
                <a:lnTo>
                  <a:pt x="224281" y="83566"/>
                </a:lnTo>
                <a:lnTo>
                  <a:pt x="221327" y="73705"/>
                </a:lnTo>
                <a:lnTo>
                  <a:pt x="218170" y="65071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450" y="52583"/>
                </a:lnTo>
                <a:lnTo>
                  <a:pt x="89661" y="91821"/>
                </a:lnTo>
                <a:lnTo>
                  <a:pt x="79428" y="150881"/>
                </a:lnTo>
                <a:lnTo>
                  <a:pt x="78739" y="175006"/>
                </a:lnTo>
                <a:lnTo>
                  <a:pt x="79194" y="195933"/>
                </a:lnTo>
                <a:lnTo>
                  <a:pt x="86105" y="250190"/>
                </a:lnTo>
                <a:lnTo>
                  <a:pt x="101357" y="289927"/>
                </a:lnTo>
                <a:lnTo>
                  <a:pt x="134816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51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2" y="185800"/>
                </a:lnTo>
                <a:lnTo>
                  <a:pt x="288162" y="202184"/>
                </a:lnTo>
                <a:lnTo>
                  <a:pt x="279907" y="204724"/>
                </a:lnTo>
                <a:lnTo>
                  <a:pt x="274320" y="207518"/>
                </a:lnTo>
                <a:lnTo>
                  <a:pt x="271272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712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784" y="335968"/>
                </a:lnTo>
                <a:lnTo>
                  <a:pt x="179435" y="341645"/>
                </a:lnTo>
                <a:lnTo>
                  <a:pt x="162014" y="345060"/>
                </a:lnTo>
                <a:lnTo>
                  <a:pt x="143509" y="346201"/>
                </a:lnTo>
                <a:lnTo>
                  <a:pt x="109604" y="343558"/>
                </a:lnTo>
                <a:lnTo>
                  <a:pt x="55606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17" y="65595"/>
                </a:lnTo>
                <a:lnTo>
                  <a:pt x="59219" y="30995"/>
                </a:lnTo>
                <a:lnTo>
                  <a:pt x="98171" y="9779"/>
                </a:lnTo>
                <a:lnTo>
                  <a:pt x="142712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41156" y="409829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412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276" y="82550"/>
                </a:lnTo>
                <a:lnTo>
                  <a:pt x="181804" y="73241"/>
                </a:lnTo>
                <a:lnTo>
                  <a:pt x="178974" y="64944"/>
                </a:lnTo>
                <a:lnTo>
                  <a:pt x="154050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2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649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5" y="316809"/>
                </a:lnTo>
                <a:lnTo>
                  <a:pt x="142113" y="296291"/>
                </a:lnTo>
                <a:lnTo>
                  <a:pt x="149098" y="268605"/>
                </a:lnTo>
                <a:lnTo>
                  <a:pt x="148740" y="261151"/>
                </a:lnTo>
                <a:lnTo>
                  <a:pt x="130970" y="225718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39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869" y="2762"/>
                </a:lnTo>
                <a:lnTo>
                  <a:pt x="112014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23380" y="409829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412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277" y="82550"/>
                </a:lnTo>
                <a:lnTo>
                  <a:pt x="181804" y="73241"/>
                </a:lnTo>
                <a:lnTo>
                  <a:pt x="178974" y="64944"/>
                </a:lnTo>
                <a:lnTo>
                  <a:pt x="154051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2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649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5" y="316809"/>
                </a:lnTo>
                <a:lnTo>
                  <a:pt x="142113" y="296291"/>
                </a:lnTo>
                <a:lnTo>
                  <a:pt x="149098" y="268605"/>
                </a:lnTo>
                <a:lnTo>
                  <a:pt x="148740" y="261151"/>
                </a:lnTo>
                <a:lnTo>
                  <a:pt x="130970" y="225718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39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869" y="2762"/>
                </a:lnTo>
                <a:lnTo>
                  <a:pt x="112014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5391" y="409829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46" y="811"/>
                </a:lnTo>
                <a:lnTo>
                  <a:pt x="210597" y="3254"/>
                </a:lnTo>
                <a:lnTo>
                  <a:pt x="234953" y="7340"/>
                </a:lnTo>
                <a:lnTo>
                  <a:pt x="258191" y="13081"/>
                </a:lnTo>
                <a:lnTo>
                  <a:pt x="258191" y="83566"/>
                </a:lnTo>
                <a:lnTo>
                  <a:pt x="224282" y="83566"/>
                </a:lnTo>
                <a:lnTo>
                  <a:pt x="221327" y="73705"/>
                </a:lnTo>
                <a:lnTo>
                  <a:pt x="218170" y="65071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450" y="52583"/>
                </a:lnTo>
                <a:lnTo>
                  <a:pt x="89662" y="91821"/>
                </a:lnTo>
                <a:lnTo>
                  <a:pt x="79428" y="150881"/>
                </a:lnTo>
                <a:lnTo>
                  <a:pt x="78740" y="175006"/>
                </a:lnTo>
                <a:lnTo>
                  <a:pt x="79194" y="195933"/>
                </a:lnTo>
                <a:lnTo>
                  <a:pt x="86106" y="250190"/>
                </a:lnTo>
                <a:lnTo>
                  <a:pt x="101357" y="289927"/>
                </a:lnTo>
                <a:lnTo>
                  <a:pt x="134816" y="316023"/>
                </a:lnTo>
                <a:lnTo>
                  <a:pt x="145415" y="317119"/>
                </a:lnTo>
                <a:lnTo>
                  <a:pt x="155634" y="316309"/>
                </a:lnTo>
                <a:lnTo>
                  <a:pt x="185451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5" y="206248"/>
                </a:lnTo>
                <a:lnTo>
                  <a:pt x="168402" y="204343"/>
                </a:lnTo>
                <a:lnTo>
                  <a:pt x="161290" y="202184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20" y="207518"/>
                </a:lnTo>
                <a:lnTo>
                  <a:pt x="271272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60" y="228346"/>
                </a:lnTo>
                <a:lnTo>
                  <a:pt x="263652" y="235712"/>
                </a:lnTo>
                <a:lnTo>
                  <a:pt x="263652" y="245110"/>
                </a:lnTo>
                <a:lnTo>
                  <a:pt x="263652" y="338455"/>
                </a:lnTo>
                <a:lnTo>
                  <a:pt x="227965" y="345948"/>
                </a:lnTo>
                <a:lnTo>
                  <a:pt x="211074" y="328041"/>
                </a:lnTo>
                <a:lnTo>
                  <a:pt x="195784" y="335968"/>
                </a:lnTo>
                <a:lnTo>
                  <a:pt x="179435" y="341645"/>
                </a:lnTo>
                <a:lnTo>
                  <a:pt x="162014" y="345060"/>
                </a:lnTo>
                <a:lnTo>
                  <a:pt x="143510" y="346201"/>
                </a:lnTo>
                <a:lnTo>
                  <a:pt x="109604" y="343558"/>
                </a:lnTo>
                <a:lnTo>
                  <a:pt x="55606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17" y="65595"/>
                </a:lnTo>
                <a:lnTo>
                  <a:pt x="59219" y="30995"/>
                </a:lnTo>
                <a:lnTo>
                  <a:pt x="98171" y="9779"/>
                </a:lnTo>
                <a:lnTo>
                  <a:pt x="142712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8448" y="409829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46" y="811"/>
                </a:lnTo>
                <a:lnTo>
                  <a:pt x="210597" y="3254"/>
                </a:lnTo>
                <a:lnTo>
                  <a:pt x="234953" y="7340"/>
                </a:lnTo>
                <a:lnTo>
                  <a:pt x="258190" y="13081"/>
                </a:lnTo>
                <a:lnTo>
                  <a:pt x="258190" y="83566"/>
                </a:lnTo>
                <a:lnTo>
                  <a:pt x="224281" y="83566"/>
                </a:lnTo>
                <a:lnTo>
                  <a:pt x="221327" y="73705"/>
                </a:lnTo>
                <a:lnTo>
                  <a:pt x="218170" y="65071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450" y="52583"/>
                </a:lnTo>
                <a:lnTo>
                  <a:pt x="89662" y="91821"/>
                </a:lnTo>
                <a:lnTo>
                  <a:pt x="79428" y="150881"/>
                </a:lnTo>
                <a:lnTo>
                  <a:pt x="78739" y="175006"/>
                </a:lnTo>
                <a:lnTo>
                  <a:pt x="79194" y="195933"/>
                </a:lnTo>
                <a:lnTo>
                  <a:pt x="86106" y="250190"/>
                </a:lnTo>
                <a:lnTo>
                  <a:pt x="101357" y="289927"/>
                </a:lnTo>
                <a:lnTo>
                  <a:pt x="134816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51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271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712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4" y="328041"/>
                </a:lnTo>
                <a:lnTo>
                  <a:pt x="195784" y="335968"/>
                </a:lnTo>
                <a:lnTo>
                  <a:pt x="179435" y="341645"/>
                </a:lnTo>
                <a:lnTo>
                  <a:pt x="162014" y="345060"/>
                </a:lnTo>
                <a:lnTo>
                  <a:pt x="143509" y="346201"/>
                </a:lnTo>
                <a:lnTo>
                  <a:pt x="109604" y="343558"/>
                </a:lnTo>
                <a:lnTo>
                  <a:pt x="55606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17" y="65595"/>
                </a:lnTo>
                <a:lnTo>
                  <a:pt x="59219" y="30995"/>
                </a:lnTo>
                <a:lnTo>
                  <a:pt x="98170" y="9779"/>
                </a:lnTo>
                <a:lnTo>
                  <a:pt x="142712" y="617"/>
                </a:lnTo>
                <a:lnTo>
                  <a:pt x="1586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6716" y="409575"/>
            <a:ext cx="354330" cy="346710"/>
          </a:xfrm>
          <a:custGeom>
            <a:avLst/>
            <a:gdLst/>
            <a:ahLst/>
            <a:cxnLst/>
            <a:rect l="l" t="t" r="r" b="b"/>
            <a:pathLst>
              <a:path w="354329" h="346709">
                <a:moveTo>
                  <a:pt x="162560" y="0"/>
                </a:moveTo>
                <a:lnTo>
                  <a:pt x="213102" y="9269"/>
                </a:lnTo>
                <a:lnTo>
                  <a:pt x="242998" y="36575"/>
                </a:lnTo>
                <a:lnTo>
                  <a:pt x="248793" y="63880"/>
                </a:lnTo>
                <a:lnTo>
                  <a:pt x="248793" y="71500"/>
                </a:lnTo>
                <a:lnTo>
                  <a:pt x="247650" y="78612"/>
                </a:lnTo>
                <a:lnTo>
                  <a:pt x="245363" y="85216"/>
                </a:lnTo>
                <a:lnTo>
                  <a:pt x="243205" y="91821"/>
                </a:lnTo>
                <a:lnTo>
                  <a:pt x="212725" y="125984"/>
                </a:lnTo>
                <a:lnTo>
                  <a:pt x="168275" y="154939"/>
                </a:lnTo>
                <a:lnTo>
                  <a:pt x="176516" y="165530"/>
                </a:lnTo>
                <a:lnTo>
                  <a:pt x="206502" y="201802"/>
                </a:lnTo>
                <a:lnTo>
                  <a:pt x="236862" y="236378"/>
                </a:lnTo>
                <a:lnTo>
                  <a:pt x="245363" y="245617"/>
                </a:lnTo>
                <a:lnTo>
                  <a:pt x="250531" y="238829"/>
                </a:lnTo>
                <a:lnTo>
                  <a:pt x="266747" y="199681"/>
                </a:lnTo>
                <a:lnTo>
                  <a:pt x="267081" y="193039"/>
                </a:lnTo>
                <a:lnTo>
                  <a:pt x="267081" y="184403"/>
                </a:lnTo>
                <a:lnTo>
                  <a:pt x="265303" y="178308"/>
                </a:lnTo>
                <a:lnTo>
                  <a:pt x="261493" y="174498"/>
                </a:lnTo>
                <a:lnTo>
                  <a:pt x="257810" y="170687"/>
                </a:lnTo>
                <a:lnTo>
                  <a:pt x="251968" y="168528"/>
                </a:lnTo>
                <a:lnTo>
                  <a:pt x="243840" y="168021"/>
                </a:lnTo>
                <a:lnTo>
                  <a:pt x="243840" y="151637"/>
                </a:lnTo>
                <a:lnTo>
                  <a:pt x="321183" y="151637"/>
                </a:lnTo>
                <a:lnTo>
                  <a:pt x="321183" y="165988"/>
                </a:lnTo>
                <a:lnTo>
                  <a:pt x="321183" y="168148"/>
                </a:lnTo>
                <a:lnTo>
                  <a:pt x="315213" y="193294"/>
                </a:lnTo>
                <a:lnTo>
                  <a:pt x="313817" y="197865"/>
                </a:lnTo>
                <a:lnTo>
                  <a:pt x="304292" y="219583"/>
                </a:lnTo>
                <a:lnTo>
                  <a:pt x="302006" y="223900"/>
                </a:lnTo>
                <a:lnTo>
                  <a:pt x="299466" y="228091"/>
                </a:lnTo>
                <a:lnTo>
                  <a:pt x="296799" y="232155"/>
                </a:lnTo>
                <a:lnTo>
                  <a:pt x="294259" y="236347"/>
                </a:lnTo>
                <a:lnTo>
                  <a:pt x="266065" y="267842"/>
                </a:lnTo>
                <a:lnTo>
                  <a:pt x="271381" y="273871"/>
                </a:lnTo>
                <a:lnTo>
                  <a:pt x="299338" y="298576"/>
                </a:lnTo>
                <a:lnTo>
                  <a:pt x="303403" y="300736"/>
                </a:lnTo>
                <a:lnTo>
                  <a:pt x="307721" y="301878"/>
                </a:lnTo>
                <a:lnTo>
                  <a:pt x="311912" y="301878"/>
                </a:lnTo>
                <a:lnTo>
                  <a:pt x="315975" y="301878"/>
                </a:lnTo>
                <a:lnTo>
                  <a:pt x="319659" y="300989"/>
                </a:lnTo>
                <a:lnTo>
                  <a:pt x="323088" y="299212"/>
                </a:lnTo>
                <a:lnTo>
                  <a:pt x="326517" y="297434"/>
                </a:lnTo>
                <a:lnTo>
                  <a:pt x="331470" y="293877"/>
                </a:lnTo>
                <a:lnTo>
                  <a:pt x="337693" y="288416"/>
                </a:lnTo>
                <a:lnTo>
                  <a:pt x="353822" y="308737"/>
                </a:lnTo>
                <a:lnTo>
                  <a:pt x="316357" y="337565"/>
                </a:lnTo>
                <a:lnTo>
                  <a:pt x="279781" y="346455"/>
                </a:lnTo>
                <a:lnTo>
                  <a:pt x="269829" y="345977"/>
                </a:lnTo>
                <a:lnTo>
                  <a:pt x="228361" y="328898"/>
                </a:lnTo>
                <a:lnTo>
                  <a:pt x="211582" y="314705"/>
                </a:lnTo>
                <a:lnTo>
                  <a:pt x="198701" y="322968"/>
                </a:lnTo>
                <a:lnTo>
                  <a:pt x="161036" y="339471"/>
                </a:lnTo>
                <a:lnTo>
                  <a:pt x="119888" y="346025"/>
                </a:lnTo>
                <a:lnTo>
                  <a:pt x="104267" y="346455"/>
                </a:lnTo>
                <a:lnTo>
                  <a:pt x="80883" y="345126"/>
                </a:lnTo>
                <a:lnTo>
                  <a:pt x="42402" y="334561"/>
                </a:lnTo>
                <a:lnTo>
                  <a:pt x="6842" y="299910"/>
                </a:lnTo>
                <a:lnTo>
                  <a:pt x="0" y="265684"/>
                </a:lnTo>
                <a:lnTo>
                  <a:pt x="0" y="257428"/>
                </a:lnTo>
                <a:lnTo>
                  <a:pt x="17018" y="216026"/>
                </a:lnTo>
                <a:lnTo>
                  <a:pt x="50673" y="186182"/>
                </a:lnTo>
                <a:lnTo>
                  <a:pt x="85979" y="165735"/>
                </a:lnTo>
                <a:lnTo>
                  <a:pt x="79430" y="156589"/>
                </a:lnTo>
                <a:lnTo>
                  <a:pt x="60436" y="122999"/>
                </a:lnTo>
                <a:lnTo>
                  <a:pt x="53212" y="84709"/>
                </a:lnTo>
                <a:lnTo>
                  <a:pt x="54070" y="72921"/>
                </a:lnTo>
                <a:lnTo>
                  <a:pt x="74473" y="32176"/>
                </a:lnTo>
                <a:lnTo>
                  <a:pt x="106299" y="11049"/>
                </a:lnTo>
                <a:lnTo>
                  <a:pt x="147607" y="690"/>
                </a:lnTo>
                <a:lnTo>
                  <a:pt x="16256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54200" y="857758"/>
            <a:ext cx="8198484" cy="5629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7620" indent="-274955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200" spc="-5" dirty="0">
                <a:latin typeface="Cambria"/>
                <a:cs typeface="Cambria"/>
              </a:rPr>
              <a:t>The nurse </a:t>
            </a:r>
            <a:r>
              <a:rPr sz="3200" dirty="0">
                <a:latin typeface="Cambria"/>
                <a:cs typeface="Cambria"/>
              </a:rPr>
              <a:t>has </a:t>
            </a:r>
            <a:r>
              <a:rPr sz="3200" spc="-15" dirty="0">
                <a:latin typeface="Cambria"/>
                <a:cs typeface="Cambria"/>
              </a:rPr>
              <a:t>two </a:t>
            </a:r>
            <a:r>
              <a:rPr sz="3200" spc="-5" dirty="0">
                <a:latin typeface="Cambria"/>
                <a:cs typeface="Cambria"/>
              </a:rPr>
              <a:t>responsibilities in </a:t>
            </a:r>
            <a:r>
              <a:rPr sz="3200" spc="-10" dirty="0">
                <a:latin typeface="Cambria"/>
                <a:cs typeface="Cambria"/>
              </a:rPr>
              <a:t>making  </a:t>
            </a:r>
            <a:r>
              <a:rPr sz="3200" spc="-15" dirty="0">
                <a:latin typeface="Cambria"/>
                <a:cs typeface="Cambria"/>
              </a:rPr>
              <a:t>work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assignments:</a:t>
            </a:r>
            <a:endParaRPr sz="3200">
              <a:latin typeface="Cambria"/>
              <a:cs typeface="Cambria"/>
            </a:endParaRPr>
          </a:p>
          <a:p>
            <a:pPr marL="652780" lvl="1" indent="-274955" algn="just">
              <a:spcBef>
                <a:spcPts val="710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b="1" spc="-10" dirty="0">
                <a:latin typeface="Cambria"/>
                <a:cs typeface="Cambria"/>
              </a:rPr>
              <a:t>Appropriate </a:t>
            </a:r>
            <a:r>
              <a:rPr sz="2900" b="1" spc="-5" dirty="0">
                <a:latin typeface="Cambria"/>
                <a:cs typeface="Cambria"/>
              </a:rPr>
              <a:t>delegation </a:t>
            </a:r>
            <a:r>
              <a:rPr sz="2900" b="1" dirty="0">
                <a:latin typeface="Cambria"/>
                <a:cs typeface="Cambria"/>
              </a:rPr>
              <a:t>of</a:t>
            </a:r>
            <a:r>
              <a:rPr sz="2900" b="1" spc="-45" dirty="0">
                <a:latin typeface="Cambria"/>
                <a:cs typeface="Cambria"/>
              </a:rPr>
              <a:t> </a:t>
            </a:r>
            <a:r>
              <a:rPr sz="2900" b="1" spc="-5" dirty="0">
                <a:latin typeface="Cambria"/>
                <a:cs typeface="Cambria"/>
              </a:rPr>
              <a:t>duties</a:t>
            </a:r>
            <a:endParaRPr sz="2900">
              <a:latin typeface="Cambria"/>
              <a:cs typeface="Cambria"/>
            </a:endParaRPr>
          </a:p>
          <a:p>
            <a:pPr marL="652780" lvl="1" indent="-274955" algn="just">
              <a:spcBef>
                <a:spcPts val="695"/>
              </a:spcBef>
              <a:buClr>
                <a:srgbClr val="EFAC00"/>
              </a:buClr>
              <a:buSzPct val="79310"/>
              <a:buFont typeface="Wingdings 2"/>
              <a:buChar char=""/>
              <a:tabLst>
                <a:tab pos="653415" algn="l"/>
              </a:tabLst>
            </a:pPr>
            <a:r>
              <a:rPr sz="2900" b="1" spc="-10" dirty="0">
                <a:latin typeface="Cambria"/>
                <a:cs typeface="Cambria"/>
              </a:rPr>
              <a:t>Adequate </a:t>
            </a:r>
            <a:r>
              <a:rPr sz="2900" b="1" dirty="0">
                <a:latin typeface="Cambria"/>
                <a:cs typeface="Cambria"/>
              </a:rPr>
              <a:t>supervision of</a:t>
            </a:r>
            <a:r>
              <a:rPr sz="2900" b="1" spc="-70" dirty="0">
                <a:latin typeface="Cambria"/>
                <a:cs typeface="Cambria"/>
              </a:rPr>
              <a:t> </a:t>
            </a:r>
            <a:r>
              <a:rPr sz="2900" b="1" spc="-5" dirty="0">
                <a:latin typeface="Cambria"/>
                <a:cs typeface="Cambria"/>
              </a:rPr>
              <a:t>personnel</a:t>
            </a:r>
            <a:endParaRPr sz="2900">
              <a:latin typeface="Cambria"/>
              <a:cs typeface="Cambria"/>
            </a:endParaRPr>
          </a:p>
          <a:p>
            <a:pPr marL="287020" marR="5080" indent="-274955" algn="just">
              <a:spcBef>
                <a:spcPts val="59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200" dirty="0">
                <a:latin typeface="Cambria"/>
                <a:cs typeface="Cambria"/>
              </a:rPr>
              <a:t>The RN can </a:t>
            </a:r>
            <a:r>
              <a:rPr sz="3200" spc="-5" dirty="0">
                <a:latin typeface="Cambria"/>
                <a:cs typeface="Cambria"/>
              </a:rPr>
              <a:t>assign </a:t>
            </a:r>
            <a:r>
              <a:rPr sz="3200" dirty="0">
                <a:latin typeface="Cambria"/>
                <a:cs typeface="Cambria"/>
              </a:rPr>
              <a:t>some </a:t>
            </a:r>
            <a:r>
              <a:rPr sz="3200" spc="-5" dirty="0">
                <a:latin typeface="Cambria"/>
                <a:cs typeface="Cambria"/>
              </a:rPr>
              <a:t>nursing </a:t>
            </a:r>
            <a:r>
              <a:rPr sz="3200" spc="-15" dirty="0">
                <a:latin typeface="Cambria"/>
                <a:cs typeface="Cambria"/>
              </a:rPr>
              <a:t>care </a:t>
            </a:r>
            <a:r>
              <a:rPr sz="3200" dirty="0">
                <a:latin typeface="Cambria"/>
                <a:cs typeface="Cambria"/>
              </a:rPr>
              <a:t>duties 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an unlicensed person but cannot assign  responsibility </a:t>
            </a:r>
            <a:r>
              <a:rPr sz="3200" spc="-10" dirty="0">
                <a:latin typeface="Cambria"/>
                <a:cs typeface="Cambria"/>
              </a:rPr>
              <a:t>for </a:t>
            </a:r>
            <a:r>
              <a:rPr sz="3200" spc="-5" dirty="0">
                <a:latin typeface="Cambria"/>
                <a:cs typeface="Cambria"/>
              </a:rPr>
              <a:t>total nursing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care</a:t>
            </a:r>
            <a:endParaRPr sz="3200">
              <a:latin typeface="Cambria"/>
              <a:cs typeface="Cambria"/>
            </a:endParaRPr>
          </a:p>
          <a:p>
            <a:pPr marL="287020" marR="5080" indent="-274955" algn="just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spc="-15" dirty="0">
                <a:latin typeface="Cambria"/>
                <a:cs typeface="Cambria"/>
              </a:rPr>
              <a:t>Assistive </a:t>
            </a:r>
            <a:r>
              <a:rPr sz="3200" spc="-5" dirty="0">
                <a:latin typeface="Cambria"/>
                <a:cs typeface="Cambria"/>
              </a:rPr>
              <a:t>personnel </a:t>
            </a:r>
            <a:r>
              <a:rPr sz="3200" spc="-25" dirty="0">
                <a:latin typeface="Cambria"/>
                <a:cs typeface="Cambria"/>
              </a:rPr>
              <a:t>may </a:t>
            </a:r>
            <a:r>
              <a:rPr sz="3200" spc="-10" dirty="0">
                <a:latin typeface="Cambria"/>
                <a:cs typeface="Cambria"/>
              </a:rPr>
              <a:t>perform  </a:t>
            </a:r>
            <a:r>
              <a:rPr sz="3200" spc="-5" dirty="0">
                <a:latin typeface="Cambria"/>
                <a:cs typeface="Cambria"/>
              </a:rPr>
              <a:t>task such as measuring </a:t>
            </a:r>
            <a:r>
              <a:rPr sz="3200" spc="-10" dirty="0">
                <a:latin typeface="Cambria"/>
                <a:cs typeface="Cambria"/>
              </a:rPr>
              <a:t>intake </a:t>
            </a:r>
            <a:r>
              <a:rPr sz="3200" dirty="0">
                <a:latin typeface="Cambria"/>
                <a:cs typeface="Cambria"/>
              </a:rPr>
              <a:t>&amp; </a:t>
            </a:r>
            <a:r>
              <a:rPr sz="3200" spc="5" dirty="0">
                <a:latin typeface="Cambria"/>
                <a:cs typeface="Cambria"/>
              </a:rPr>
              <a:t>output, </a:t>
            </a:r>
            <a:r>
              <a:rPr sz="3200" spc="-5" dirty="0">
                <a:latin typeface="Cambria"/>
                <a:cs typeface="Cambria"/>
              </a:rPr>
              <a:t>but  the </a:t>
            </a:r>
            <a:r>
              <a:rPr sz="3200" dirty="0">
                <a:latin typeface="Cambria"/>
                <a:cs typeface="Cambria"/>
              </a:rPr>
              <a:t>RN </a:t>
            </a:r>
            <a:r>
              <a:rPr sz="3200" spc="-10" dirty="0">
                <a:latin typeface="Cambria"/>
                <a:cs typeface="Cambria"/>
              </a:rPr>
              <a:t>is responsible for </a:t>
            </a:r>
            <a:r>
              <a:rPr sz="3200" spc="-15" dirty="0">
                <a:latin typeface="Cambria"/>
                <a:cs typeface="Cambria"/>
              </a:rPr>
              <a:t>analyzing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spc="-10" dirty="0">
                <a:latin typeface="Cambria"/>
                <a:cs typeface="Cambria"/>
              </a:rPr>
              <a:t>data,  </a:t>
            </a:r>
            <a:r>
              <a:rPr sz="3200" spc="-5" dirty="0">
                <a:latin typeface="Cambria"/>
                <a:cs typeface="Cambria"/>
              </a:rPr>
              <a:t>planning </a:t>
            </a:r>
            <a:r>
              <a:rPr sz="3200" spc="-15" dirty="0">
                <a:latin typeface="Cambria"/>
                <a:cs typeface="Cambria"/>
              </a:rPr>
              <a:t>care </a:t>
            </a:r>
            <a:r>
              <a:rPr sz="3200" dirty="0">
                <a:latin typeface="Cambria"/>
                <a:cs typeface="Cambria"/>
              </a:rPr>
              <a:t>&amp; </a:t>
            </a:r>
            <a:r>
              <a:rPr sz="3200" spc="-15" dirty="0">
                <a:latin typeface="Cambria"/>
                <a:cs typeface="Cambria"/>
              </a:rPr>
              <a:t>evaluating</a:t>
            </a:r>
            <a:r>
              <a:rPr sz="3200" spc="1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outcomes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39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777" y="648182"/>
            <a:ext cx="5807587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3973" y="304292"/>
            <a:ext cx="5790057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374" y="3326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7351" y="337185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4" h="280034">
                <a:moveTo>
                  <a:pt x="22097" y="0"/>
                </a:moveTo>
                <a:lnTo>
                  <a:pt x="11811" y="0"/>
                </a:lnTo>
                <a:lnTo>
                  <a:pt x="4444" y="254"/>
                </a:lnTo>
                <a:lnTo>
                  <a:pt x="0" y="508"/>
                </a:lnTo>
                <a:lnTo>
                  <a:pt x="0" y="279273"/>
                </a:lnTo>
                <a:lnTo>
                  <a:pt x="2921" y="279781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5" y="211455"/>
                </a:lnTo>
                <a:lnTo>
                  <a:pt x="124545" y="159430"/>
                </a:lnTo>
                <a:lnTo>
                  <a:pt x="125094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3393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8903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2880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9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511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1568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6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9" y="284866"/>
                </a:lnTo>
                <a:lnTo>
                  <a:pt x="299608" y="317261"/>
                </a:lnTo>
                <a:lnTo>
                  <a:pt x="312801" y="321945"/>
                </a:lnTo>
                <a:lnTo>
                  <a:pt x="312801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77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6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3715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9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2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6070" y="0"/>
                </a:lnTo>
                <a:lnTo>
                  <a:pt x="306070" y="16382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876" y="26289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0" y="37338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3483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7098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1077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8" y="42672"/>
                </a:lnTo>
                <a:lnTo>
                  <a:pt x="25526" y="37465"/>
                </a:lnTo>
                <a:lnTo>
                  <a:pt x="14732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9097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5" y="33527"/>
                </a:lnTo>
                <a:lnTo>
                  <a:pt x="226313" y="32003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4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2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69" y="338328"/>
                </a:lnTo>
                <a:lnTo>
                  <a:pt x="77469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69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1279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2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9433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3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3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5" y="286766"/>
                </a:lnTo>
                <a:lnTo>
                  <a:pt x="201421" y="283083"/>
                </a:lnTo>
                <a:lnTo>
                  <a:pt x="214376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8902" y="308230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2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8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9" y="318135"/>
                </a:lnTo>
                <a:lnTo>
                  <a:pt x="270383" y="316738"/>
                </a:lnTo>
                <a:lnTo>
                  <a:pt x="273177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7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3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1810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2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9"/>
                </a:lnTo>
                <a:lnTo>
                  <a:pt x="283971" y="29591"/>
                </a:lnTo>
                <a:lnTo>
                  <a:pt x="282194" y="33020"/>
                </a:lnTo>
                <a:lnTo>
                  <a:pt x="281050" y="37338"/>
                </a:lnTo>
                <a:lnTo>
                  <a:pt x="280543" y="42545"/>
                </a:lnTo>
                <a:lnTo>
                  <a:pt x="280034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3972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09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9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5866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1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2" y="185800"/>
                </a:lnTo>
                <a:lnTo>
                  <a:pt x="288162" y="202183"/>
                </a:lnTo>
                <a:lnTo>
                  <a:pt x="279907" y="204723"/>
                </a:lnTo>
                <a:lnTo>
                  <a:pt x="274319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8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9354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4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97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4061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8" y="217931"/>
                </a:lnTo>
                <a:lnTo>
                  <a:pt x="265302" y="223138"/>
                </a:lnTo>
                <a:lnTo>
                  <a:pt x="264160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7458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6"/>
                </a:lnTo>
                <a:lnTo>
                  <a:pt x="244348" y="11683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5"/>
                </a:lnTo>
                <a:lnTo>
                  <a:pt x="139703" y="31311"/>
                </a:lnTo>
                <a:lnTo>
                  <a:pt x="98806" y="66547"/>
                </a:lnTo>
                <a:lnTo>
                  <a:pt x="83772" y="113141"/>
                </a:lnTo>
                <a:lnTo>
                  <a:pt x="78740" y="177926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8"/>
                </a:lnTo>
                <a:lnTo>
                  <a:pt x="159515" y="316757"/>
                </a:lnTo>
                <a:lnTo>
                  <a:pt x="194913" y="298576"/>
                </a:lnTo>
                <a:lnTo>
                  <a:pt x="210439" y="258698"/>
                </a:lnTo>
                <a:lnTo>
                  <a:pt x="244348" y="258698"/>
                </a:lnTo>
                <a:lnTo>
                  <a:pt x="244348" y="333755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1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8"/>
                </a:lnTo>
                <a:lnTo>
                  <a:pt x="3889" y="228901"/>
                </a:lnTo>
                <a:lnTo>
                  <a:pt x="0" y="176402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4652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6843" y="1257782"/>
            <a:ext cx="7107552" cy="22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1210" y="913891"/>
            <a:ext cx="7089851" cy="346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05623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6773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55" y="0"/>
                </a:moveTo>
                <a:lnTo>
                  <a:pt x="0" y="139573"/>
                </a:lnTo>
                <a:lnTo>
                  <a:pt x="89204" y="139573"/>
                </a:lnTo>
                <a:lnTo>
                  <a:pt x="495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4729" y="9422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8724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3636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0740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15934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2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8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39912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14732" y="21844"/>
                </a:lnTo>
                <a:lnTo>
                  <a:pt x="11176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07933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29235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57872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2686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65595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7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7"/>
                </a:lnTo>
                <a:lnTo>
                  <a:pt x="288416" y="23622"/>
                </a:lnTo>
                <a:lnTo>
                  <a:pt x="285876" y="26288"/>
                </a:lnTo>
                <a:lnTo>
                  <a:pt x="283971" y="29591"/>
                </a:lnTo>
                <a:lnTo>
                  <a:pt x="282193" y="33020"/>
                </a:lnTo>
                <a:lnTo>
                  <a:pt x="281050" y="37337"/>
                </a:lnTo>
                <a:lnTo>
                  <a:pt x="280542" y="42545"/>
                </a:lnTo>
                <a:lnTo>
                  <a:pt x="280034" y="47751"/>
                </a:lnTo>
                <a:lnTo>
                  <a:pt x="279780" y="54229"/>
                </a:lnTo>
                <a:lnTo>
                  <a:pt x="279780" y="62230"/>
                </a:lnTo>
                <a:lnTo>
                  <a:pt x="279780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7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2" y="22275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0018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8" y="313563"/>
                </a:lnTo>
                <a:lnTo>
                  <a:pt x="366776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9" y="318135"/>
                </a:lnTo>
                <a:lnTo>
                  <a:pt x="270383" y="316738"/>
                </a:lnTo>
                <a:lnTo>
                  <a:pt x="273177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7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0251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7" y="203454"/>
                </a:lnTo>
                <a:lnTo>
                  <a:pt x="266191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4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56615" y="294386"/>
                </a:lnTo>
                <a:lnTo>
                  <a:pt x="357632" y="300228"/>
                </a:lnTo>
                <a:lnTo>
                  <a:pt x="358648" y="306070"/>
                </a:lnTo>
                <a:lnTo>
                  <a:pt x="360679" y="31051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3" y="304800"/>
                </a:lnTo>
                <a:lnTo>
                  <a:pt x="280415" y="299974"/>
                </a:lnTo>
                <a:lnTo>
                  <a:pt x="281177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5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46" y="285059"/>
                </a:lnTo>
                <a:lnTo>
                  <a:pt x="75691" y="313944"/>
                </a:lnTo>
                <a:lnTo>
                  <a:pt x="79121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827" y="311785"/>
                </a:lnTo>
                <a:lnTo>
                  <a:pt x="22605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8" y="295910"/>
                </a:lnTo>
                <a:lnTo>
                  <a:pt x="26415" y="290830"/>
                </a:lnTo>
                <a:lnTo>
                  <a:pt x="26542" y="284225"/>
                </a:lnTo>
                <a:lnTo>
                  <a:pt x="26542" y="276351"/>
                </a:lnTo>
                <a:lnTo>
                  <a:pt x="26542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25924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3" y="197231"/>
                </a:lnTo>
                <a:lnTo>
                  <a:pt x="126873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52267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22676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511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0672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17" y="0"/>
                </a:lnTo>
                <a:lnTo>
                  <a:pt x="291617" y="86995"/>
                </a:lnTo>
                <a:lnTo>
                  <a:pt x="257708" y="86995"/>
                </a:lnTo>
                <a:lnTo>
                  <a:pt x="255466" y="79160"/>
                </a:lnTo>
                <a:lnTo>
                  <a:pt x="253485" y="72421"/>
                </a:lnTo>
                <a:lnTo>
                  <a:pt x="251743" y="66778"/>
                </a:lnTo>
                <a:lnTo>
                  <a:pt x="250215" y="62230"/>
                </a:lnTo>
                <a:lnTo>
                  <a:pt x="248437" y="56896"/>
                </a:lnTo>
                <a:lnTo>
                  <a:pt x="237134" y="39370"/>
                </a:lnTo>
                <a:lnTo>
                  <a:pt x="234721" y="36957"/>
                </a:lnTo>
                <a:lnTo>
                  <a:pt x="232054" y="34925"/>
                </a:lnTo>
                <a:lnTo>
                  <a:pt x="229260" y="33528"/>
                </a:lnTo>
                <a:lnTo>
                  <a:pt x="226339" y="32004"/>
                </a:lnTo>
                <a:lnTo>
                  <a:pt x="222910" y="30861"/>
                </a:lnTo>
                <a:lnTo>
                  <a:pt x="218719" y="30099"/>
                </a:lnTo>
                <a:lnTo>
                  <a:pt x="214528" y="29337"/>
                </a:lnTo>
                <a:lnTo>
                  <a:pt x="208940" y="28956"/>
                </a:lnTo>
                <a:lnTo>
                  <a:pt x="202209" y="28956"/>
                </a:lnTo>
                <a:lnTo>
                  <a:pt x="184302" y="28956"/>
                </a:lnTo>
                <a:lnTo>
                  <a:pt x="184302" y="276098"/>
                </a:lnTo>
                <a:lnTo>
                  <a:pt x="184302" y="284861"/>
                </a:lnTo>
                <a:lnTo>
                  <a:pt x="184556" y="291465"/>
                </a:lnTo>
                <a:lnTo>
                  <a:pt x="185064" y="296037"/>
                </a:lnTo>
                <a:lnTo>
                  <a:pt x="185572" y="300609"/>
                </a:lnTo>
                <a:lnTo>
                  <a:pt x="186461" y="304292"/>
                </a:lnTo>
                <a:lnTo>
                  <a:pt x="187858" y="307086"/>
                </a:lnTo>
                <a:lnTo>
                  <a:pt x="189128" y="309880"/>
                </a:lnTo>
                <a:lnTo>
                  <a:pt x="190779" y="312166"/>
                </a:lnTo>
                <a:lnTo>
                  <a:pt x="192684" y="313817"/>
                </a:lnTo>
                <a:lnTo>
                  <a:pt x="194589" y="315595"/>
                </a:lnTo>
                <a:lnTo>
                  <a:pt x="197256" y="317119"/>
                </a:lnTo>
                <a:lnTo>
                  <a:pt x="200558" y="318516"/>
                </a:lnTo>
                <a:lnTo>
                  <a:pt x="203987" y="319913"/>
                </a:lnTo>
                <a:lnTo>
                  <a:pt x="208559" y="321056"/>
                </a:lnTo>
                <a:lnTo>
                  <a:pt x="214401" y="321945"/>
                </a:lnTo>
                <a:lnTo>
                  <a:pt x="214401" y="338328"/>
                </a:lnTo>
                <a:lnTo>
                  <a:pt x="77495" y="338328"/>
                </a:lnTo>
                <a:lnTo>
                  <a:pt x="77495" y="321945"/>
                </a:lnTo>
                <a:lnTo>
                  <a:pt x="84480" y="320801"/>
                </a:lnTo>
                <a:lnTo>
                  <a:pt x="89941" y="319278"/>
                </a:lnTo>
                <a:lnTo>
                  <a:pt x="94005" y="317373"/>
                </a:lnTo>
                <a:lnTo>
                  <a:pt x="98069" y="315468"/>
                </a:lnTo>
                <a:lnTo>
                  <a:pt x="101117" y="312800"/>
                </a:lnTo>
                <a:lnTo>
                  <a:pt x="103022" y="309245"/>
                </a:lnTo>
                <a:lnTo>
                  <a:pt x="105054" y="305816"/>
                </a:lnTo>
                <a:lnTo>
                  <a:pt x="106324" y="301371"/>
                </a:lnTo>
                <a:lnTo>
                  <a:pt x="106832" y="296037"/>
                </a:lnTo>
                <a:lnTo>
                  <a:pt x="107340" y="290703"/>
                </a:lnTo>
                <a:lnTo>
                  <a:pt x="107594" y="283972"/>
                </a:lnTo>
                <a:lnTo>
                  <a:pt x="107594" y="276098"/>
                </a:lnTo>
                <a:lnTo>
                  <a:pt x="107594" y="28956"/>
                </a:lnTo>
                <a:lnTo>
                  <a:pt x="87528" y="28956"/>
                </a:lnTo>
                <a:lnTo>
                  <a:pt x="77495" y="28956"/>
                </a:lnTo>
                <a:lnTo>
                  <a:pt x="70002" y="30225"/>
                </a:lnTo>
                <a:lnTo>
                  <a:pt x="64668" y="32512"/>
                </a:lnTo>
                <a:lnTo>
                  <a:pt x="59334" y="34798"/>
                </a:lnTo>
                <a:lnTo>
                  <a:pt x="54762" y="38481"/>
                </a:lnTo>
                <a:lnTo>
                  <a:pt x="50952" y="43434"/>
                </a:lnTo>
                <a:lnTo>
                  <a:pt x="47015" y="48387"/>
                </a:lnTo>
                <a:lnTo>
                  <a:pt x="43713" y="54991"/>
                </a:lnTo>
                <a:lnTo>
                  <a:pt x="40919" y="63373"/>
                </a:lnTo>
                <a:lnTo>
                  <a:pt x="38125" y="71628"/>
                </a:lnTo>
                <a:lnTo>
                  <a:pt x="35712" y="79501"/>
                </a:lnTo>
                <a:lnTo>
                  <a:pt x="33934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99959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71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4960" y="319786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1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1209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21" y="0"/>
                </a:moveTo>
                <a:lnTo>
                  <a:pt x="210375" y="0"/>
                </a:lnTo>
                <a:lnTo>
                  <a:pt x="292150" y="277622"/>
                </a:lnTo>
                <a:lnTo>
                  <a:pt x="294767" y="286214"/>
                </a:lnTo>
                <a:lnTo>
                  <a:pt x="310984" y="316611"/>
                </a:lnTo>
                <a:lnTo>
                  <a:pt x="314947" y="319786"/>
                </a:lnTo>
                <a:lnTo>
                  <a:pt x="320484" y="322199"/>
                </a:lnTo>
                <a:lnTo>
                  <a:pt x="327583" y="323723"/>
                </a:lnTo>
                <a:lnTo>
                  <a:pt x="327583" y="340106"/>
                </a:lnTo>
                <a:lnTo>
                  <a:pt x="190804" y="340106"/>
                </a:lnTo>
                <a:lnTo>
                  <a:pt x="190804" y="323723"/>
                </a:lnTo>
                <a:lnTo>
                  <a:pt x="199389" y="322707"/>
                </a:lnTo>
                <a:lnTo>
                  <a:pt x="205752" y="320294"/>
                </a:lnTo>
                <a:lnTo>
                  <a:pt x="209880" y="316484"/>
                </a:lnTo>
                <a:lnTo>
                  <a:pt x="214020" y="312674"/>
                </a:lnTo>
                <a:lnTo>
                  <a:pt x="216077" y="307339"/>
                </a:lnTo>
                <a:lnTo>
                  <a:pt x="216077" y="300354"/>
                </a:lnTo>
                <a:lnTo>
                  <a:pt x="216077" y="295275"/>
                </a:lnTo>
                <a:lnTo>
                  <a:pt x="215506" y="289560"/>
                </a:lnTo>
                <a:lnTo>
                  <a:pt x="214350" y="283337"/>
                </a:lnTo>
                <a:lnTo>
                  <a:pt x="213182" y="276987"/>
                </a:lnTo>
                <a:lnTo>
                  <a:pt x="211289" y="269113"/>
                </a:lnTo>
                <a:lnTo>
                  <a:pt x="208648" y="259461"/>
                </a:lnTo>
                <a:lnTo>
                  <a:pt x="201955" y="235203"/>
                </a:lnTo>
                <a:lnTo>
                  <a:pt x="96139" y="235203"/>
                </a:lnTo>
                <a:lnTo>
                  <a:pt x="87972" y="258825"/>
                </a:lnTo>
                <a:lnTo>
                  <a:pt x="85648" y="265429"/>
                </a:lnTo>
                <a:lnTo>
                  <a:pt x="83756" y="271779"/>
                </a:lnTo>
                <a:lnTo>
                  <a:pt x="82270" y="278002"/>
                </a:lnTo>
                <a:lnTo>
                  <a:pt x="80784" y="284225"/>
                </a:lnTo>
                <a:lnTo>
                  <a:pt x="80035" y="290702"/>
                </a:lnTo>
                <a:lnTo>
                  <a:pt x="80035" y="297688"/>
                </a:lnTo>
                <a:lnTo>
                  <a:pt x="81647" y="308399"/>
                </a:lnTo>
                <a:lnTo>
                  <a:pt x="86480" y="316325"/>
                </a:lnTo>
                <a:lnTo>
                  <a:pt x="94533" y="321440"/>
                </a:lnTo>
                <a:lnTo>
                  <a:pt x="105803" y="323723"/>
                </a:lnTo>
                <a:lnTo>
                  <a:pt x="105803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108" y="323088"/>
                </a:lnTo>
                <a:lnTo>
                  <a:pt x="11480" y="320928"/>
                </a:lnTo>
                <a:lnTo>
                  <a:pt x="37707" y="283652"/>
                </a:lnTo>
                <a:lnTo>
                  <a:pt x="40881" y="275336"/>
                </a:lnTo>
                <a:lnTo>
                  <a:pt x="1442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62897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1" y="91821"/>
                </a:lnTo>
                <a:lnTo>
                  <a:pt x="79428" y="150828"/>
                </a:lnTo>
                <a:lnTo>
                  <a:pt x="78740" y="174879"/>
                </a:lnTo>
                <a:lnTo>
                  <a:pt x="79212" y="195861"/>
                </a:lnTo>
                <a:lnTo>
                  <a:pt x="86105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73354" y="206248"/>
                </a:lnTo>
                <a:lnTo>
                  <a:pt x="168401" y="204343"/>
                </a:lnTo>
                <a:lnTo>
                  <a:pt x="161290" y="202184"/>
                </a:lnTo>
                <a:lnTo>
                  <a:pt x="161290" y="185800"/>
                </a:lnTo>
                <a:lnTo>
                  <a:pt x="288162" y="185800"/>
                </a:lnTo>
                <a:lnTo>
                  <a:pt x="288162" y="202184"/>
                </a:lnTo>
                <a:lnTo>
                  <a:pt x="279907" y="204724"/>
                </a:lnTo>
                <a:lnTo>
                  <a:pt x="274320" y="207518"/>
                </a:lnTo>
                <a:lnTo>
                  <a:pt x="271272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5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36435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5998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75759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7" y="11684"/>
                </a:lnTo>
                <a:lnTo>
                  <a:pt x="244347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7" y="258699"/>
                </a:lnTo>
                <a:lnTo>
                  <a:pt x="244347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74896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94530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97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0200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8759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603" y="0"/>
                </a:moveTo>
                <a:lnTo>
                  <a:pt x="201955" y="2667"/>
                </a:lnTo>
                <a:lnTo>
                  <a:pt x="244322" y="11684"/>
                </a:lnTo>
                <a:lnTo>
                  <a:pt x="244322" y="83438"/>
                </a:lnTo>
                <a:lnTo>
                  <a:pt x="210629" y="83438"/>
                </a:lnTo>
                <a:lnTo>
                  <a:pt x="207216" y="70365"/>
                </a:lnTo>
                <a:lnTo>
                  <a:pt x="202941" y="59150"/>
                </a:lnTo>
                <a:lnTo>
                  <a:pt x="168003" y="29789"/>
                </a:lnTo>
                <a:lnTo>
                  <a:pt x="158089" y="28956"/>
                </a:lnTo>
                <a:lnTo>
                  <a:pt x="139708" y="31311"/>
                </a:lnTo>
                <a:lnTo>
                  <a:pt x="98869" y="66548"/>
                </a:lnTo>
                <a:lnTo>
                  <a:pt x="83810" y="113141"/>
                </a:lnTo>
                <a:lnTo>
                  <a:pt x="78790" y="177927"/>
                </a:lnTo>
                <a:lnTo>
                  <a:pt x="79938" y="210143"/>
                </a:lnTo>
                <a:lnTo>
                  <a:pt x="89109" y="262098"/>
                </a:lnTo>
                <a:lnTo>
                  <a:pt x="107369" y="297295"/>
                </a:lnTo>
                <a:lnTo>
                  <a:pt x="150901" y="317119"/>
                </a:lnTo>
                <a:lnTo>
                  <a:pt x="159531" y="316739"/>
                </a:lnTo>
                <a:lnTo>
                  <a:pt x="194914" y="298577"/>
                </a:lnTo>
                <a:lnTo>
                  <a:pt x="210375" y="258699"/>
                </a:lnTo>
                <a:lnTo>
                  <a:pt x="244322" y="258699"/>
                </a:lnTo>
                <a:lnTo>
                  <a:pt x="244322" y="333756"/>
                </a:lnTo>
                <a:lnTo>
                  <a:pt x="230987" y="336778"/>
                </a:lnTo>
                <a:lnTo>
                  <a:pt x="183133" y="344487"/>
                </a:lnTo>
                <a:lnTo>
                  <a:pt x="147688" y="346202"/>
                </a:lnTo>
                <a:lnTo>
                  <a:pt x="123099" y="345035"/>
                </a:lnTo>
                <a:lnTo>
                  <a:pt x="81031" y="335700"/>
                </a:lnTo>
                <a:lnTo>
                  <a:pt x="35244" y="304276"/>
                </a:lnTo>
                <a:lnTo>
                  <a:pt x="15481" y="271399"/>
                </a:lnTo>
                <a:lnTo>
                  <a:pt x="3868" y="228901"/>
                </a:lnTo>
                <a:lnTo>
                  <a:pt x="0" y="176403"/>
                </a:lnTo>
                <a:lnTo>
                  <a:pt x="1138" y="150403"/>
                </a:lnTo>
                <a:lnTo>
                  <a:pt x="10244" y="103643"/>
                </a:lnTo>
                <a:lnTo>
                  <a:pt x="28394" y="64166"/>
                </a:lnTo>
                <a:lnTo>
                  <a:pt x="55216" y="33496"/>
                </a:lnTo>
                <a:lnTo>
                  <a:pt x="90441" y="12162"/>
                </a:lnTo>
                <a:lnTo>
                  <a:pt x="132817" y="1355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6227" y="1600200"/>
            <a:ext cx="6864350" cy="4874260"/>
          </a:xfrm>
          <a:custGeom>
            <a:avLst/>
            <a:gdLst/>
            <a:ahLst/>
            <a:cxnLst/>
            <a:rect l="l" t="t" r="r" b="b"/>
            <a:pathLst>
              <a:path w="6864350" h="4874260">
                <a:moveTo>
                  <a:pt x="4427220" y="0"/>
                </a:moveTo>
                <a:lnTo>
                  <a:pt x="4427220" y="1218438"/>
                </a:lnTo>
                <a:lnTo>
                  <a:pt x="0" y="1218438"/>
                </a:lnTo>
                <a:lnTo>
                  <a:pt x="0" y="3655314"/>
                </a:lnTo>
                <a:lnTo>
                  <a:pt x="4427220" y="3655314"/>
                </a:lnTo>
                <a:lnTo>
                  <a:pt x="4427220" y="4873752"/>
                </a:lnTo>
                <a:lnTo>
                  <a:pt x="6864096" y="2436876"/>
                </a:lnTo>
                <a:lnTo>
                  <a:pt x="442722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23923" y="3062477"/>
            <a:ext cx="7192009" cy="1950720"/>
          </a:xfrm>
          <a:custGeom>
            <a:avLst/>
            <a:gdLst/>
            <a:ahLst/>
            <a:cxnLst/>
            <a:rect l="l" t="t" r="r" b="b"/>
            <a:pathLst>
              <a:path w="7192009" h="1950720">
                <a:moveTo>
                  <a:pt x="6866635" y="0"/>
                </a:moveTo>
                <a:lnTo>
                  <a:pt x="325119" y="0"/>
                </a:lnTo>
                <a:lnTo>
                  <a:pt x="277077" y="3524"/>
                </a:lnTo>
                <a:lnTo>
                  <a:pt x="231223" y="13763"/>
                </a:lnTo>
                <a:lnTo>
                  <a:pt x="188060" y="30214"/>
                </a:lnTo>
                <a:lnTo>
                  <a:pt x="148091" y="52373"/>
                </a:lnTo>
                <a:lnTo>
                  <a:pt x="111819" y="79739"/>
                </a:lnTo>
                <a:lnTo>
                  <a:pt x="79748" y="111809"/>
                </a:lnTo>
                <a:lnTo>
                  <a:pt x="52380" y="148080"/>
                </a:lnTo>
                <a:lnTo>
                  <a:pt x="30218" y="188049"/>
                </a:lnTo>
                <a:lnTo>
                  <a:pt x="13765" y="231214"/>
                </a:lnTo>
                <a:lnTo>
                  <a:pt x="3525" y="277071"/>
                </a:lnTo>
                <a:lnTo>
                  <a:pt x="0" y="325120"/>
                </a:lnTo>
                <a:lnTo>
                  <a:pt x="0" y="1625600"/>
                </a:lnTo>
                <a:lnTo>
                  <a:pt x="3525" y="1673648"/>
                </a:lnTo>
                <a:lnTo>
                  <a:pt x="13765" y="1719505"/>
                </a:lnTo>
                <a:lnTo>
                  <a:pt x="30218" y="1762670"/>
                </a:lnTo>
                <a:lnTo>
                  <a:pt x="52380" y="1802639"/>
                </a:lnTo>
                <a:lnTo>
                  <a:pt x="79748" y="1838910"/>
                </a:lnTo>
                <a:lnTo>
                  <a:pt x="111819" y="1870980"/>
                </a:lnTo>
                <a:lnTo>
                  <a:pt x="148091" y="1898346"/>
                </a:lnTo>
                <a:lnTo>
                  <a:pt x="188060" y="1920505"/>
                </a:lnTo>
                <a:lnTo>
                  <a:pt x="231223" y="1936956"/>
                </a:lnTo>
                <a:lnTo>
                  <a:pt x="277077" y="1947195"/>
                </a:lnTo>
                <a:lnTo>
                  <a:pt x="325119" y="1950720"/>
                </a:lnTo>
                <a:lnTo>
                  <a:pt x="6866635" y="1950720"/>
                </a:lnTo>
                <a:lnTo>
                  <a:pt x="6914684" y="1947195"/>
                </a:lnTo>
                <a:lnTo>
                  <a:pt x="6960541" y="1936956"/>
                </a:lnTo>
                <a:lnTo>
                  <a:pt x="7003706" y="1920505"/>
                </a:lnTo>
                <a:lnTo>
                  <a:pt x="7043675" y="1898346"/>
                </a:lnTo>
                <a:lnTo>
                  <a:pt x="7079946" y="1870980"/>
                </a:lnTo>
                <a:lnTo>
                  <a:pt x="7112016" y="1838910"/>
                </a:lnTo>
                <a:lnTo>
                  <a:pt x="7139382" y="1802639"/>
                </a:lnTo>
                <a:lnTo>
                  <a:pt x="7161541" y="1762670"/>
                </a:lnTo>
                <a:lnTo>
                  <a:pt x="7177992" y="1719505"/>
                </a:lnTo>
                <a:lnTo>
                  <a:pt x="7188231" y="1673648"/>
                </a:lnTo>
                <a:lnTo>
                  <a:pt x="7191756" y="1625600"/>
                </a:lnTo>
                <a:lnTo>
                  <a:pt x="7191756" y="325120"/>
                </a:lnTo>
                <a:lnTo>
                  <a:pt x="7188231" y="277071"/>
                </a:lnTo>
                <a:lnTo>
                  <a:pt x="7177992" y="231214"/>
                </a:lnTo>
                <a:lnTo>
                  <a:pt x="7161541" y="188049"/>
                </a:lnTo>
                <a:lnTo>
                  <a:pt x="7139382" y="148080"/>
                </a:lnTo>
                <a:lnTo>
                  <a:pt x="7112016" y="111809"/>
                </a:lnTo>
                <a:lnTo>
                  <a:pt x="7079946" y="79739"/>
                </a:lnTo>
                <a:lnTo>
                  <a:pt x="7043675" y="52373"/>
                </a:lnTo>
                <a:lnTo>
                  <a:pt x="7003706" y="30214"/>
                </a:lnTo>
                <a:lnTo>
                  <a:pt x="6960541" y="13763"/>
                </a:lnTo>
                <a:lnTo>
                  <a:pt x="6914684" y="3524"/>
                </a:lnTo>
                <a:lnTo>
                  <a:pt x="6866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3923" y="3062477"/>
            <a:ext cx="7192009" cy="1950720"/>
          </a:xfrm>
          <a:custGeom>
            <a:avLst/>
            <a:gdLst/>
            <a:ahLst/>
            <a:cxnLst/>
            <a:rect l="l" t="t" r="r" b="b"/>
            <a:pathLst>
              <a:path w="7192009" h="1950720">
                <a:moveTo>
                  <a:pt x="0" y="325120"/>
                </a:moveTo>
                <a:lnTo>
                  <a:pt x="3525" y="277071"/>
                </a:lnTo>
                <a:lnTo>
                  <a:pt x="13765" y="231214"/>
                </a:lnTo>
                <a:lnTo>
                  <a:pt x="30218" y="188049"/>
                </a:lnTo>
                <a:lnTo>
                  <a:pt x="52380" y="148080"/>
                </a:lnTo>
                <a:lnTo>
                  <a:pt x="79748" y="111809"/>
                </a:lnTo>
                <a:lnTo>
                  <a:pt x="111819" y="79739"/>
                </a:lnTo>
                <a:lnTo>
                  <a:pt x="148091" y="52373"/>
                </a:lnTo>
                <a:lnTo>
                  <a:pt x="188060" y="30214"/>
                </a:lnTo>
                <a:lnTo>
                  <a:pt x="231223" y="13763"/>
                </a:lnTo>
                <a:lnTo>
                  <a:pt x="277077" y="3524"/>
                </a:lnTo>
                <a:lnTo>
                  <a:pt x="325119" y="0"/>
                </a:lnTo>
                <a:lnTo>
                  <a:pt x="6866635" y="0"/>
                </a:lnTo>
                <a:lnTo>
                  <a:pt x="6914684" y="3524"/>
                </a:lnTo>
                <a:lnTo>
                  <a:pt x="6960541" y="13763"/>
                </a:lnTo>
                <a:lnTo>
                  <a:pt x="7003706" y="30214"/>
                </a:lnTo>
                <a:lnTo>
                  <a:pt x="7043675" y="52373"/>
                </a:lnTo>
                <a:lnTo>
                  <a:pt x="7079946" y="79739"/>
                </a:lnTo>
                <a:lnTo>
                  <a:pt x="7112016" y="111809"/>
                </a:lnTo>
                <a:lnTo>
                  <a:pt x="7139382" y="148080"/>
                </a:lnTo>
                <a:lnTo>
                  <a:pt x="7161541" y="188049"/>
                </a:lnTo>
                <a:lnTo>
                  <a:pt x="7177992" y="231214"/>
                </a:lnTo>
                <a:lnTo>
                  <a:pt x="7188231" y="277071"/>
                </a:lnTo>
                <a:lnTo>
                  <a:pt x="7191756" y="325120"/>
                </a:lnTo>
                <a:lnTo>
                  <a:pt x="7191756" y="1625600"/>
                </a:lnTo>
                <a:lnTo>
                  <a:pt x="7188231" y="1673648"/>
                </a:lnTo>
                <a:lnTo>
                  <a:pt x="7177992" y="1719505"/>
                </a:lnTo>
                <a:lnTo>
                  <a:pt x="7161541" y="1762670"/>
                </a:lnTo>
                <a:lnTo>
                  <a:pt x="7139382" y="1802639"/>
                </a:lnTo>
                <a:lnTo>
                  <a:pt x="7112016" y="1838910"/>
                </a:lnTo>
                <a:lnTo>
                  <a:pt x="7079946" y="1870980"/>
                </a:lnTo>
                <a:lnTo>
                  <a:pt x="7043675" y="1898346"/>
                </a:lnTo>
                <a:lnTo>
                  <a:pt x="7003706" y="1920505"/>
                </a:lnTo>
                <a:lnTo>
                  <a:pt x="6960541" y="1936956"/>
                </a:lnTo>
                <a:lnTo>
                  <a:pt x="6914684" y="1947195"/>
                </a:lnTo>
                <a:lnTo>
                  <a:pt x="6866635" y="1950720"/>
                </a:lnTo>
                <a:lnTo>
                  <a:pt x="325119" y="1950720"/>
                </a:lnTo>
                <a:lnTo>
                  <a:pt x="277077" y="1947195"/>
                </a:lnTo>
                <a:lnTo>
                  <a:pt x="231223" y="1936956"/>
                </a:lnTo>
                <a:lnTo>
                  <a:pt x="188060" y="1920505"/>
                </a:lnTo>
                <a:lnTo>
                  <a:pt x="148091" y="1898346"/>
                </a:lnTo>
                <a:lnTo>
                  <a:pt x="111819" y="1870980"/>
                </a:lnTo>
                <a:lnTo>
                  <a:pt x="79748" y="1838910"/>
                </a:lnTo>
                <a:lnTo>
                  <a:pt x="52380" y="1802639"/>
                </a:lnTo>
                <a:lnTo>
                  <a:pt x="30218" y="1762670"/>
                </a:lnTo>
                <a:lnTo>
                  <a:pt x="13765" y="1719505"/>
                </a:lnTo>
                <a:lnTo>
                  <a:pt x="3525" y="1673648"/>
                </a:lnTo>
                <a:lnTo>
                  <a:pt x="0" y="1625600"/>
                </a:lnTo>
                <a:lnTo>
                  <a:pt x="0" y="3251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644242" y="3215131"/>
            <a:ext cx="6747509" cy="15786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500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After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carrying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out the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nursing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orders, the 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nurse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completes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implementing phase  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recording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interventions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client  responses in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nursing 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progress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 notes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367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7732" y="1233314"/>
            <a:ext cx="6502156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3705" y="822197"/>
            <a:ext cx="6489954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1685" y="857250"/>
            <a:ext cx="116586" cy="177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70062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9" y="64897"/>
                </a:lnTo>
                <a:lnTo>
                  <a:pt x="124079" y="74422"/>
                </a:lnTo>
                <a:lnTo>
                  <a:pt x="124079" y="370966"/>
                </a:lnTo>
                <a:lnTo>
                  <a:pt x="181864" y="370966"/>
                </a:lnTo>
                <a:lnTo>
                  <a:pt x="190083" y="370631"/>
                </a:lnTo>
                <a:lnTo>
                  <a:pt x="227584" y="348995"/>
                </a:lnTo>
                <a:lnTo>
                  <a:pt x="243284" y="311009"/>
                </a:lnTo>
                <a:lnTo>
                  <a:pt x="249428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3" y="361188"/>
                </a:lnTo>
                <a:lnTo>
                  <a:pt x="30988" y="354964"/>
                </a:lnTo>
                <a:lnTo>
                  <a:pt x="31496" y="348741"/>
                </a:lnTo>
                <a:lnTo>
                  <a:pt x="31877" y="340867"/>
                </a:lnTo>
                <a:lnTo>
                  <a:pt x="31877" y="331342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34782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8" y="64897"/>
                </a:lnTo>
                <a:lnTo>
                  <a:pt x="124078" y="74422"/>
                </a:lnTo>
                <a:lnTo>
                  <a:pt x="124078" y="370966"/>
                </a:lnTo>
                <a:lnTo>
                  <a:pt x="181864" y="370966"/>
                </a:lnTo>
                <a:lnTo>
                  <a:pt x="222503" y="356488"/>
                </a:lnTo>
                <a:lnTo>
                  <a:pt x="240665" y="319913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188"/>
                </a:lnTo>
                <a:lnTo>
                  <a:pt x="30988" y="354964"/>
                </a:lnTo>
                <a:lnTo>
                  <a:pt x="31496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1421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37667" y="379856"/>
                </a:lnTo>
                <a:lnTo>
                  <a:pt x="141731" y="381762"/>
                </a:lnTo>
                <a:lnTo>
                  <a:pt x="145668" y="383666"/>
                </a:lnTo>
                <a:lnTo>
                  <a:pt x="150494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5" y="31876"/>
                </a:lnTo>
                <a:lnTo>
                  <a:pt x="21970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5371" y="826897"/>
            <a:ext cx="391795" cy="406400"/>
          </a:xfrm>
          <a:custGeom>
            <a:avLst/>
            <a:gdLst/>
            <a:ahLst/>
            <a:cxnLst/>
            <a:rect l="l" t="t" r="r" b="b"/>
            <a:pathLst>
              <a:path w="391795" h="406400">
                <a:moveTo>
                  <a:pt x="0" y="0"/>
                </a:moveTo>
                <a:lnTo>
                  <a:pt x="156209" y="0"/>
                </a:lnTo>
                <a:lnTo>
                  <a:pt x="156209" y="19685"/>
                </a:lnTo>
                <a:lnTo>
                  <a:pt x="147954" y="21843"/>
                </a:lnTo>
                <a:lnTo>
                  <a:pt x="141858" y="24256"/>
                </a:lnTo>
                <a:lnTo>
                  <a:pt x="125349" y="49783"/>
                </a:lnTo>
                <a:lnTo>
                  <a:pt x="124459" y="55244"/>
                </a:lnTo>
                <a:lnTo>
                  <a:pt x="124078" y="63753"/>
                </a:lnTo>
                <a:lnTo>
                  <a:pt x="124078" y="75056"/>
                </a:lnTo>
                <a:lnTo>
                  <a:pt x="124078" y="180975"/>
                </a:lnTo>
                <a:lnTo>
                  <a:pt x="130428" y="180975"/>
                </a:lnTo>
                <a:lnTo>
                  <a:pt x="139445" y="180975"/>
                </a:lnTo>
                <a:lnTo>
                  <a:pt x="146684" y="179958"/>
                </a:lnTo>
                <a:lnTo>
                  <a:pt x="181038" y="154416"/>
                </a:lnTo>
                <a:lnTo>
                  <a:pt x="212685" y="117754"/>
                </a:lnTo>
                <a:lnTo>
                  <a:pt x="236474" y="87375"/>
                </a:lnTo>
                <a:lnTo>
                  <a:pt x="255396" y="48894"/>
                </a:lnTo>
                <a:lnTo>
                  <a:pt x="255396" y="42290"/>
                </a:lnTo>
                <a:lnTo>
                  <a:pt x="255396" y="35305"/>
                </a:lnTo>
                <a:lnTo>
                  <a:pt x="228600" y="19685"/>
                </a:lnTo>
                <a:lnTo>
                  <a:pt x="228600" y="0"/>
                </a:lnTo>
                <a:lnTo>
                  <a:pt x="380745" y="0"/>
                </a:lnTo>
                <a:lnTo>
                  <a:pt x="380745" y="20319"/>
                </a:lnTo>
                <a:lnTo>
                  <a:pt x="373125" y="21716"/>
                </a:lnTo>
                <a:lnTo>
                  <a:pt x="366649" y="23749"/>
                </a:lnTo>
                <a:lnTo>
                  <a:pt x="331057" y="51657"/>
                </a:lnTo>
                <a:lnTo>
                  <a:pt x="227075" y="167639"/>
                </a:lnTo>
                <a:lnTo>
                  <a:pt x="330962" y="327151"/>
                </a:lnTo>
                <a:lnTo>
                  <a:pt x="355726" y="362585"/>
                </a:lnTo>
                <a:lnTo>
                  <a:pt x="364363" y="372110"/>
                </a:lnTo>
                <a:lnTo>
                  <a:pt x="368300" y="376047"/>
                </a:lnTo>
                <a:lnTo>
                  <a:pt x="372237" y="379094"/>
                </a:lnTo>
                <a:lnTo>
                  <a:pt x="376046" y="381126"/>
                </a:lnTo>
                <a:lnTo>
                  <a:pt x="379983" y="383286"/>
                </a:lnTo>
                <a:lnTo>
                  <a:pt x="385063" y="385190"/>
                </a:lnTo>
                <a:lnTo>
                  <a:pt x="391413" y="386968"/>
                </a:lnTo>
                <a:lnTo>
                  <a:pt x="391413" y="406400"/>
                </a:lnTo>
                <a:lnTo>
                  <a:pt x="230124" y="406400"/>
                </a:lnTo>
                <a:lnTo>
                  <a:pt x="230124" y="386714"/>
                </a:lnTo>
                <a:lnTo>
                  <a:pt x="236854" y="385699"/>
                </a:lnTo>
                <a:lnTo>
                  <a:pt x="241426" y="384048"/>
                </a:lnTo>
                <a:lnTo>
                  <a:pt x="243839" y="381762"/>
                </a:lnTo>
                <a:lnTo>
                  <a:pt x="246125" y="379475"/>
                </a:lnTo>
                <a:lnTo>
                  <a:pt x="247395" y="376427"/>
                </a:lnTo>
                <a:lnTo>
                  <a:pt x="247395" y="372744"/>
                </a:lnTo>
                <a:lnTo>
                  <a:pt x="247395" y="369569"/>
                </a:lnTo>
                <a:lnTo>
                  <a:pt x="226147" y="327969"/>
                </a:lnTo>
                <a:lnTo>
                  <a:pt x="173481" y="246761"/>
                </a:lnTo>
                <a:lnTo>
                  <a:pt x="168020" y="238251"/>
                </a:lnTo>
                <a:lnTo>
                  <a:pt x="137159" y="213487"/>
                </a:lnTo>
                <a:lnTo>
                  <a:pt x="130047" y="213487"/>
                </a:lnTo>
                <a:lnTo>
                  <a:pt x="124078" y="213487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7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37667" y="379856"/>
                </a:lnTo>
                <a:lnTo>
                  <a:pt x="141731" y="381762"/>
                </a:lnTo>
                <a:lnTo>
                  <a:pt x="145668" y="383666"/>
                </a:lnTo>
                <a:lnTo>
                  <a:pt x="150494" y="385317"/>
                </a:lnTo>
                <a:lnTo>
                  <a:pt x="156209" y="386714"/>
                </a:lnTo>
                <a:lnTo>
                  <a:pt x="156209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8704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7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8" y="33654"/>
                </a:lnTo>
                <a:lnTo>
                  <a:pt x="272796" y="30733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017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503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19887" y="174751"/>
                </a:lnTo>
                <a:lnTo>
                  <a:pt x="96424" y="132762"/>
                </a:lnTo>
                <a:lnTo>
                  <a:pt x="80010" y="100964"/>
                </a:lnTo>
                <a:lnTo>
                  <a:pt x="77343" y="100964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1" y="342288"/>
                </a:lnTo>
                <a:lnTo>
                  <a:pt x="90678" y="377316"/>
                </a:lnTo>
                <a:lnTo>
                  <a:pt x="94487" y="380745"/>
                </a:lnTo>
                <a:lnTo>
                  <a:pt x="101854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081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8956" y="366394"/>
                </a:lnTo>
                <a:lnTo>
                  <a:pt x="30353" y="361314"/>
                </a:lnTo>
                <a:lnTo>
                  <a:pt x="30987" y="355091"/>
                </a:lnTo>
                <a:lnTo>
                  <a:pt x="31496" y="348995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25908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6234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3" y="375030"/>
                </a:lnTo>
                <a:lnTo>
                  <a:pt x="134619" y="377698"/>
                </a:lnTo>
                <a:lnTo>
                  <a:pt x="137667" y="379856"/>
                </a:lnTo>
                <a:lnTo>
                  <a:pt x="141731" y="381762"/>
                </a:lnTo>
                <a:lnTo>
                  <a:pt x="145668" y="383666"/>
                </a:lnTo>
                <a:lnTo>
                  <a:pt x="150494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5" y="31876"/>
                </a:lnTo>
                <a:lnTo>
                  <a:pt x="21970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7200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5" y="0"/>
                </a:lnTo>
                <a:lnTo>
                  <a:pt x="350265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2" y="58547"/>
                </a:lnTo>
                <a:lnTo>
                  <a:pt x="290575" y="54101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1" y="350138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444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090" y="406400"/>
                </a:lnTo>
                <a:lnTo>
                  <a:pt x="93090" y="386714"/>
                </a:lnTo>
                <a:lnTo>
                  <a:pt x="101473" y="385317"/>
                </a:lnTo>
                <a:lnTo>
                  <a:pt x="108076" y="383413"/>
                </a:lnTo>
                <a:lnTo>
                  <a:pt x="112902" y="381126"/>
                </a:lnTo>
                <a:lnTo>
                  <a:pt x="117728" y="378840"/>
                </a:lnTo>
                <a:lnTo>
                  <a:pt x="121412" y="375665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8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0672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7" y="33654"/>
                </a:lnTo>
                <a:lnTo>
                  <a:pt x="272796" y="30733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016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502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19887" y="174751"/>
                </a:lnTo>
                <a:lnTo>
                  <a:pt x="96424" y="132762"/>
                </a:lnTo>
                <a:lnTo>
                  <a:pt x="80010" y="100964"/>
                </a:lnTo>
                <a:lnTo>
                  <a:pt x="77342" y="100964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1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080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25907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9517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7" y="40639"/>
                </a:lnTo>
                <a:lnTo>
                  <a:pt x="188976" y="34925"/>
                </a:lnTo>
                <a:lnTo>
                  <a:pt x="124079" y="34925"/>
                </a:lnTo>
                <a:lnTo>
                  <a:pt x="124079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40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079" y="212598"/>
                </a:lnTo>
                <a:lnTo>
                  <a:pt x="124079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9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3517" y="826897"/>
            <a:ext cx="459740" cy="406400"/>
          </a:xfrm>
          <a:custGeom>
            <a:avLst/>
            <a:gdLst/>
            <a:ahLst/>
            <a:cxnLst/>
            <a:rect l="l" t="t" r="r" b="b"/>
            <a:pathLst>
              <a:path w="459739" h="406400">
                <a:moveTo>
                  <a:pt x="0" y="0"/>
                </a:moveTo>
                <a:lnTo>
                  <a:pt x="147955" y="0"/>
                </a:lnTo>
                <a:lnTo>
                  <a:pt x="230377" y="244475"/>
                </a:lnTo>
                <a:lnTo>
                  <a:pt x="319658" y="0"/>
                </a:lnTo>
                <a:lnTo>
                  <a:pt x="459231" y="0"/>
                </a:lnTo>
                <a:lnTo>
                  <a:pt x="459231" y="19685"/>
                </a:lnTo>
                <a:lnTo>
                  <a:pt x="448818" y="22605"/>
                </a:lnTo>
                <a:lnTo>
                  <a:pt x="441578" y="25907"/>
                </a:lnTo>
                <a:lnTo>
                  <a:pt x="437895" y="29337"/>
                </a:lnTo>
                <a:lnTo>
                  <a:pt x="434085" y="32765"/>
                </a:lnTo>
                <a:lnTo>
                  <a:pt x="431419" y="37464"/>
                </a:lnTo>
                <a:lnTo>
                  <a:pt x="427735" y="74422"/>
                </a:lnTo>
                <a:lnTo>
                  <a:pt x="427735" y="331977"/>
                </a:lnTo>
                <a:lnTo>
                  <a:pt x="433196" y="372999"/>
                </a:lnTo>
                <a:lnTo>
                  <a:pt x="459231" y="386714"/>
                </a:lnTo>
                <a:lnTo>
                  <a:pt x="459231" y="406400"/>
                </a:lnTo>
                <a:lnTo>
                  <a:pt x="306577" y="406400"/>
                </a:lnTo>
                <a:lnTo>
                  <a:pt x="306577" y="386714"/>
                </a:lnTo>
                <a:lnTo>
                  <a:pt x="315340" y="384301"/>
                </a:lnTo>
                <a:lnTo>
                  <a:pt x="321309" y="382269"/>
                </a:lnTo>
                <a:lnTo>
                  <a:pt x="324738" y="380491"/>
                </a:lnTo>
                <a:lnTo>
                  <a:pt x="328168" y="378713"/>
                </a:lnTo>
                <a:lnTo>
                  <a:pt x="330707" y="376300"/>
                </a:lnTo>
                <a:lnTo>
                  <a:pt x="338074" y="331342"/>
                </a:lnTo>
                <a:lnTo>
                  <a:pt x="338074" y="185419"/>
                </a:lnTo>
                <a:lnTo>
                  <a:pt x="338141" y="172870"/>
                </a:lnTo>
                <a:lnTo>
                  <a:pt x="338963" y="128650"/>
                </a:lnTo>
                <a:lnTo>
                  <a:pt x="340391" y="90217"/>
                </a:lnTo>
                <a:lnTo>
                  <a:pt x="340868" y="82168"/>
                </a:lnTo>
                <a:lnTo>
                  <a:pt x="334518" y="82168"/>
                </a:lnTo>
                <a:lnTo>
                  <a:pt x="321182" y="121507"/>
                </a:lnTo>
                <a:lnTo>
                  <a:pt x="311912" y="146430"/>
                </a:lnTo>
                <a:lnTo>
                  <a:pt x="232156" y="361441"/>
                </a:lnTo>
                <a:lnTo>
                  <a:pt x="179831" y="361441"/>
                </a:lnTo>
                <a:lnTo>
                  <a:pt x="95884" y="120014"/>
                </a:lnTo>
                <a:lnTo>
                  <a:pt x="92269" y="109751"/>
                </a:lnTo>
                <a:lnTo>
                  <a:pt x="88868" y="99536"/>
                </a:lnTo>
                <a:lnTo>
                  <a:pt x="85705" y="89368"/>
                </a:lnTo>
                <a:lnTo>
                  <a:pt x="82803" y="79248"/>
                </a:lnTo>
                <a:lnTo>
                  <a:pt x="77343" y="79248"/>
                </a:lnTo>
                <a:lnTo>
                  <a:pt x="78676" y="104921"/>
                </a:lnTo>
                <a:lnTo>
                  <a:pt x="79628" y="132810"/>
                </a:lnTo>
                <a:lnTo>
                  <a:pt x="80200" y="162937"/>
                </a:lnTo>
                <a:lnTo>
                  <a:pt x="80390" y="195325"/>
                </a:lnTo>
                <a:lnTo>
                  <a:pt x="80390" y="332231"/>
                </a:lnTo>
                <a:lnTo>
                  <a:pt x="80512" y="342425"/>
                </a:lnTo>
                <a:lnTo>
                  <a:pt x="90805" y="377189"/>
                </a:lnTo>
                <a:lnTo>
                  <a:pt x="94995" y="381000"/>
                </a:lnTo>
                <a:lnTo>
                  <a:pt x="102234" y="384175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081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650"/>
                </a:lnTo>
                <a:lnTo>
                  <a:pt x="27050" y="370586"/>
                </a:lnTo>
                <a:lnTo>
                  <a:pt x="29209" y="366649"/>
                </a:lnTo>
                <a:lnTo>
                  <a:pt x="30606" y="361568"/>
                </a:lnTo>
                <a:lnTo>
                  <a:pt x="31114" y="355473"/>
                </a:lnTo>
                <a:lnTo>
                  <a:pt x="31622" y="349250"/>
                </a:lnTo>
                <a:lnTo>
                  <a:pt x="31876" y="341502"/>
                </a:lnTo>
                <a:lnTo>
                  <a:pt x="31876" y="331977"/>
                </a:lnTo>
                <a:lnTo>
                  <a:pt x="31876" y="74422"/>
                </a:lnTo>
                <a:lnTo>
                  <a:pt x="26034" y="3340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2361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7" y="40639"/>
                </a:lnTo>
                <a:lnTo>
                  <a:pt x="188975" y="34925"/>
                </a:lnTo>
                <a:lnTo>
                  <a:pt x="124079" y="34925"/>
                </a:lnTo>
                <a:lnTo>
                  <a:pt x="124079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5" y="173989"/>
                </a:lnTo>
                <a:lnTo>
                  <a:pt x="188849" y="171576"/>
                </a:lnTo>
                <a:lnTo>
                  <a:pt x="205739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39" y="255777"/>
                </a:lnTo>
                <a:lnTo>
                  <a:pt x="203577" y="247632"/>
                </a:lnTo>
                <a:lnTo>
                  <a:pt x="201294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079" y="212598"/>
                </a:lnTo>
                <a:lnTo>
                  <a:pt x="124079" y="371475"/>
                </a:lnTo>
                <a:lnTo>
                  <a:pt x="188721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4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9" y="297688"/>
                </a:lnTo>
                <a:lnTo>
                  <a:pt x="298195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7083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4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8" y="28320"/>
                </a:lnTo>
                <a:lnTo>
                  <a:pt x="131953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6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9" y="64897"/>
                </a:lnTo>
                <a:lnTo>
                  <a:pt x="124079" y="74422"/>
                </a:lnTo>
                <a:lnTo>
                  <a:pt x="124079" y="370966"/>
                </a:lnTo>
                <a:lnTo>
                  <a:pt x="181863" y="370966"/>
                </a:lnTo>
                <a:lnTo>
                  <a:pt x="222504" y="356488"/>
                </a:lnTo>
                <a:lnTo>
                  <a:pt x="240665" y="319913"/>
                </a:lnTo>
                <a:lnTo>
                  <a:pt x="249428" y="286130"/>
                </a:lnTo>
                <a:lnTo>
                  <a:pt x="290194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3" y="361188"/>
                </a:lnTo>
                <a:lnTo>
                  <a:pt x="30987" y="354964"/>
                </a:lnTo>
                <a:lnTo>
                  <a:pt x="31495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2178" y="826897"/>
            <a:ext cx="323215" cy="406400"/>
          </a:xfrm>
          <a:custGeom>
            <a:avLst/>
            <a:gdLst/>
            <a:ahLst/>
            <a:cxnLst/>
            <a:rect l="l" t="t" r="r" b="b"/>
            <a:pathLst>
              <a:path w="323214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58" y="42239"/>
                </a:lnTo>
                <a:lnTo>
                  <a:pt x="320879" y="83681"/>
                </a:lnTo>
                <a:lnTo>
                  <a:pt x="323215" y="109854"/>
                </a:lnTo>
                <a:lnTo>
                  <a:pt x="322119" y="129004"/>
                </a:lnTo>
                <a:lnTo>
                  <a:pt x="305689" y="178688"/>
                </a:lnTo>
                <a:lnTo>
                  <a:pt x="270452" y="214479"/>
                </a:lnTo>
                <a:lnTo>
                  <a:pt x="217249" y="234092"/>
                </a:lnTo>
                <a:lnTo>
                  <a:pt x="171450" y="237870"/>
                </a:lnTo>
                <a:lnTo>
                  <a:pt x="157636" y="237799"/>
                </a:lnTo>
                <a:lnTo>
                  <a:pt x="145145" y="237585"/>
                </a:lnTo>
                <a:lnTo>
                  <a:pt x="133963" y="237228"/>
                </a:lnTo>
                <a:lnTo>
                  <a:pt x="124079" y="236727"/>
                </a:lnTo>
                <a:lnTo>
                  <a:pt x="124079" y="331977"/>
                </a:lnTo>
                <a:lnTo>
                  <a:pt x="130556" y="372872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8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6177" y="826897"/>
            <a:ext cx="459740" cy="406400"/>
          </a:xfrm>
          <a:custGeom>
            <a:avLst/>
            <a:gdLst/>
            <a:ahLst/>
            <a:cxnLst/>
            <a:rect l="l" t="t" r="r" b="b"/>
            <a:pathLst>
              <a:path w="459740" h="406400">
                <a:moveTo>
                  <a:pt x="0" y="0"/>
                </a:moveTo>
                <a:lnTo>
                  <a:pt x="147954" y="0"/>
                </a:lnTo>
                <a:lnTo>
                  <a:pt x="230378" y="244475"/>
                </a:lnTo>
                <a:lnTo>
                  <a:pt x="319659" y="0"/>
                </a:lnTo>
                <a:lnTo>
                  <a:pt x="459231" y="0"/>
                </a:lnTo>
                <a:lnTo>
                  <a:pt x="459231" y="19685"/>
                </a:lnTo>
                <a:lnTo>
                  <a:pt x="448817" y="22605"/>
                </a:lnTo>
                <a:lnTo>
                  <a:pt x="441578" y="25907"/>
                </a:lnTo>
                <a:lnTo>
                  <a:pt x="437895" y="29337"/>
                </a:lnTo>
                <a:lnTo>
                  <a:pt x="434085" y="32765"/>
                </a:lnTo>
                <a:lnTo>
                  <a:pt x="431419" y="37464"/>
                </a:lnTo>
                <a:lnTo>
                  <a:pt x="427735" y="74422"/>
                </a:lnTo>
                <a:lnTo>
                  <a:pt x="427735" y="331977"/>
                </a:lnTo>
                <a:lnTo>
                  <a:pt x="433197" y="372999"/>
                </a:lnTo>
                <a:lnTo>
                  <a:pt x="459231" y="386714"/>
                </a:lnTo>
                <a:lnTo>
                  <a:pt x="459231" y="406400"/>
                </a:lnTo>
                <a:lnTo>
                  <a:pt x="306578" y="406400"/>
                </a:lnTo>
                <a:lnTo>
                  <a:pt x="306578" y="386714"/>
                </a:lnTo>
                <a:lnTo>
                  <a:pt x="315341" y="384301"/>
                </a:lnTo>
                <a:lnTo>
                  <a:pt x="321309" y="382269"/>
                </a:lnTo>
                <a:lnTo>
                  <a:pt x="324738" y="380491"/>
                </a:lnTo>
                <a:lnTo>
                  <a:pt x="328167" y="378713"/>
                </a:lnTo>
                <a:lnTo>
                  <a:pt x="330707" y="376300"/>
                </a:lnTo>
                <a:lnTo>
                  <a:pt x="338073" y="331342"/>
                </a:lnTo>
                <a:lnTo>
                  <a:pt x="338073" y="185419"/>
                </a:lnTo>
                <a:lnTo>
                  <a:pt x="338141" y="172870"/>
                </a:lnTo>
                <a:lnTo>
                  <a:pt x="338963" y="128650"/>
                </a:lnTo>
                <a:lnTo>
                  <a:pt x="340391" y="90217"/>
                </a:lnTo>
                <a:lnTo>
                  <a:pt x="340867" y="82168"/>
                </a:lnTo>
                <a:lnTo>
                  <a:pt x="334517" y="82168"/>
                </a:lnTo>
                <a:lnTo>
                  <a:pt x="321183" y="121507"/>
                </a:lnTo>
                <a:lnTo>
                  <a:pt x="311911" y="146430"/>
                </a:lnTo>
                <a:lnTo>
                  <a:pt x="232156" y="361441"/>
                </a:lnTo>
                <a:lnTo>
                  <a:pt x="179831" y="361441"/>
                </a:lnTo>
                <a:lnTo>
                  <a:pt x="95846" y="120014"/>
                </a:lnTo>
                <a:lnTo>
                  <a:pt x="92234" y="109751"/>
                </a:lnTo>
                <a:lnTo>
                  <a:pt x="88846" y="99536"/>
                </a:lnTo>
                <a:lnTo>
                  <a:pt x="85681" y="89368"/>
                </a:lnTo>
                <a:lnTo>
                  <a:pt x="82740" y="79248"/>
                </a:lnTo>
                <a:lnTo>
                  <a:pt x="77381" y="79248"/>
                </a:lnTo>
                <a:lnTo>
                  <a:pt x="78688" y="104921"/>
                </a:lnTo>
                <a:lnTo>
                  <a:pt x="79621" y="132810"/>
                </a:lnTo>
                <a:lnTo>
                  <a:pt x="80179" y="162937"/>
                </a:lnTo>
                <a:lnTo>
                  <a:pt x="80365" y="195325"/>
                </a:lnTo>
                <a:lnTo>
                  <a:pt x="80365" y="332231"/>
                </a:lnTo>
                <a:lnTo>
                  <a:pt x="80494" y="342425"/>
                </a:lnTo>
                <a:lnTo>
                  <a:pt x="90779" y="377189"/>
                </a:lnTo>
                <a:lnTo>
                  <a:pt x="94945" y="381000"/>
                </a:lnTo>
                <a:lnTo>
                  <a:pt x="102196" y="384175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40" y="384682"/>
                </a:lnTo>
                <a:lnTo>
                  <a:pt x="13144" y="382524"/>
                </a:lnTo>
                <a:lnTo>
                  <a:pt x="17411" y="380111"/>
                </a:lnTo>
                <a:lnTo>
                  <a:pt x="21678" y="377825"/>
                </a:lnTo>
                <a:lnTo>
                  <a:pt x="24904" y="374650"/>
                </a:lnTo>
                <a:lnTo>
                  <a:pt x="27076" y="370586"/>
                </a:lnTo>
                <a:lnTo>
                  <a:pt x="29260" y="366649"/>
                </a:lnTo>
                <a:lnTo>
                  <a:pt x="30606" y="361568"/>
                </a:lnTo>
                <a:lnTo>
                  <a:pt x="31102" y="355473"/>
                </a:lnTo>
                <a:lnTo>
                  <a:pt x="31597" y="349250"/>
                </a:lnTo>
                <a:lnTo>
                  <a:pt x="31838" y="341502"/>
                </a:lnTo>
                <a:lnTo>
                  <a:pt x="31838" y="331977"/>
                </a:lnTo>
                <a:lnTo>
                  <a:pt x="31838" y="74422"/>
                </a:lnTo>
                <a:lnTo>
                  <a:pt x="26085" y="33400"/>
                </a:lnTo>
                <a:lnTo>
                  <a:pt x="22313" y="29844"/>
                </a:lnTo>
                <a:lnTo>
                  <a:pt x="18554" y="26288"/>
                </a:lnTo>
                <a:lnTo>
                  <a:pt x="11112" y="2286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3706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273" y="0"/>
                </a:lnTo>
                <a:lnTo>
                  <a:pt x="156273" y="19685"/>
                </a:lnTo>
                <a:lnTo>
                  <a:pt x="148132" y="21843"/>
                </a:lnTo>
                <a:lnTo>
                  <a:pt x="142125" y="24256"/>
                </a:lnTo>
                <a:lnTo>
                  <a:pt x="138264" y="26669"/>
                </a:lnTo>
                <a:lnTo>
                  <a:pt x="134391" y="29210"/>
                </a:lnTo>
                <a:lnTo>
                  <a:pt x="131470" y="32130"/>
                </a:lnTo>
                <a:lnTo>
                  <a:pt x="129476" y="35813"/>
                </a:lnTo>
                <a:lnTo>
                  <a:pt x="127495" y="39369"/>
                </a:lnTo>
                <a:lnTo>
                  <a:pt x="126110" y="43941"/>
                </a:lnTo>
                <a:lnTo>
                  <a:pt x="125310" y="49783"/>
                </a:lnTo>
                <a:lnTo>
                  <a:pt x="124523" y="55499"/>
                </a:lnTo>
                <a:lnTo>
                  <a:pt x="124117" y="63880"/>
                </a:lnTo>
                <a:lnTo>
                  <a:pt x="124117" y="75056"/>
                </a:lnTo>
                <a:lnTo>
                  <a:pt x="124117" y="331597"/>
                </a:lnTo>
                <a:lnTo>
                  <a:pt x="124117" y="338581"/>
                </a:lnTo>
                <a:lnTo>
                  <a:pt x="124320" y="345058"/>
                </a:lnTo>
                <a:lnTo>
                  <a:pt x="124713" y="351027"/>
                </a:lnTo>
                <a:lnTo>
                  <a:pt x="125120" y="356869"/>
                </a:lnTo>
                <a:lnTo>
                  <a:pt x="125907" y="361823"/>
                </a:lnTo>
                <a:lnTo>
                  <a:pt x="127101" y="365505"/>
                </a:lnTo>
                <a:lnTo>
                  <a:pt x="128295" y="369315"/>
                </a:lnTo>
                <a:lnTo>
                  <a:pt x="130022" y="372490"/>
                </a:lnTo>
                <a:lnTo>
                  <a:pt x="132308" y="375030"/>
                </a:lnTo>
                <a:lnTo>
                  <a:pt x="134594" y="377698"/>
                </a:lnTo>
                <a:lnTo>
                  <a:pt x="156273" y="386714"/>
                </a:lnTo>
                <a:lnTo>
                  <a:pt x="156273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40" y="384682"/>
                </a:lnTo>
                <a:lnTo>
                  <a:pt x="13144" y="382524"/>
                </a:lnTo>
                <a:lnTo>
                  <a:pt x="17411" y="380238"/>
                </a:lnTo>
                <a:lnTo>
                  <a:pt x="21678" y="377951"/>
                </a:lnTo>
                <a:lnTo>
                  <a:pt x="24853" y="374776"/>
                </a:lnTo>
                <a:lnTo>
                  <a:pt x="26936" y="370713"/>
                </a:lnTo>
                <a:lnTo>
                  <a:pt x="29019" y="366649"/>
                </a:lnTo>
                <a:lnTo>
                  <a:pt x="30365" y="361568"/>
                </a:lnTo>
                <a:lnTo>
                  <a:pt x="30949" y="355345"/>
                </a:lnTo>
                <a:lnTo>
                  <a:pt x="31546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4802"/>
                </a:lnTo>
                <a:lnTo>
                  <a:pt x="31851" y="65277"/>
                </a:lnTo>
                <a:lnTo>
                  <a:pt x="31597" y="57403"/>
                </a:lnTo>
                <a:lnTo>
                  <a:pt x="31102" y="51180"/>
                </a:lnTo>
                <a:lnTo>
                  <a:pt x="30606" y="45085"/>
                </a:lnTo>
                <a:lnTo>
                  <a:pt x="29324" y="40004"/>
                </a:lnTo>
                <a:lnTo>
                  <a:pt x="27228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703" y="26288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97214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2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9394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2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6153" y="822198"/>
            <a:ext cx="346710" cy="415925"/>
          </a:xfrm>
          <a:custGeom>
            <a:avLst/>
            <a:gdLst/>
            <a:ahLst/>
            <a:cxnLst/>
            <a:rect l="l" t="t" r="r" b="b"/>
            <a:pathLst>
              <a:path w="346710" h="415925">
                <a:moveTo>
                  <a:pt x="190500" y="0"/>
                </a:moveTo>
                <a:lnTo>
                  <a:pt x="222482" y="978"/>
                </a:lnTo>
                <a:lnTo>
                  <a:pt x="253095" y="3921"/>
                </a:lnTo>
                <a:lnTo>
                  <a:pt x="282350" y="8840"/>
                </a:lnTo>
                <a:lnTo>
                  <a:pt x="310261" y="15748"/>
                </a:lnTo>
                <a:lnTo>
                  <a:pt x="310261" y="100329"/>
                </a:lnTo>
                <a:lnTo>
                  <a:pt x="269367" y="100329"/>
                </a:lnTo>
                <a:lnTo>
                  <a:pt x="265890" y="88493"/>
                </a:lnTo>
                <a:lnTo>
                  <a:pt x="262128" y="78120"/>
                </a:lnTo>
                <a:lnTo>
                  <a:pt x="237761" y="45291"/>
                </a:lnTo>
                <a:lnTo>
                  <a:pt x="195580" y="34798"/>
                </a:lnTo>
                <a:lnTo>
                  <a:pt x="181318" y="35919"/>
                </a:lnTo>
                <a:lnTo>
                  <a:pt x="143510" y="52831"/>
                </a:lnTo>
                <a:lnTo>
                  <a:pt x="114970" y="91854"/>
                </a:lnTo>
                <a:lnTo>
                  <a:pt x="102082" y="131262"/>
                </a:lnTo>
                <a:lnTo>
                  <a:pt x="95553" y="181173"/>
                </a:lnTo>
                <a:lnTo>
                  <a:pt x="94742" y="210057"/>
                </a:lnTo>
                <a:lnTo>
                  <a:pt x="95289" y="235277"/>
                </a:lnTo>
                <a:lnTo>
                  <a:pt x="99671" y="280477"/>
                </a:lnTo>
                <a:lnTo>
                  <a:pt x="108459" y="318535"/>
                </a:lnTo>
                <a:lnTo>
                  <a:pt x="130301" y="359790"/>
                </a:lnTo>
                <a:lnTo>
                  <a:pt x="174751" y="381000"/>
                </a:lnTo>
                <a:lnTo>
                  <a:pt x="187019" y="380023"/>
                </a:lnTo>
                <a:lnTo>
                  <a:pt x="218914" y="356401"/>
                </a:lnTo>
                <a:lnTo>
                  <a:pt x="225933" y="315467"/>
                </a:lnTo>
                <a:lnTo>
                  <a:pt x="224536" y="271906"/>
                </a:lnTo>
                <a:lnTo>
                  <a:pt x="219837" y="257428"/>
                </a:lnTo>
                <a:lnTo>
                  <a:pt x="217805" y="254253"/>
                </a:lnTo>
                <a:lnTo>
                  <a:pt x="193801" y="242824"/>
                </a:lnTo>
                <a:lnTo>
                  <a:pt x="193801" y="223265"/>
                </a:lnTo>
                <a:lnTo>
                  <a:pt x="346201" y="223265"/>
                </a:lnTo>
                <a:lnTo>
                  <a:pt x="346201" y="242824"/>
                </a:lnTo>
                <a:lnTo>
                  <a:pt x="336296" y="245872"/>
                </a:lnTo>
                <a:lnTo>
                  <a:pt x="329565" y="249174"/>
                </a:lnTo>
                <a:lnTo>
                  <a:pt x="316857" y="286383"/>
                </a:lnTo>
                <a:lnTo>
                  <a:pt x="316738" y="294386"/>
                </a:lnTo>
                <a:lnTo>
                  <a:pt x="316738" y="406526"/>
                </a:lnTo>
                <a:lnTo>
                  <a:pt x="273938" y="415543"/>
                </a:lnTo>
                <a:lnTo>
                  <a:pt x="253619" y="394080"/>
                </a:lnTo>
                <a:lnTo>
                  <a:pt x="235257" y="403582"/>
                </a:lnTo>
                <a:lnTo>
                  <a:pt x="215598" y="410368"/>
                </a:lnTo>
                <a:lnTo>
                  <a:pt x="194629" y="414440"/>
                </a:lnTo>
                <a:lnTo>
                  <a:pt x="172338" y="415798"/>
                </a:lnTo>
                <a:lnTo>
                  <a:pt x="131667" y="412628"/>
                </a:lnTo>
                <a:lnTo>
                  <a:pt x="66897" y="387240"/>
                </a:lnTo>
                <a:lnTo>
                  <a:pt x="24110" y="336379"/>
                </a:lnTo>
                <a:lnTo>
                  <a:pt x="2686" y="259520"/>
                </a:lnTo>
                <a:lnTo>
                  <a:pt x="0" y="211327"/>
                </a:lnTo>
                <a:lnTo>
                  <a:pt x="952" y="185015"/>
                </a:lnTo>
                <a:lnTo>
                  <a:pt x="8572" y="137390"/>
                </a:lnTo>
                <a:lnTo>
                  <a:pt x="23578" y="96478"/>
                </a:lnTo>
                <a:lnTo>
                  <a:pt x="44636" y="63089"/>
                </a:lnTo>
                <a:lnTo>
                  <a:pt x="85994" y="27003"/>
                </a:lnTo>
                <a:lnTo>
                  <a:pt x="135278" y="6590"/>
                </a:lnTo>
                <a:lnTo>
                  <a:pt x="171473" y="736"/>
                </a:lnTo>
                <a:lnTo>
                  <a:pt x="19050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59941" y="1619453"/>
            <a:ext cx="360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  <a:tab pos="1235075" algn="l"/>
              </a:tabLst>
            </a:pPr>
            <a:r>
              <a:rPr sz="4000" spc="-170" dirty="0">
                <a:latin typeface="Cambria"/>
                <a:cs typeface="Cambria"/>
              </a:rPr>
              <a:t>To	</a:t>
            </a:r>
            <a:r>
              <a:rPr sz="4000" spc="-5" dirty="0">
                <a:latin typeface="Cambria"/>
                <a:cs typeface="Cambria"/>
              </a:rPr>
              <a:t>implement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8403" y="1619453"/>
            <a:ext cx="20250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088390" algn="l"/>
              </a:tabLst>
            </a:pPr>
            <a:r>
              <a:rPr sz="4000" spc="-10" dirty="0">
                <a:latin typeface="Cambria"/>
                <a:cs typeface="Cambria"/>
              </a:rPr>
              <a:t>th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ca</a:t>
            </a:r>
            <a:r>
              <a:rPr sz="4000" spc="-60" dirty="0">
                <a:latin typeface="Cambria"/>
                <a:cs typeface="Cambria"/>
              </a:rPr>
              <a:t>r</a:t>
            </a:r>
            <a:r>
              <a:rPr sz="4000" spc="-5" dirty="0">
                <a:latin typeface="Cambria"/>
                <a:cs typeface="Cambria"/>
              </a:rPr>
              <a:t>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4259" y="1619454"/>
            <a:ext cx="703453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57265">
              <a:spcBef>
                <a:spcPts val="95"/>
              </a:spcBef>
              <a:tabLst>
                <a:tab pos="3583940" algn="l"/>
                <a:tab pos="5960110" algn="l"/>
              </a:tabLst>
            </a:pPr>
            <a:r>
              <a:rPr sz="4000" spc="-10" dirty="0">
                <a:latin typeface="Cambria"/>
                <a:cs typeface="Cambria"/>
              </a:rPr>
              <a:t>plan  </a:t>
            </a:r>
            <a:r>
              <a:rPr sz="4000" spc="-5" dirty="0">
                <a:latin typeface="Cambria"/>
                <a:cs typeface="Cambria"/>
              </a:rPr>
              <a:t>succe</a:t>
            </a:r>
            <a:r>
              <a:rPr sz="4000" spc="10" dirty="0">
                <a:latin typeface="Cambria"/>
                <a:cs typeface="Cambria"/>
              </a:rPr>
              <a:t>s</a:t>
            </a:r>
            <a:r>
              <a:rPr sz="4000" spc="-5" dirty="0">
                <a:latin typeface="Cambria"/>
                <a:cs typeface="Cambria"/>
              </a:rPr>
              <a:t>sf</a:t>
            </a:r>
            <a:r>
              <a:rPr sz="4000" spc="5" dirty="0">
                <a:latin typeface="Cambria"/>
                <a:cs typeface="Cambria"/>
              </a:rPr>
              <a:t>u</a:t>
            </a:r>
            <a:r>
              <a:rPr sz="4000" spc="-10" dirty="0">
                <a:latin typeface="Cambria"/>
                <a:cs typeface="Cambria"/>
              </a:rPr>
              <a:t>l</a:t>
            </a:r>
            <a:r>
              <a:rPr sz="4000" spc="-85" dirty="0">
                <a:latin typeface="Cambria"/>
                <a:cs typeface="Cambria"/>
              </a:rPr>
              <a:t>l</a:t>
            </a:r>
            <a:r>
              <a:rPr sz="4000" spc="-330" dirty="0">
                <a:latin typeface="Cambria"/>
                <a:cs typeface="Cambria"/>
              </a:rPr>
              <a:t>y</a:t>
            </a:r>
            <a:r>
              <a:rPr sz="4000" spc="-5" dirty="0">
                <a:latin typeface="Cambria"/>
                <a:cs typeface="Cambria"/>
              </a:rPr>
              <a:t>,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nurse</a:t>
            </a:r>
            <a:r>
              <a:rPr sz="4000" spc="-5" dirty="0">
                <a:latin typeface="Cambria"/>
                <a:cs typeface="Cambria"/>
              </a:rPr>
              <a:t>s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need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34260" y="2719033"/>
            <a:ext cx="6657975" cy="338645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spcBef>
                <a:spcPts val="1040"/>
              </a:spcBef>
            </a:pPr>
            <a:r>
              <a:rPr sz="4000" spc="-15" dirty="0">
                <a:latin typeface="Cambria"/>
                <a:cs typeface="Cambria"/>
              </a:rPr>
              <a:t>following three </a:t>
            </a:r>
            <a:r>
              <a:rPr sz="4000" spc="-5" dirty="0">
                <a:latin typeface="Cambria"/>
                <a:cs typeface="Cambria"/>
              </a:rPr>
              <a:t>skills. </a:t>
            </a:r>
            <a:r>
              <a:rPr sz="4000" spc="-15" dirty="0">
                <a:latin typeface="Cambria"/>
                <a:cs typeface="Cambria"/>
              </a:rPr>
              <a:t>They</a:t>
            </a:r>
            <a:r>
              <a:rPr sz="4000" spc="45" dirty="0">
                <a:latin typeface="Cambria"/>
                <a:cs typeface="Cambria"/>
              </a:rPr>
              <a:t> </a:t>
            </a:r>
            <a:r>
              <a:rPr sz="4000" spc="-25" dirty="0">
                <a:latin typeface="Cambria"/>
                <a:cs typeface="Cambria"/>
              </a:rPr>
              <a:t>are</a:t>
            </a:r>
            <a:endParaRPr sz="4000">
              <a:latin typeface="Cambria"/>
              <a:cs typeface="Cambria"/>
            </a:endParaRPr>
          </a:p>
          <a:p>
            <a:pPr marL="378460" indent="-274955">
              <a:spcBef>
                <a:spcPts val="1135"/>
              </a:spcBef>
              <a:buClr>
                <a:srgbClr val="EFAC00"/>
              </a:buClr>
              <a:buSzPct val="78125"/>
              <a:buFont typeface="Wingdings 2"/>
              <a:buChar char=""/>
              <a:tabLst>
                <a:tab pos="379095" algn="l"/>
              </a:tabLst>
            </a:pPr>
            <a:r>
              <a:rPr sz="4800" b="1" spc="-40" dirty="0">
                <a:latin typeface="Cambria"/>
                <a:cs typeface="Cambria"/>
              </a:rPr>
              <a:t>Cognitive</a:t>
            </a:r>
            <a:r>
              <a:rPr sz="4800" b="1" spc="35" dirty="0">
                <a:latin typeface="Cambria"/>
                <a:cs typeface="Cambria"/>
              </a:rPr>
              <a:t> </a:t>
            </a:r>
            <a:r>
              <a:rPr sz="4800" b="1" spc="-5" dirty="0">
                <a:latin typeface="Cambria"/>
                <a:cs typeface="Cambria"/>
              </a:rPr>
              <a:t>Skills</a:t>
            </a:r>
            <a:endParaRPr sz="4800">
              <a:latin typeface="Cambria"/>
              <a:cs typeface="Cambria"/>
            </a:endParaRPr>
          </a:p>
          <a:p>
            <a:pPr marL="378460" indent="-274955">
              <a:spcBef>
                <a:spcPts val="1155"/>
              </a:spcBef>
              <a:buClr>
                <a:srgbClr val="EFAC00"/>
              </a:buClr>
              <a:buSzPct val="78125"/>
              <a:buFont typeface="Wingdings 2"/>
              <a:buChar char=""/>
              <a:tabLst>
                <a:tab pos="379095" algn="l"/>
              </a:tabLst>
            </a:pPr>
            <a:r>
              <a:rPr sz="4800" b="1" spc="-5" dirty="0">
                <a:latin typeface="Cambria"/>
                <a:cs typeface="Cambria"/>
              </a:rPr>
              <a:t>Interpersonal</a:t>
            </a:r>
            <a:r>
              <a:rPr sz="4800" b="1" spc="-35" dirty="0">
                <a:latin typeface="Cambria"/>
                <a:cs typeface="Cambria"/>
              </a:rPr>
              <a:t> </a:t>
            </a:r>
            <a:r>
              <a:rPr sz="4800" b="1" spc="-5" dirty="0">
                <a:latin typeface="Cambria"/>
                <a:cs typeface="Cambria"/>
              </a:rPr>
              <a:t>Skills</a:t>
            </a:r>
            <a:endParaRPr sz="4800">
              <a:latin typeface="Cambria"/>
              <a:cs typeface="Cambria"/>
            </a:endParaRPr>
          </a:p>
          <a:p>
            <a:pPr marL="378460" indent="-274955">
              <a:spcBef>
                <a:spcPts val="1150"/>
              </a:spcBef>
              <a:buClr>
                <a:srgbClr val="EFAC00"/>
              </a:buClr>
              <a:buSzPct val="78125"/>
              <a:buFont typeface="Wingdings 2"/>
              <a:buChar char=""/>
              <a:tabLst>
                <a:tab pos="379095" algn="l"/>
              </a:tabLst>
            </a:pPr>
            <a:r>
              <a:rPr sz="4800" b="1" spc="-50" dirty="0">
                <a:latin typeface="Cambria"/>
                <a:cs typeface="Cambria"/>
              </a:rPr>
              <a:t>Technical</a:t>
            </a:r>
            <a:r>
              <a:rPr sz="4800" b="1" spc="-10" dirty="0">
                <a:latin typeface="Cambria"/>
                <a:cs typeface="Cambria"/>
              </a:rPr>
              <a:t> </a:t>
            </a:r>
            <a:r>
              <a:rPr sz="4800" b="1" spc="-5" dirty="0">
                <a:latin typeface="Cambria"/>
                <a:cs typeface="Cambria"/>
              </a:rPr>
              <a:t>Skills</a:t>
            </a:r>
            <a:endParaRPr sz="4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4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5835" y="1187196"/>
            <a:ext cx="6436997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2416" y="684402"/>
            <a:ext cx="6414287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8542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26" y="0"/>
                </a:moveTo>
                <a:lnTo>
                  <a:pt x="59404" y="12922"/>
                </a:lnTo>
                <a:lnTo>
                  <a:pt x="26289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87" y="401901"/>
                </a:lnTo>
                <a:lnTo>
                  <a:pt x="83522" y="429385"/>
                </a:lnTo>
                <a:lnTo>
                  <a:pt x="109473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3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5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3626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6435" y="27050"/>
                </a:lnTo>
                <a:lnTo>
                  <a:pt x="179324" y="29717"/>
                </a:lnTo>
                <a:lnTo>
                  <a:pt x="174117" y="32638"/>
                </a:lnTo>
                <a:lnTo>
                  <a:pt x="168909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329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4" y="357631"/>
                </a:lnTo>
                <a:lnTo>
                  <a:pt x="362839" y="357631"/>
                </a:lnTo>
                <a:lnTo>
                  <a:pt x="35458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09" y="478154"/>
                </a:lnTo>
                <a:lnTo>
                  <a:pt x="21844" y="475233"/>
                </a:lnTo>
                <a:lnTo>
                  <a:pt x="27177" y="472185"/>
                </a:lnTo>
                <a:lnTo>
                  <a:pt x="31115" y="468249"/>
                </a:lnTo>
                <a:lnTo>
                  <a:pt x="33654" y="463041"/>
                </a:lnTo>
                <a:lnTo>
                  <a:pt x="36322" y="457962"/>
                </a:lnTo>
                <a:lnTo>
                  <a:pt x="39877" y="414146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5" y="45084"/>
                </a:lnTo>
                <a:lnTo>
                  <a:pt x="31496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1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4526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6436" y="27050"/>
                </a:lnTo>
                <a:lnTo>
                  <a:pt x="179324" y="29717"/>
                </a:lnTo>
                <a:lnTo>
                  <a:pt x="174116" y="32638"/>
                </a:lnTo>
                <a:lnTo>
                  <a:pt x="168910" y="35432"/>
                </a:lnTo>
                <a:lnTo>
                  <a:pt x="164973" y="39369"/>
                </a:lnTo>
                <a:lnTo>
                  <a:pt x="155495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329" y="463676"/>
                </a:lnTo>
                <a:lnTo>
                  <a:pt x="237622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596" y="367631"/>
                </a:lnTo>
                <a:lnTo>
                  <a:pt x="311784" y="357631"/>
                </a:lnTo>
                <a:lnTo>
                  <a:pt x="362839" y="357631"/>
                </a:lnTo>
                <a:lnTo>
                  <a:pt x="35458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21844" y="475233"/>
                </a:lnTo>
                <a:lnTo>
                  <a:pt x="27177" y="472185"/>
                </a:lnTo>
                <a:lnTo>
                  <a:pt x="31114" y="468249"/>
                </a:lnTo>
                <a:lnTo>
                  <a:pt x="33654" y="463041"/>
                </a:lnTo>
                <a:lnTo>
                  <a:pt x="36322" y="457962"/>
                </a:lnTo>
                <a:lnTo>
                  <a:pt x="39877" y="414146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7826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7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8141" y="690244"/>
            <a:ext cx="489584" cy="508000"/>
          </a:xfrm>
          <a:custGeom>
            <a:avLst/>
            <a:gdLst/>
            <a:ahLst/>
            <a:cxnLst/>
            <a:rect l="l" t="t" r="r" b="b"/>
            <a:pathLst>
              <a:path w="489585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4912" y="27304"/>
                </a:lnTo>
                <a:lnTo>
                  <a:pt x="177292" y="30352"/>
                </a:lnTo>
                <a:lnTo>
                  <a:pt x="156051" y="68064"/>
                </a:lnTo>
                <a:lnTo>
                  <a:pt x="155194" y="93852"/>
                </a:lnTo>
                <a:lnTo>
                  <a:pt x="155194" y="226313"/>
                </a:lnTo>
                <a:lnTo>
                  <a:pt x="162941" y="226313"/>
                </a:lnTo>
                <a:lnTo>
                  <a:pt x="171080" y="226075"/>
                </a:lnTo>
                <a:lnTo>
                  <a:pt x="210820" y="209168"/>
                </a:lnTo>
                <a:lnTo>
                  <a:pt x="237805" y="180129"/>
                </a:lnTo>
                <a:lnTo>
                  <a:pt x="265830" y="147189"/>
                </a:lnTo>
                <a:lnTo>
                  <a:pt x="295656" y="109219"/>
                </a:lnTo>
                <a:lnTo>
                  <a:pt x="317627" y="69341"/>
                </a:lnTo>
                <a:lnTo>
                  <a:pt x="319278" y="61087"/>
                </a:lnTo>
                <a:lnTo>
                  <a:pt x="319278" y="52831"/>
                </a:lnTo>
                <a:lnTo>
                  <a:pt x="319278" y="44195"/>
                </a:lnTo>
                <a:lnTo>
                  <a:pt x="285750" y="24637"/>
                </a:lnTo>
                <a:lnTo>
                  <a:pt x="285750" y="0"/>
                </a:lnTo>
                <a:lnTo>
                  <a:pt x="475869" y="0"/>
                </a:lnTo>
                <a:lnTo>
                  <a:pt x="475869" y="25400"/>
                </a:lnTo>
                <a:lnTo>
                  <a:pt x="466471" y="27050"/>
                </a:lnTo>
                <a:lnTo>
                  <a:pt x="458470" y="29717"/>
                </a:lnTo>
                <a:lnTo>
                  <a:pt x="421697" y="56667"/>
                </a:lnTo>
                <a:lnTo>
                  <a:pt x="395605" y="84581"/>
                </a:lnTo>
                <a:lnTo>
                  <a:pt x="283972" y="209550"/>
                </a:lnTo>
                <a:lnTo>
                  <a:pt x="413766" y="408939"/>
                </a:lnTo>
                <a:lnTo>
                  <a:pt x="438150" y="444500"/>
                </a:lnTo>
                <a:lnTo>
                  <a:pt x="465328" y="473837"/>
                </a:lnTo>
                <a:lnTo>
                  <a:pt x="489331" y="483742"/>
                </a:lnTo>
                <a:lnTo>
                  <a:pt x="489331" y="508000"/>
                </a:lnTo>
                <a:lnTo>
                  <a:pt x="287655" y="508000"/>
                </a:lnTo>
                <a:lnTo>
                  <a:pt x="287655" y="483362"/>
                </a:lnTo>
                <a:lnTo>
                  <a:pt x="296037" y="482091"/>
                </a:lnTo>
                <a:lnTo>
                  <a:pt x="301752" y="480059"/>
                </a:lnTo>
                <a:lnTo>
                  <a:pt x="304800" y="477265"/>
                </a:lnTo>
                <a:lnTo>
                  <a:pt x="307721" y="474344"/>
                </a:lnTo>
                <a:lnTo>
                  <a:pt x="309245" y="470662"/>
                </a:lnTo>
                <a:lnTo>
                  <a:pt x="309245" y="465835"/>
                </a:lnTo>
                <a:lnTo>
                  <a:pt x="309245" y="461899"/>
                </a:lnTo>
                <a:lnTo>
                  <a:pt x="289941" y="421433"/>
                </a:lnTo>
                <a:lnTo>
                  <a:pt x="273812" y="396366"/>
                </a:lnTo>
                <a:lnTo>
                  <a:pt x="216916" y="308482"/>
                </a:lnTo>
                <a:lnTo>
                  <a:pt x="193802" y="277621"/>
                </a:lnTo>
                <a:lnTo>
                  <a:pt x="183642" y="270763"/>
                </a:lnTo>
                <a:lnTo>
                  <a:pt x="178562" y="268096"/>
                </a:lnTo>
                <a:lnTo>
                  <a:pt x="171577" y="266826"/>
                </a:lnTo>
                <a:lnTo>
                  <a:pt x="162687" y="266826"/>
                </a:lnTo>
                <a:lnTo>
                  <a:pt x="155194" y="266826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55448" y="431291"/>
                </a:lnTo>
                <a:lnTo>
                  <a:pt x="165354" y="468883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3655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8" y="414527"/>
                </a:lnTo>
                <a:lnTo>
                  <a:pt x="39878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4" y="56514"/>
                </a:lnTo>
                <a:lnTo>
                  <a:pt x="36703" y="50037"/>
                </a:lnTo>
                <a:lnTo>
                  <a:pt x="34036" y="45084"/>
                </a:lnTo>
                <a:lnTo>
                  <a:pt x="31496" y="40131"/>
                </a:lnTo>
                <a:lnTo>
                  <a:pt x="27559" y="36067"/>
                </a:lnTo>
                <a:lnTo>
                  <a:pt x="22225" y="33019"/>
                </a:lnTo>
                <a:lnTo>
                  <a:pt x="16891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1446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062" y="0"/>
                </a:lnTo>
                <a:lnTo>
                  <a:pt x="369062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573" y="54752"/>
                </a:lnTo>
                <a:lnTo>
                  <a:pt x="236346" y="43560"/>
                </a:lnTo>
                <a:lnTo>
                  <a:pt x="155193" y="43560"/>
                </a:lnTo>
                <a:lnTo>
                  <a:pt x="155193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458" y="309518"/>
                </a:lnTo>
                <a:lnTo>
                  <a:pt x="251634" y="300640"/>
                </a:lnTo>
                <a:lnTo>
                  <a:pt x="225577" y="268416"/>
                </a:lnTo>
                <a:lnTo>
                  <a:pt x="204342" y="265683"/>
                </a:lnTo>
                <a:lnTo>
                  <a:pt x="155193" y="265683"/>
                </a:lnTo>
                <a:lnTo>
                  <a:pt x="155193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812" y="456945"/>
                </a:lnTo>
                <a:lnTo>
                  <a:pt x="278638" y="454278"/>
                </a:lnTo>
                <a:lnTo>
                  <a:pt x="283082" y="450468"/>
                </a:lnTo>
                <a:lnTo>
                  <a:pt x="287400" y="445769"/>
                </a:lnTo>
                <a:lnTo>
                  <a:pt x="291845" y="441070"/>
                </a:lnTo>
                <a:lnTo>
                  <a:pt x="295655" y="435990"/>
                </a:lnTo>
                <a:lnTo>
                  <a:pt x="298957" y="430529"/>
                </a:lnTo>
                <a:lnTo>
                  <a:pt x="302387" y="425068"/>
                </a:lnTo>
                <a:lnTo>
                  <a:pt x="318555" y="383204"/>
                </a:lnTo>
                <a:lnTo>
                  <a:pt x="321817" y="372109"/>
                </a:lnTo>
                <a:lnTo>
                  <a:pt x="372871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1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2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6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0525" y="690244"/>
            <a:ext cx="478790" cy="510540"/>
          </a:xfrm>
          <a:custGeom>
            <a:avLst/>
            <a:gdLst/>
            <a:ahLst/>
            <a:cxnLst/>
            <a:rect l="l" t="t" r="r" b="b"/>
            <a:pathLst>
              <a:path w="478789" h="510540">
                <a:moveTo>
                  <a:pt x="0" y="0"/>
                </a:moveTo>
                <a:lnTo>
                  <a:pt x="205739" y="0"/>
                </a:lnTo>
                <a:lnTo>
                  <a:pt x="205739" y="24637"/>
                </a:lnTo>
                <a:lnTo>
                  <a:pt x="196665" y="26163"/>
                </a:lnTo>
                <a:lnTo>
                  <a:pt x="188864" y="28463"/>
                </a:lnTo>
                <a:lnTo>
                  <a:pt x="167766" y="59562"/>
                </a:lnTo>
                <a:lnTo>
                  <a:pt x="167766" y="67817"/>
                </a:lnTo>
                <a:lnTo>
                  <a:pt x="176087" y="109051"/>
                </a:lnTo>
                <a:lnTo>
                  <a:pt x="252984" y="388112"/>
                </a:lnTo>
                <a:lnTo>
                  <a:pt x="344804" y="122046"/>
                </a:lnTo>
                <a:lnTo>
                  <a:pt x="347495" y="114355"/>
                </a:lnTo>
                <a:lnTo>
                  <a:pt x="356550" y="71225"/>
                </a:lnTo>
                <a:lnTo>
                  <a:pt x="356742" y="63626"/>
                </a:lnTo>
                <a:lnTo>
                  <a:pt x="356147" y="55102"/>
                </a:lnTo>
                <a:lnTo>
                  <a:pt x="327269" y="25902"/>
                </a:lnTo>
                <a:lnTo>
                  <a:pt x="318008" y="24637"/>
                </a:lnTo>
                <a:lnTo>
                  <a:pt x="318008" y="0"/>
                </a:lnTo>
                <a:lnTo>
                  <a:pt x="478409" y="0"/>
                </a:lnTo>
                <a:lnTo>
                  <a:pt x="478409" y="24637"/>
                </a:lnTo>
                <a:lnTo>
                  <a:pt x="471622" y="26048"/>
                </a:lnTo>
                <a:lnTo>
                  <a:pt x="465359" y="28019"/>
                </a:lnTo>
                <a:lnTo>
                  <a:pt x="436625" y="53466"/>
                </a:lnTo>
                <a:lnTo>
                  <a:pt x="417829" y="95250"/>
                </a:lnTo>
                <a:lnTo>
                  <a:pt x="261874" y="510539"/>
                </a:lnTo>
                <a:lnTo>
                  <a:pt x="175895" y="510539"/>
                </a:lnTo>
                <a:lnTo>
                  <a:pt x="53086" y="93852"/>
                </a:lnTo>
                <a:lnTo>
                  <a:pt x="39370" y="54228"/>
                </a:lnTo>
                <a:lnTo>
                  <a:pt x="7550" y="2651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1638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7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2782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8022" y="0"/>
                </a:lnTo>
                <a:lnTo>
                  <a:pt x="438022" y="130682"/>
                </a:lnTo>
                <a:lnTo>
                  <a:pt x="386969" y="130682"/>
                </a:lnTo>
                <a:lnTo>
                  <a:pt x="383633" y="118850"/>
                </a:lnTo>
                <a:lnTo>
                  <a:pt x="380666" y="108696"/>
                </a:lnTo>
                <a:lnTo>
                  <a:pt x="378057" y="100232"/>
                </a:lnTo>
                <a:lnTo>
                  <a:pt x="375793" y="93471"/>
                </a:lnTo>
                <a:lnTo>
                  <a:pt x="373126" y="85470"/>
                </a:lnTo>
                <a:lnTo>
                  <a:pt x="348488" y="52577"/>
                </a:lnTo>
                <a:lnTo>
                  <a:pt x="344169" y="50291"/>
                </a:lnTo>
                <a:lnTo>
                  <a:pt x="339979" y="48005"/>
                </a:lnTo>
                <a:lnTo>
                  <a:pt x="334771" y="46354"/>
                </a:lnTo>
                <a:lnTo>
                  <a:pt x="328421" y="45212"/>
                </a:lnTo>
                <a:lnTo>
                  <a:pt x="322071" y="44195"/>
                </a:lnTo>
                <a:lnTo>
                  <a:pt x="313817" y="43560"/>
                </a:lnTo>
                <a:lnTo>
                  <a:pt x="303656" y="43560"/>
                </a:lnTo>
                <a:lnTo>
                  <a:pt x="276859" y="43560"/>
                </a:lnTo>
                <a:lnTo>
                  <a:pt x="276859" y="414527"/>
                </a:lnTo>
                <a:lnTo>
                  <a:pt x="276931" y="423818"/>
                </a:lnTo>
                <a:lnTo>
                  <a:pt x="282067" y="461009"/>
                </a:lnTo>
                <a:lnTo>
                  <a:pt x="284098" y="465327"/>
                </a:lnTo>
                <a:lnTo>
                  <a:pt x="321944" y="483362"/>
                </a:lnTo>
                <a:lnTo>
                  <a:pt x="321944" y="508000"/>
                </a:lnTo>
                <a:lnTo>
                  <a:pt x="116458" y="508000"/>
                </a:lnTo>
                <a:lnTo>
                  <a:pt x="116458" y="483362"/>
                </a:lnTo>
                <a:lnTo>
                  <a:pt x="123864" y="481933"/>
                </a:lnTo>
                <a:lnTo>
                  <a:pt x="130460" y="480313"/>
                </a:lnTo>
                <a:lnTo>
                  <a:pt x="154813" y="464438"/>
                </a:lnTo>
                <a:lnTo>
                  <a:pt x="157860" y="459231"/>
                </a:lnTo>
                <a:lnTo>
                  <a:pt x="161544" y="414527"/>
                </a:lnTo>
                <a:lnTo>
                  <a:pt x="161544" y="43560"/>
                </a:lnTo>
                <a:lnTo>
                  <a:pt x="131444" y="43560"/>
                </a:lnTo>
                <a:lnTo>
                  <a:pt x="120890" y="43892"/>
                </a:lnTo>
                <a:lnTo>
                  <a:pt x="81045" y="59983"/>
                </a:lnTo>
                <a:lnTo>
                  <a:pt x="61468" y="95122"/>
                </a:lnTo>
                <a:lnTo>
                  <a:pt x="51054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7257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6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6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3655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8" y="414527"/>
                </a:lnTo>
                <a:lnTo>
                  <a:pt x="39878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4" y="56387"/>
                </a:lnTo>
                <a:lnTo>
                  <a:pt x="36703" y="50037"/>
                </a:lnTo>
                <a:lnTo>
                  <a:pt x="34036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954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749" y="0"/>
                </a:lnTo>
                <a:lnTo>
                  <a:pt x="282447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2" y="42163"/>
                </a:lnTo>
                <a:lnTo>
                  <a:pt x="341121" y="38353"/>
                </a:lnTo>
                <a:lnTo>
                  <a:pt x="311531" y="24637"/>
                </a:lnTo>
                <a:lnTo>
                  <a:pt x="311531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2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3709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7" y="0"/>
                </a:moveTo>
                <a:lnTo>
                  <a:pt x="243713" y="1928"/>
                </a:lnTo>
                <a:lnTo>
                  <a:pt x="291226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77" y="109898"/>
                </a:lnTo>
                <a:lnTo>
                  <a:pt x="268795" y="97472"/>
                </a:lnTo>
                <a:lnTo>
                  <a:pt x="246443" y="62166"/>
                </a:lnTo>
                <a:lnTo>
                  <a:pt x="202051" y="43955"/>
                </a:lnTo>
                <a:lnTo>
                  <a:pt x="190119" y="43434"/>
                </a:lnTo>
                <a:lnTo>
                  <a:pt x="179810" y="43908"/>
                </a:lnTo>
                <a:lnTo>
                  <a:pt x="137175" y="60166"/>
                </a:lnTo>
                <a:lnTo>
                  <a:pt x="116693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83" y="161671"/>
                </a:lnTo>
                <a:lnTo>
                  <a:pt x="176736" y="193024"/>
                </a:lnTo>
                <a:lnTo>
                  <a:pt x="209804" y="211327"/>
                </a:lnTo>
                <a:lnTo>
                  <a:pt x="231521" y="223164"/>
                </a:lnTo>
                <a:lnTo>
                  <a:pt x="267525" y="246457"/>
                </a:lnTo>
                <a:lnTo>
                  <a:pt x="304657" y="281844"/>
                </a:lnTo>
                <a:lnTo>
                  <a:pt x="325975" y="321901"/>
                </a:lnTo>
                <a:lnTo>
                  <a:pt x="332994" y="370586"/>
                </a:lnTo>
                <a:lnTo>
                  <a:pt x="331662" y="392685"/>
                </a:lnTo>
                <a:lnTo>
                  <a:pt x="321046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16" y="519422"/>
                </a:lnTo>
                <a:lnTo>
                  <a:pt x="97579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0926" y="388366"/>
                </a:lnTo>
                <a:lnTo>
                  <a:pt x="56378" y="409132"/>
                </a:lnTo>
                <a:lnTo>
                  <a:pt x="63388" y="427053"/>
                </a:lnTo>
                <a:lnTo>
                  <a:pt x="94184" y="463927"/>
                </a:lnTo>
                <a:lnTo>
                  <a:pt x="145923" y="476250"/>
                </a:lnTo>
                <a:lnTo>
                  <a:pt x="156592" y="475775"/>
                </a:lnTo>
                <a:lnTo>
                  <a:pt x="193625" y="464470"/>
                </a:lnTo>
                <a:lnTo>
                  <a:pt x="221360" y="426085"/>
                </a:lnTo>
                <a:lnTo>
                  <a:pt x="224027" y="403225"/>
                </a:lnTo>
                <a:lnTo>
                  <a:pt x="223482" y="392080"/>
                </a:lnTo>
                <a:lnTo>
                  <a:pt x="210462" y="354913"/>
                </a:lnTo>
                <a:lnTo>
                  <a:pt x="177508" y="323349"/>
                </a:lnTo>
                <a:lnTo>
                  <a:pt x="135127" y="298704"/>
                </a:lnTo>
                <a:lnTo>
                  <a:pt x="120929" y="291393"/>
                </a:lnTo>
                <a:lnTo>
                  <a:pt x="107457" y="283940"/>
                </a:lnTo>
                <a:lnTo>
                  <a:pt x="71264" y="260584"/>
                </a:lnTo>
                <a:lnTo>
                  <a:pt x="42672" y="234187"/>
                </a:lnTo>
                <a:lnTo>
                  <a:pt x="16891" y="193039"/>
                </a:lnTo>
                <a:lnTo>
                  <a:pt x="7874" y="142875"/>
                </a:lnTo>
                <a:lnTo>
                  <a:pt x="9280" y="120798"/>
                </a:lnTo>
                <a:lnTo>
                  <a:pt x="20572" y="81885"/>
                </a:lnTo>
                <a:lnTo>
                  <a:pt x="43096" y="49996"/>
                </a:lnTo>
                <a:lnTo>
                  <a:pt x="75949" y="25751"/>
                </a:lnTo>
                <a:lnTo>
                  <a:pt x="118500" y="9269"/>
                </a:lnTo>
                <a:lnTo>
                  <a:pt x="168273" y="1025"/>
                </a:lnTo>
                <a:lnTo>
                  <a:pt x="19570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2029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7" y="0"/>
                </a:moveTo>
                <a:lnTo>
                  <a:pt x="243713" y="1928"/>
                </a:lnTo>
                <a:lnTo>
                  <a:pt x="291226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77" y="109898"/>
                </a:lnTo>
                <a:lnTo>
                  <a:pt x="268795" y="97472"/>
                </a:lnTo>
                <a:lnTo>
                  <a:pt x="246443" y="62166"/>
                </a:lnTo>
                <a:lnTo>
                  <a:pt x="202051" y="43955"/>
                </a:lnTo>
                <a:lnTo>
                  <a:pt x="190119" y="43434"/>
                </a:lnTo>
                <a:lnTo>
                  <a:pt x="179810" y="43908"/>
                </a:lnTo>
                <a:lnTo>
                  <a:pt x="137175" y="60166"/>
                </a:lnTo>
                <a:lnTo>
                  <a:pt x="116693" y="98563"/>
                </a:lnTo>
                <a:lnTo>
                  <a:pt x="116078" y="108585"/>
                </a:lnTo>
                <a:lnTo>
                  <a:pt x="116601" y="118993"/>
                </a:lnTo>
                <a:lnTo>
                  <a:pt x="135683" y="161671"/>
                </a:lnTo>
                <a:lnTo>
                  <a:pt x="176736" y="193024"/>
                </a:lnTo>
                <a:lnTo>
                  <a:pt x="209804" y="211327"/>
                </a:lnTo>
                <a:lnTo>
                  <a:pt x="231521" y="223164"/>
                </a:lnTo>
                <a:lnTo>
                  <a:pt x="267525" y="246457"/>
                </a:lnTo>
                <a:lnTo>
                  <a:pt x="304657" y="281844"/>
                </a:lnTo>
                <a:lnTo>
                  <a:pt x="325975" y="321901"/>
                </a:lnTo>
                <a:lnTo>
                  <a:pt x="332994" y="370586"/>
                </a:lnTo>
                <a:lnTo>
                  <a:pt x="331662" y="392685"/>
                </a:lnTo>
                <a:lnTo>
                  <a:pt x="321046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16" y="519422"/>
                </a:lnTo>
                <a:lnTo>
                  <a:pt x="97579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0926" y="388366"/>
                </a:lnTo>
                <a:lnTo>
                  <a:pt x="56378" y="409132"/>
                </a:lnTo>
                <a:lnTo>
                  <a:pt x="63388" y="427053"/>
                </a:lnTo>
                <a:lnTo>
                  <a:pt x="94184" y="463927"/>
                </a:lnTo>
                <a:lnTo>
                  <a:pt x="145923" y="476250"/>
                </a:lnTo>
                <a:lnTo>
                  <a:pt x="156592" y="475775"/>
                </a:lnTo>
                <a:lnTo>
                  <a:pt x="193625" y="464470"/>
                </a:lnTo>
                <a:lnTo>
                  <a:pt x="221361" y="426085"/>
                </a:lnTo>
                <a:lnTo>
                  <a:pt x="224028" y="403225"/>
                </a:lnTo>
                <a:lnTo>
                  <a:pt x="223482" y="392080"/>
                </a:lnTo>
                <a:lnTo>
                  <a:pt x="210462" y="354913"/>
                </a:lnTo>
                <a:lnTo>
                  <a:pt x="177508" y="323349"/>
                </a:lnTo>
                <a:lnTo>
                  <a:pt x="135128" y="298704"/>
                </a:lnTo>
                <a:lnTo>
                  <a:pt x="120929" y="291393"/>
                </a:lnTo>
                <a:lnTo>
                  <a:pt x="107457" y="283940"/>
                </a:lnTo>
                <a:lnTo>
                  <a:pt x="71264" y="260584"/>
                </a:lnTo>
                <a:lnTo>
                  <a:pt x="42672" y="234187"/>
                </a:lnTo>
                <a:lnTo>
                  <a:pt x="16891" y="193039"/>
                </a:lnTo>
                <a:lnTo>
                  <a:pt x="7874" y="142875"/>
                </a:lnTo>
                <a:lnTo>
                  <a:pt x="9280" y="120798"/>
                </a:lnTo>
                <a:lnTo>
                  <a:pt x="20572" y="81885"/>
                </a:lnTo>
                <a:lnTo>
                  <a:pt x="43096" y="49996"/>
                </a:lnTo>
                <a:lnTo>
                  <a:pt x="75949" y="25751"/>
                </a:lnTo>
                <a:lnTo>
                  <a:pt x="118500" y="9269"/>
                </a:lnTo>
                <a:lnTo>
                  <a:pt x="168273" y="1025"/>
                </a:lnTo>
                <a:lnTo>
                  <a:pt x="19570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9513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69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4" y="19685"/>
                </a:lnTo>
                <a:lnTo>
                  <a:pt x="387604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19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0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1" y="314579"/>
                </a:lnTo>
                <a:lnTo>
                  <a:pt x="264541" y="312166"/>
                </a:lnTo>
                <a:lnTo>
                  <a:pt x="260350" y="309625"/>
                </a:lnTo>
                <a:lnTo>
                  <a:pt x="252856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9" y="367919"/>
                </a:lnTo>
                <a:lnTo>
                  <a:pt x="395859" y="508254"/>
                </a:lnTo>
                <a:lnTo>
                  <a:pt x="342264" y="519302"/>
                </a:lnTo>
                <a:lnTo>
                  <a:pt x="316992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2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0303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5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7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4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3" y="17359"/>
                </a:lnTo>
                <a:lnTo>
                  <a:pt x="193484" y="1928"/>
                </a:lnTo>
                <a:lnTo>
                  <a:pt x="2279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2415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30" h="520065">
                <a:moveTo>
                  <a:pt x="235140" y="0"/>
                </a:moveTo>
                <a:lnTo>
                  <a:pt x="287495" y="2250"/>
                </a:lnTo>
                <a:lnTo>
                  <a:pt x="334416" y="9398"/>
                </a:lnTo>
                <a:lnTo>
                  <a:pt x="366801" y="17399"/>
                </a:lnTo>
                <a:lnTo>
                  <a:pt x="366801" y="125349"/>
                </a:lnTo>
                <a:lnTo>
                  <a:pt x="316255" y="125349"/>
                </a:lnTo>
                <a:lnTo>
                  <a:pt x="311133" y="105699"/>
                </a:lnTo>
                <a:lnTo>
                  <a:pt x="304714" y="88836"/>
                </a:lnTo>
                <a:lnTo>
                  <a:pt x="277543" y="54685"/>
                </a:lnTo>
                <a:lnTo>
                  <a:pt x="237375" y="43434"/>
                </a:lnTo>
                <a:lnTo>
                  <a:pt x="209772" y="46958"/>
                </a:lnTo>
                <a:lnTo>
                  <a:pt x="165309" y="75152"/>
                </a:lnTo>
                <a:lnTo>
                  <a:pt x="135265" y="131421"/>
                </a:lnTo>
                <a:lnTo>
                  <a:pt x="125847" y="169830"/>
                </a:lnTo>
                <a:lnTo>
                  <a:pt x="120196" y="215050"/>
                </a:lnTo>
                <a:lnTo>
                  <a:pt x="118313" y="267081"/>
                </a:lnTo>
                <a:lnTo>
                  <a:pt x="120034" y="315489"/>
                </a:lnTo>
                <a:lnTo>
                  <a:pt x="125198" y="357647"/>
                </a:lnTo>
                <a:lnTo>
                  <a:pt x="145846" y="423163"/>
                </a:lnTo>
                <a:lnTo>
                  <a:pt x="179793" y="462946"/>
                </a:lnTo>
                <a:lnTo>
                  <a:pt x="226580" y="476250"/>
                </a:lnTo>
                <a:lnTo>
                  <a:pt x="239534" y="475678"/>
                </a:lnTo>
                <a:lnTo>
                  <a:pt x="278965" y="461962"/>
                </a:lnTo>
                <a:lnTo>
                  <a:pt x="303176" y="429674"/>
                </a:lnTo>
                <a:lnTo>
                  <a:pt x="315874" y="388366"/>
                </a:lnTo>
                <a:lnTo>
                  <a:pt x="366801" y="388366"/>
                </a:lnTo>
                <a:lnTo>
                  <a:pt x="366801" y="501142"/>
                </a:lnTo>
                <a:lnTo>
                  <a:pt x="346828" y="505666"/>
                </a:lnTo>
                <a:lnTo>
                  <a:pt x="292125" y="515238"/>
                </a:lnTo>
                <a:lnTo>
                  <a:pt x="239822" y="519418"/>
                </a:lnTo>
                <a:lnTo>
                  <a:pt x="221754" y="519684"/>
                </a:lnTo>
                <a:lnTo>
                  <a:pt x="184835" y="517945"/>
                </a:lnTo>
                <a:lnTo>
                  <a:pt x="121674" y="504039"/>
                </a:lnTo>
                <a:lnTo>
                  <a:pt x="72570" y="476105"/>
                </a:lnTo>
                <a:lnTo>
                  <a:pt x="36481" y="433953"/>
                </a:lnTo>
                <a:lnTo>
                  <a:pt x="13078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07" y="225847"/>
                </a:lnTo>
                <a:lnTo>
                  <a:pt x="15376" y="155604"/>
                </a:lnTo>
                <a:lnTo>
                  <a:pt x="42630" y="96266"/>
                </a:lnTo>
                <a:lnTo>
                  <a:pt x="82910" y="50165"/>
                </a:lnTo>
                <a:lnTo>
                  <a:pt x="135803" y="18162"/>
                </a:lnTo>
                <a:lnTo>
                  <a:pt x="199421" y="2022"/>
                </a:lnTo>
                <a:lnTo>
                  <a:pt x="23514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3850" y="1866103"/>
            <a:ext cx="7542298" cy="2177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3850" y="4067931"/>
            <a:ext cx="7542298" cy="2189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9656" y="2052955"/>
            <a:ext cx="6993255" cy="366574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just">
              <a:lnSpc>
                <a:spcPts val="4120"/>
              </a:lnSpc>
              <a:spcBef>
                <a:spcPts val="705"/>
              </a:spcBef>
            </a:pPr>
            <a:r>
              <a:rPr sz="3900" b="1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include </a:t>
            </a:r>
            <a:r>
              <a:rPr sz="3900" b="1" spc="-15" dirty="0">
                <a:solidFill>
                  <a:srgbClr val="FFFFFF"/>
                </a:solidFill>
                <a:latin typeface="Cambria"/>
                <a:cs typeface="Cambria"/>
              </a:rPr>
              <a:t>problem </a:t>
            </a:r>
            <a:r>
              <a:rPr sz="3900" b="1" spc="-10" dirty="0">
                <a:solidFill>
                  <a:srgbClr val="FFFFFF"/>
                </a:solidFill>
                <a:latin typeface="Cambria"/>
                <a:cs typeface="Cambria"/>
              </a:rPr>
              <a:t>solving,  decision </a:t>
            </a:r>
            <a:r>
              <a:rPr sz="3900" b="1" dirty="0">
                <a:solidFill>
                  <a:srgbClr val="FFFFFF"/>
                </a:solidFill>
                <a:latin typeface="Cambria"/>
                <a:cs typeface="Cambria"/>
              </a:rPr>
              <a:t>making, critical 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thinking and </a:t>
            </a:r>
            <a:r>
              <a:rPr sz="3900" b="1" spc="-40" dirty="0">
                <a:solidFill>
                  <a:srgbClr val="FFFFFF"/>
                </a:solidFill>
                <a:latin typeface="Cambria"/>
                <a:cs typeface="Cambria"/>
              </a:rPr>
              <a:t>curative</a:t>
            </a:r>
            <a:r>
              <a:rPr sz="39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thinking</a:t>
            </a:r>
            <a:endParaRPr sz="3900">
              <a:latin typeface="Cambria"/>
              <a:cs typeface="Cambria"/>
            </a:endParaRPr>
          </a:p>
          <a:p>
            <a:pPr>
              <a:spcBef>
                <a:spcPts val="40"/>
              </a:spcBef>
            </a:pPr>
            <a:endParaRPr sz="6150">
              <a:latin typeface="Times New Roman"/>
              <a:cs typeface="Times New Roman"/>
            </a:endParaRPr>
          </a:p>
          <a:p>
            <a:pPr marL="12700" marR="5715" algn="just">
              <a:lnSpc>
                <a:spcPts val="4120"/>
              </a:lnSpc>
            </a:pPr>
            <a:r>
              <a:rPr sz="3900" b="1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is also </a:t>
            </a:r>
            <a:r>
              <a:rPr sz="3900" b="1" spc="-20" dirty="0">
                <a:solidFill>
                  <a:srgbClr val="FFFFFF"/>
                </a:solidFill>
                <a:latin typeface="Cambria"/>
                <a:cs typeface="Cambria"/>
              </a:rPr>
              <a:t>known </a:t>
            </a:r>
            <a:r>
              <a:rPr sz="3900" b="1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intellectual  skills</a:t>
            </a:r>
            <a:endParaRPr sz="39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514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4476" y="1233314"/>
            <a:ext cx="6787145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0475" y="822197"/>
            <a:ext cx="6774916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3410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0967" y="857251"/>
            <a:ext cx="118364" cy="175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0160" y="857251"/>
            <a:ext cx="118364" cy="175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4020" y="857250"/>
            <a:ext cx="116586" cy="177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9180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98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55" y="210552"/>
                </a:lnTo>
                <a:lnTo>
                  <a:pt x="12162" y="277453"/>
                </a:lnTo>
                <a:lnTo>
                  <a:pt x="33782" y="321502"/>
                </a:lnTo>
                <a:lnTo>
                  <a:pt x="66738" y="343461"/>
                </a:lnTo>
                <a:lnTo>
                  <a:pt x="87503" y="346201"/>
                </a:lnTo>
                <a:lnTo>
                  <a:pt x="98524" y="345420"/>
                </a:lnTo>
                <a:lnTo>
                  <a:pt x="134131" y="327074"/>
                </a:lnTo>
                <a:lnTo>
                  <a:pt x="157198" y="287694"/>
                </a:lnTo>
                <a:lnTo>
                  <a:pt x="166878" y="246761"/>
                </a:lnTo>
                <a:lnTo>
                  <a:pt x="170914" y="197897"/>
                </a:lnTo>
                <a:lnTo>
                  <a:pt x="171196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2005"/>
                </a:lnTo>
                <a:lnTo>
                  <a:pt x="133477" y="20446"/>
                </a:lnTo>
                <a:lnTo>
                  <a:pt x="99187" y="1283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11794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6" y="0"/>
                </a:lnTo>
                <a:lnTo>
                  <a:pt x="156336" y="19685"/>
                </a:lnTo>
                <a:lnTo>
                  <a:pt x="149098" y="21716"/>
                </a:lnTo>
                <a:lnTo>
                  <a:pt x="143509" y="23749"/>
                </a:lnTo>
                <a:lnTo>
                  <a:pt x="139319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6" y="35432"/>
                </a:lnTo>
                <a:lnTo>
                  <a:pt x="127380" y="39369"/>
                </a:lnTo>
                <a:lnTo>
                  <a:pt x="125856" y="44576"/>
                </a:lnTo>
                <a:lnTo>
                  <a:pt x="125222" y="50800"/>
                </a:lnTo>
                <a:lnTo>
                  <a:pt x="124459" y="57023"/>
                </a:lnTo>
                <a:lnTo>
                  <a:pt x="124205" y="64897"/>
                </a:lnTo>
                <a:lnTo>
                  <a:pt x="124205" y="74422"/>
                </a:lnTo>
                <a:lnTo>
                  <a:pt x="124205" y="370966"/>
                </a:lnTo>
                <a:lnTo>
                  <a:pt x="181863" y="370966"/>
                </a:lnTo>
                <a:lnTo>
                  <a:pt x="190101" y="370631"/>
                </a:lnTo>
                <a:lnTo>
                  <a:pt x="227583" y="348995"/>
                </a:lnTo>
                <a:lnTo>
                  <a:pt x="243284" y="311009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3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6" y="40004"/>
                </a:lnTo>
                <a:lnTo>
                  <a:pt x="27304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779" y="26415"/>
                </a:lnTo>
                <a:lnTo>
                  <a:pt x="13461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6515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6" y="0"/>
                </a:lnTo>
                <a:lnTo>
                  <a:pt x="156336" y="19685"/>
                </a:lnTo>
                <a:lnTo>
                  <a:pt x="149097" y="21716"/>
                </a:lnTo>
                <a:lnTo>
                  <a:pt x="143509" y="23749"/>
                </a:lnTo>
                <a:lnTo>
                  <a:pt x="125221" y="50800"/>
                </a:lnTo>
                <a:lnTo>
                  <a:pt x="124459" y="57023"/>
                </a:lnTo>
                <a:lnTo>
                  <a:pt x="124205" y="64897"/>
                </a:lnTo>
                <a:lnTo>
                  <a:pt x="124205" y="74422"/>
                </a:lnTo>
                <a:lnTo>
                  <a:pt x="124205" y="370966"/>
                </a:lnTo>
                <a:lnTo>
                  <a:pt x="181863" y="370966"/>
                </a:lnTo>
                <a:lnTo>
                  <a:pt x="190101" y="370631"/>
                </a:lnTo>
                <a:lnTo>
                  <a:pt x="227583" y="348995"/>
                </a:lnTo>
                <a:lnTo>
                  <a:pt x="243284" y="311009"/>
                </a:lnTo>
                <a:lnTo>
                  <a:pt x="249427" y="286130"/>
                </a:lnTo>
                <a:lnTo>
                  <a:pt x="290194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2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6" y="40004"/>
                </a:lnTo>
                <a:lnTo>
                  <a:pt x="27304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779" y="26415"/>
                </a:lnTo>
                <a:lnTo>
                  <a:pt x="13461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63154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9" y="21843"/>
                </a:lnTo>
                <a:lnTo>
                  <a:pt x="142113" y="24256"/>
                </a:lnTo>
                <a:lnTo>
                  <a:pt x="138302" y="26669"/>
                </a:lnTo>
                <a:lnTo>
                  <a:pt x="134366" y="29210"/>
                </a:lnTo>
                <a:lnTo>
                  <a:pt x="131445" y="32130"/>
                </a:lnTo>
                <a:lnTo>
                  <a:pt x="129540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205" y="63880"/>
                </a:lnTo>
                <a:lnTo>
                  <a:pt x="124205" y="75056"/>
                </a:lnTo>
                <a:lnTo>
                  <a:pt x="124205" y="331597"/>
                </a:lnTo>
                <a:lnTo>
                  <a:pt x="124205" y="338581"/>
                </a:lnTo>
                <a:lnTo>
                  <a:pt x="124332" y="345058"/>
                </a:lnTo>
                <a:lnTo>
                  <a:pt x="124714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17780" y="26288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7103" y="826897"/>
            <a:ext cx="391795" cy="406400"/>
          </a:xfrm>
          <a:custGeom>
            <a:avLst/>
            <a:gdLst/>
            <a:ahLst/>
            <a:cxnLst/>
            <a:rect l="l" t="t" r="r" b="b"/>
            <a:pathLst>
              <a:path w="3917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7955" y="21843"/>
                </a:lnTo>
                <a:lnTo>
                  <a:pt x="141859" y="24256"/>
                </a:lnTo>
                <a:lnTo>
                  <a:pt x="138049" y="26797"/>
                </a:lnTo>
                <a:lnTo>
                  <a:pt x="134112" y="29463"/>
                </a:lnTo>
                <a:lnTo>
                  <a:pt x="131190" y="32512"/>
                </a:lnTo>
                <a:lnTo>
                  <a:pt x="129412" y="36067"/>
                </a:lnTo>
                <a:lnTo>
                  <a:pt x="127508" y="39624"/>
                </a:lnTo>
                <a:lnTo>
                  <a:pt x="126111" y="44195"/>
                </a:lnTo>
                <a:lnTo>
                  <a:pt x="125349" y="49783"/>
                </a:lnTo>
                <a:lnTo>
                  <a:pt x="124587" y="55244"/>
                </a:lnTo>
                <a:lnTo>
                  <a:pt x="124206" y="63753"/>
                </a:lnTo>
                <a:lnTo>
                  <a:pt x="124206" y="75056"/>
                </a:lnTo>
                <a:lnTo>
                  <a:pt x="124206" y="180975"/>
                </a:lnTo>
                <a:lnTo>
                  <a:pt x="130428" y="180975"/>
                </a:lnTo>
                <a:lnTo>
                  <a:pt x="139573" y="180975"/>
                </a:lnTo>
                <a:lnTo>
                  <a:pt x="146812" y="179958"/>
                </a:lnTo>
                <a:lnTo>
                  <a:pt x="181086" y="154416"/>
                </a:lnTo>
                <a:lnTo>
                  <a:pt x="212685" y="117754"/>
                </a:lnTo>
                <a:lnTo>
                  <a:pt x="236474" y="87375"/>
                </a:lnTo>
                <a:lnTo>
                  <a:pt x="255397" y="48894"/>
                </a:lnTo>
                <a:lnTo>
                  <a:pt x="255397" y="42290"/>
                </a:lnTo>
                <a:lnTo>
                  <a:pt x="255397" y="35305"/>
                </a:lnTo>
                <a:lnTo>
                  <a:pt x="253111" y="29844"/>
                </a:lnTo>
                <a:lnTo>
                  <a:pt x="248412" y="25907"/>
                </a:lnTo>
                <a:lnTo>
                  <a:pt x="243712" y="21970"/>
                </a:lnTo>
                <a:lnTo>
                  <a:pt x="237109" y="19938"/>
                </a:lnTo>
                <a:lnTo>
                  <a:pt x="228600" y="19685"/>
                </a:lnTo>
                <a:lnTo>
                  <a:pt x="228600" y="0"/>
                </a:lnTo>
                <a:lnTo>
                  <a:pt x="380746" y="0"/>
                </a:lnTo>
                <a:lnTo>
                  <a:pt x="380746" y="20319"/>
                </a:lnTo>
                <a:lnTo>
                  <a:pt x="373252" y="21716"/>
                </a:lnTo>
                <a:lnTo>
                  <a:pt x="366775" y="23749"/>
                </a:lnTo>
                <a:lnTo>
                  <a:pt x="361442" y="26542"/>
                </a:lnTo>
                <a:lnTo>
                  <a:pt x="355981" y="29337"/>
                </a:lnTo>
                <a:lnTo>
                  <a:pt x="349885" y="33781"/>
                </a:lnTo>
                <a:lnTo>
                  <a:pt x="316484" y="67563"/>
                </a:lnTo>
                <a:lnTo>
                  <a:pt x="227202" y="167639"/>
                </a:lnTo>
                <a:lnTo>
                  <a:pt x="330962" y="327151"/>
                </a:lnTo>
                <a:lnTo>
                  <a:pt x="355726" y="362585"/>
                </a:lnTo>
                <a:lnTo>
                  <a:pt x="364363" y="372110"/>
                </a:lnTo>
                <a:lnTo>
                  <a:pt x="368300" y="376047"/>
                </a:lnTo>
                <a:lnTo>
                  <a:pt x="372237" y="379094"/>
                </a:lnTo>
                <a:lnTo>
                  <a:pt x="376174" y="381126"/>
                </a:lnTo>
                <a:lnTo>
                  <a:pt x="379984" y="383286"/>
                </a:lnTo>
                <a:lnTo>
                  <a:pt x="385063" y="385190"/>
                </a:lnTo>
                <a:lnTo>
                  <a:pt x="391413" y="386968"/>
                </a:lnTo>
                <a:lnTo>
                  <a:pt x="391413" y="406400"/>
                </a:lnTo>
                <a:lnTo>
                  <a:pt x="230124" y="406400"/>
                </a:lnTo>
                <a:lnTo>
                  <a:pt x="230124" y="386714"/>
                </a:lnTo>
                <a:lnTo>
                  <a:pt x="236855" y="385699"/>
                </a:lnTo>
                <a:lnTo>
                  <a:pt x="241426" y="384048"/>
                </a:lnTo>
                <a:lnTo>
                  <a:pt x="243839" y="381762"/>
                </a:lnTo>
                <a:lnTo>
                  <a:pt x="246252" y="379475"/>
                </a:lnTo>
                <a:lnTo>
                  <a:pt x="247396" y="376427"/>
                </a:lnTo>
                <a:lnTo>
                  <a:pt x="247396" y="372744"/>
                </a:lnTo>
                <a:lnTo>
                  <a:pt x="247396" y="369569"/>
                </a:lnTo>
                <a:lnTo>
                  <a:pt x="246887" y="366394"/>
                </a:lnTo>
                <a:lnTo>
                  <a:pt x="245999" y="363347"/>
                </a:lnTo>
                <a:lnTo>
                  <a:pt x="245110" y="360299"/>
                </a:lnTo>
                <a:lnTo>
                  <a:pt x="243077" y="355726"/>
                </a:lnTo>
                <a:lnTo>
                  <a:pt x="219075" y="316991"/>
                </a:lnTo>
                <a:lnTo>
                  <a:pt x="173609" y="246761"/>
                </a:lnTo>
                <a:lnTo>
                  <a:pt x="146938" y="216535"/>
                </a:lnTo>
                <a:lnTo>
                  <a:pt x="137287" y="213487"/>
                </a:lnTo>
                <a:lnTo>
                  <a:pt x="130048" y="213487"/>
                </a:lnTo>
                <a:lnTo>
                  <a:pt x="124206" y="213487"/>
                </a:lnTo>
                <a:lnTo>
                  <a:pt x="124206" y="331597"/>
                </a:lnTo>
                <a:lnTo>
                  <a:pt x="124206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984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5291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7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206" y="64897"/>
                </a:lnTo>
                <a:lnTo>
                  <a:pt x="124206" y="74422"/>
                </a:lnTo>
                <a:lnTo>
                  <a:pt x="124206" y="370966"/>
                </a:lnTo>
                <a:lnTo>
                  <a:pt x="181863" y="370966"/>
                </a:lnTo>
                <a:lnTo>
                  <a:pt x="222504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623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305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4301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587" y="229869"/>
                </a:lnTo>
                <a:lnTo>
                  <a:pt x="273196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819" y="249136"/>
                </a:lnTo>
                <a:lnTo>
                  <a:pt x="281828" y="211121"/>
                </a:lnTo>
                <a:lnTo>
                  <a:pt x="281243" y="171463"/>
                </a:lnTo>
                <a:lnTo>
                  <a:pt x="281050" y="130175"/>
                </a:lnTo>
                <a:lnTo>
                  <a:pt x="281050" y="74802"/>
                </a:lnTo>
                <a:lnTo>
                  <a:pt x="280955" y="65774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144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4" y="26288"/>
                </a:lnTo>
                <a:lnTo>
                  <a:pt x="341629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564" y="74802"/>
                </a:lnTo>
                <a:lnTo>
                  <a:pt x="329564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504" y="132762"/>
                </a:lnTo>
                <a:lnTo>
                  <a:pt x="80137" y="100964"/>
                </a:lnTo>
                <a:lnTo>
                  <a:pt x="77470" y="100964"/>
                </a:lnTo>
                <a:lnTo>
                  <a:pt x="78730" y="133401"/>
                </a:lnTo>
                <a:lnTo>
                  <a:pt x="79644" y="166719"/>
                </a:lnTo>
                <a:lnTo>
                  <a:pt x="80202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3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314"/>
                </a:lnTo>
                <a:lnTo>
                  <a:pt x="30987" y="355091"/>
                </a:lnTo>
                <a:lnTo>
                  <a:pt x="31623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31757" y="64136"/>
                </a:lnTo>
                <a:lnTo>
                  <a:pt x="17779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334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20" h="406400">
                <a:moveTo>
                  <a:pt x="0" y="0"/>
                </a:moveTo>
                <a:lnTo>
                  <a:pt x="173608" y="0"/>
                </a:lnTo>
                <a:lnTo>
                  <a:pt x="190490" y="309"/>
                </a:lnTo>
                <a:lnTo>
                  <a:pt x="233299" y="4952"/>
                </a:lnTo>
                <a:lnTo>
                  <a:pt x="276225" y="19938"/>
                </a:lnTo>
                <a:lnTo>
                  <a:pt x="307486" y="47571"/>
                </a:lnTo>
                <a:lnTo>
                  <a:pt x="323310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929" y="169592"/>
                </a:lnTo>
                <a:lnTo>
                  <a:pt x="277360" y="201092"/>
                </a:lnTo>
                <a:lnTo>
                  <a:pt x="240283" y="220344"/>
                </a:lnTo>
                <a:lnTo>
                  <a:pt x="240283" y="223265"/>
                </a:lnTo>
                <a:lnTo>
                  <a:pt x="276732" y="248665"/>
                </a:lnTo>
                <a:lnTo>
                  <a:pt x="302767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1112" y="406400"/>
                </a:lnTo>
                <a:lnTo>
                  <a:pt x="252180" y="393041"/>
                </a:lnTo>
                <a:lnTo>
                  <a:pt x="242712" y="376777"/>
                </a:lnTo>
                <a:lnTo>
                  <a:pt x="232697" y="357608"/>
                </a:lnTo>
                <a:lnTo>
                  <a:pt x="222123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735" y="239394"/>
                </a:lnTo>
                <a:lnTo>
                  <a:pt x="160400" y="236981"/>
                </a:lnTo>
                <a:lnTo>
                  <a:pt x="152273" y="235838"/>
                </a:lnTo>
                <a:lnTo>
                  <a:pt x="141477" y="235838"/>
                </a:lnTo>
                <a:lnTo>
                  <a:pt x="124205" y="235838"/>
                </a:lnTo>
                <a:lnTo>
                  <a:pt x="124205" y="331597"/>
                </a:lnTo>
                <a:lnTo>
                  <a:pt x="124327" y="341907"/>
                </a:lnTo>
                <a:lnTo>
                  <a:pt x="138302" y="380745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79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9289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818" y="81712"/>
                </a:lnTo>
                <a:lnTo>
                  <a:pt x="245475" y="70992"/>
                </a:lnTo>
                <a:lnTo>
                  <a:pt x="221487" y="40639"/>
                </a:lnTo>
                <a:lnTo>
                  <a:pt x="189103" y="34925"/>
                </a:lnTo>
                <a:lnTo>
                  <a:pt x="124206" y="34925"/>
                </a:lnTo>
                <a:lnTo>
                  <a:pt x="124206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70" y="176529"/>
                </a:lnTo>
                <a:lnTo>
                  <a:pt x="184023" y="173989"/>
                </a:lnTo>
                <a:lnTo>
                  <a:pt x="188976" y="171576"/>
                </a:lnTo>
                <a:lnTo>
                  <a:pt x="205740" y="134874"/>
                </a:lnTo>
                <a:lnTo>
                  <a:pt x="239395" y="134874"/>
                </a:lnTo>
                <a:lnTo>
                  <a:pt x="239395" y="255777"/>
                </a:lnTo>
                <a:lnTo>
                  <a:pt x="205740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206" y="212598"/>
                </a:lnTo>
                <a:lnTo>
                  <a:pt x="124206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392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39141" y="344424"/>
                </a:lnTo>
                <a:lnTo>
                  <a:pt x="241935" y="340105"/>
                </a:lnTo>
                <a:lnTo>
                  <a:pt x="257556" y="297688"/>
                </a:lnTo>
                <a:lnTo>
                  <a:pt x="298323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20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4385" y="826897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1" y="109854"/>
                </a:lnTo>
                <a:lnTo>
                  <a:pt x="322226" y="129004"/>
                </a:lnTo>
                <a:lnTo>
                  <a:pt x="305688" y="178688"/>
                </a:lnTo>
                <a:lnTo>
                  <a:pt x="270452" y="214479"/>
                </a:lnTo>
                <a:lnTo>
                  <a:pt x="217296" y="234092"/>
                </a:lnTo>
                <a:lnTo>
                  <a:pt x="171450" y="237870"/>
                </a:lnTo>
                <a:lnTo>
                  <a:pt x="157692" y="237799"/>
                </a:lnTo>
                <a:lnTo>
                  <a:pt x="145208" y="237585"/>
                </a:lnTo>
                <a:lnTo>
                  <a:pt x="134034" y="237228"/>
                </a:lnTo>
                <a:lnTo>
                  <a:pt x="124206" y="236727"/>
                </a:lnTo>
                <a:lnTo>
                  <a:pt x="124206" y="331977"/>
                </a:lnTo>
                <a:lnTo>
                  <a:pt x="130556" y="372872"/>
                </a:lnTo>
                <a:lnTo>
                  <a:pt x="160146" y="386714"/>
                </a:lnTo>
                <a:lnTo>
                  <a:pt x="160146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622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0526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19" h="406400">
                <a:moveTo>
                  <a:pt x="0" y="0"/>
                </a:moveTo>
                <a:lnTo>
                  <a:pt x="173609" y="0"/>
                </a:lnTo>
                <a:lnTo>
                  <a:pt x="190490" y="309"/>
                </a:lnTo>
                <a:lnTo>
                  <a:pt x="233299" y="4952"/>
                </a:lnTo>
                <a:lnTo>
                  <a:pt x="276225" y="19938"/>
                </a:lnTo>
                <a:lnTo>
                  <a:pt x="307486" y="47571"/>
                </a:lnTo>
                <a:lnTo>
                  <a:pt x="323310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929" y="169592"/>
                </a:lnTo>
                <a:lnTo>
                  <a:pt x="277360" y="201092"/>
                </a:lnTo>
                <a:lnTo>
                  <a:pt x="240284" y="220344"/>
                </a:lnTo>
                <a:lnTo>
                  <a:pt x="240284" y="223265"/>
                </a:lnTo>
                <a:lnTo>
                  <a:pt x="276732" y="248665"/>
                </a:lnTo>
                <a:lnTo>
                  <a:pt x="302768" y="289051"/>
                </a:lnTo>
                <a:lnTo>
                  <a:pt x="321437" y="329564"/>
                </a:lnTo>
                <a:lnTo>
                  <a:pt x="327701" y="342255"/>
                </a:lnTo>
                <a:lnTo>
                  <a:pt x="352806" y="376302"/>
                </a:lnTo>
                <a:lnTo>
                  <a:pt x="375666" y="386714"/>
                </a:lnTo>
                <a:lnTo>
                  <a:pt x="375666" y="406400"/>
                </a:lnTo>
                <a:lnTo>
                  <a:pt x="261112" y="406400"/>
                </a:lnTo>
                <a:lnTo>
                  <a:pt x="252180" y="393041"/>
                </a:lnTo>
                <a:lnTo>
                  <a:pt x="242712" y="376777"/>
                </a:lnTo>
                <a:lnTo>
                  <a:pt x="232697" y="357608"/>
                </a:lnTo>
                <a:lnTo>
                  <a:pt x="222123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2" y="241680"/>
                </a:lnTo>
                <a:lnTo>
                  <a:pt x="165735" y="239394"/>
                </a:lnTo>
                <a:lnTo>
                  <a:pt x="160400" y="236981"/>
                </a:lnTo>
                <a:lnTo>
                  <a:pt x="152273" y="235838"/>
                </a:lnTo>
                <a:lnTo>
                  <a:pt x="141478" y="235838"/>
                </a:lnTo>
                <a:lnTo>
                  <a:pt x="124206" y="235838"/>
                </a:lnTo>
                <a:lnTo>
                  <a:pt x="124206" y="331597"/>
                </a:lnTo>
                <a:lnTo>
                  <a:pt x="124327" y="341907"/>
                </a:lnTo>
                <a:lnTo>
                  <a:pt x="138303" y="380745"/>
                </a:lnTo>
                <a:lnTo>
                  <a:pt x="156337" y="386714"/>
                </a:lnTo>
                <a:lnTo>
                  <a:pt x="15633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8482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818" y="81712"/>
                </a:lnTo>
                <a:lnTo>
                  <a:pt x="245475" y="70992"/>
                </a:lnTo>
                <a:lnTo>
                  <a:pt x="221487" y="40639"/>
                </a:lnTo>
                <a:lnTo>
                  <a:pt x="189103" y="34925"/>
                </a:lnTo>
                <a:lnTo>
                  <a:pt x="124206" y="34925"/>
                </a:lnTo>
                <a:lnTo>
                  <a:pt x="124206" y="177800"/>
                </a:lnTo>
                <a:lnTo>
                  <a:pt x="163449" y="177800"/>
                </a:lnTo>
                <a:lnTo>
                  <a:pt x="172212" y="177800"/>
                </a:lnTo>
                <a:lnTo>
                  <a:pt x="179069" y="176529"/>
                </a:lnTo>
                <a:lnTo>
                  <a:pt x="184023" y="173989"/>
                </a:lnTo>
                <a:lnTo>
                  <a:pt x="188975" y="171576"/>
                </a:lnTo>
                <a:lnTo>
                  <a:pt x="205740" y="134874"/>
                </a:lnTo>
                <a:lnTo>
                  <a:pt x="239394" y="134874"/>
                </a:lnTo>
                <a:lnTo>
                  <a:pt x="239394" y="255777"/>
                </a:lnTo>
                <a:lnTo>
                  <a:pt x="205740" y="255777"/>
                </a:lnTo>
                <a:lnTo>
                  <a:pt x="203594" y="247632"/>
                </a:lnTo>
                <a:lnTo>
                  <a:pt x="201342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206" y="212598"/>
                </a:lnTo>
                <a:lnTo>
                  <a:pt x="124206" y="371475"/>
                </a:lnTo>
                <a:lnTo>
                  <a:pt x="188722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392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39141" y="344424"/>
                </a:lnTo>
                <a:lnTo>
                  <a:pt x="241935" y="340105"/>
                </a:lnTo>
                <a:lnTo>
                  <a:pt x="257556" y="297688"/>
                </a:lnTo>
                <a:lnTo>
                  <a:pt x="298323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623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9447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393" y="0"/>
                </a:lnTo>
                <a:lnTo>
                  <a:pt x="350393" y="104520"/>
                </a:lnTo>
                <a:lnTo>
                  <a:pt x="309499" y="104520"/>
                </a:lnTo>
                <a:lnTo>
                  <a:pt x="306859" y="95091"/>
                </a:lnTo>
                <a:lnTo>
                  <a:pt x="304482" y="86994"/>
                </a:lnTo>
                <a:lnTo>
                  <a:pt x="293370" y="58547"/>
                </a:lnTo>
                <a:lnTo>
                  <a:pt x="290703" y="54101"/>
                </a:lnTo>
                <a:lnTo>
                  <a:pt x="262635" y="36194"/>
                </a:lnTo>
                <a:lnTo>
                  <a:pt x="257556" y="35305"/>
                </a:lnTo>
                <a:lnTo>
                  <a:pt x="250952" y="34925"/>
                </a:lnTo>
                <a:lnTo>
                  <a:pt x="242824" y="34925"/>
                </a:lnTo>
                <a:lnTo>
                  <a:pt x="221488" y="34925"/>
                </a:lnTo>
                <a:lnTo>
                  <a:pt x="221488" y="331597"/>
                </a:lnTo>
                <a:lnTo>
                  <a:pt x="221488" y="342138"/>
                </a:lnTo>
                <a:lnTo>
                  <a:pt x="221741" y="350138"/>
                </a:lnTo>
                <a:lnTo>
                  <a:pt x="222377" y="355600"/>
                </a:lnTo>
                <a:lnTo>
                  <a:pt x="222884" y="361061"/>
                </a:lnTo>
                <a:lnTo>
                  <a:pt x="224028" y="365505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571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218" y="406400"/>
                </a:lnTo>
                <a:lnTo>
                  <a:pt x="93218" y="386714"/>
                </a:lnTo>
                <a:lnTo>
                  <a:pt x="101473" y="385317"/>
                </a:lnTo>
                <a:lnTo>
                  <a:pt x="108077" y="383413"/>
                </a:lnTo>
                <a:lnTo>
                  <a:pt x="112903" y="381126"/>
                </a:lnTo>
                <a:lnTo>
                  <a:pt x="117856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238" y="367283"/>
                </a:lnTo>
                <a:lnTo>
                  <a:pt x="127635" y="362076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672" y="35167"/>
                </a:lnTo>
                <a:lnTo>
                  <a:pt x="61214" y="52069"/>
                </a:lnTo>
                <a:lnTo>
                  <a:pt x="44481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2946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48" y="0"/>
                </a:lnTo>
                <a:lnTo>
                  <a:pt x="225920" y="183133"/>
                </a:lnTo>
                <a:lnTo>
                  <a:pt x="251561" y="229869"/>
                </a:lnTo>
                <a:lnTo>
                  <a:pt x="273171" y="272160"/>
                </a:lnTo>
                <a:lnTo>
                  <a:pt x="279501" y="285495"/>
                </a:lnTo>
                <a:lnTo>
                  <a:pt x="284200" y="285495"/>
                </a:lnTo>
                <a:lnTo>
                  <a:pt x="282793" y="249136"/>
                </a:lnTo>
                <a:lnTo>
                  <a:pt x="281803" y="211121"/>
                </a:lnTo>
                <a:lnTo>
                  <a:pt x="281218" y="171463"/>
                </a:lnTo>
                <a:lnTo>
                  <a:pt x="281025" y="130175"/>
                </a:lnTo>
                <a:lnTo>
                  <a:pt x="281025" y="74802"/>
                </a:lnTo>
                <a:lnTo>
                  <a:pt x="280930" y="65774"/>
                </a:lnTo>
                <a:lnTo>
                  <a:pt x="269976" y="28193"/>
                </a:lnTo>
                <a:lnTo>
                  <a:pt x="266547" y="26288"/>
                </a:lnTo>
                <a:lnTo>
                  <a:pt x="263118" y="24256"/>
                </a:lnTo>
                <a:lnTo>
                  <a:pt x="257276" y="22098"/>
                </a:lnTo>
                <a:lnTo>
                  <a:pt x="249135" y="19685"/>
                </a:lnTo>
                <a:lnTo>
                  <a:pt x="249135" y="0"/>
                </a:lnTo>
                <a:lnTo>
                  <a:pt x="361670" y="0"/>
                </a:lnTo>
                <a:lnTo>
                  <a:pt x="361670" y="19685"/>
                </a:lnTo>
                <a:lnTo>
                  <a:pt x="353669" y="22225"/>
                </a:lnTo>
                <a:lnTo>
                  <a:pt x="348081" y="24383"/>
                </a:lnTo>
                <a:lnTo>
                  <a:pt x="344779" y="26288"/>
                </a:lnTo>
                <a:lnTo>
                  <a:pt x="341604" y="28066"/>
                </a:lnTo>
                <a:lnTo>
                  <a:pt x="338810" y="30352"/>
                </a:lnTo>
                <a:lnTo>
                  <a:pt x="336524" y="33400"/>
                </a:lnTo>
                <a:lnTo>
                  <a:pt x="334238" y="36322"/>
                </a:lnTo>
                <a:lnTo>
                  <a:pt x="332460" y="40893"/>
                </a:lnTo>
                <a:lnTo>
                  <a:pt x="329539" y="74802"/>
                </a:lnTo>
                <a:lnTo>
                  <a:pt x="329539" y="406400"/>
                </a:lnTo>
                <a:lnTo>
                  <a:pt x="253847" y="406400"/>
                </a:lnTo>
                <a:lnTo>
                  <a:pt x="119951" y="174751"/>
                </a:lnTo>
                <a:lnTo>
                  <a:pt x="96445" y="132762"/>
                </a:lnTo>
                <a:lnTo>
                  <a:pt x="80073" y="100964"/>
                </a:lnTo>
                <a:lnTo>
                  <a:pt x="77393" y="100964"/>
                </a:lnTo>
                <a:lnTo>
                  <a:pt x="78693" y="133401"/>
                </a:lnTo>
                <a:lnTo>
                  <a:pt x="79622" y="166719"/>
                </a:lnTo>
                <a:lnTo>
                  <a:pt x="80179" y="200941"/>
                </a:lnTo>
                <a:lnTo>
                  <a:pt x="80365" y="236092"/>
                </a:lnTo>
                <a:lnTo>
                  <a:pt x="80365" y="331977"/>
                </a:lnTo>
                <a:lnTo>
                  <a:pt x="80505" y="342288"/>
                </a:lnTo>
                <a:lnTo>
                  <a:pt x="90639" y="377316"/>
                </a:lnTo>
                <a:lnTo>
                  <a:pt x="94513" y="380745"/>
                </a:lnTo>
                <a:lnTo>
                  <a:pt x="10180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40" y="384682"/>
                </a:lnTo>
                <a:lnTo>
                  <a:pt x="13144" y="382524"/>
                </a:lnTo>
                <a:lnTo>
                  <a:pt x="17411" y="380111"/>
                </a:lnTo>
                <a:lnTo>
                  <a:pt x="21678" y="377825"/>
                </a:lnTo>
                <a:lnTo>
                  <a:pt x="24853" y="374523"/>
                </a:lnTo>
                <a:lnTo>
                  <a:pt x="26936" y="370458"/>
                </a:lnTo>
                <a:lnTo>
                  <a:pt x="29019" y="366394"/>
                </a:lnTo>
                <a:lnTo>
                  <a:pt x="30365" y="361314"/>
                </a:lnTo>
                <a:lnTo>
                  <a:pt x="30962" y="355091"/>
                </a:lnTo>
                <a:lnTo>
                  <a:pt x="31559" y="348995"/>
                </a:lnTo>
                <a:lnTo>
                  <a:pt x="31851" y="341249"/>
                </a:lnTo>
                <a:lnTo>
                  <a:pt x="31851" y="331977"/>
                </a:lnTo>
                <a:lnTo>
                  <a:pt x="31851" y="74422"/>
                </a:lnTo>
                <a:lnTo>
                  <a:pt x="31730" y="64136"/>
                </a:lnTo>
                <a:lnTo>
                  <a:pt x="17818" y="2578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0476" y="826897"/>
            <a:ext cx="156845" cy="406400"/>
          </a:xfrm>
          <a:custGeom>
            <a:avLst/>
            <a:gdLst/>
            <a:ahLst/>
            <a:cxnLst/>
            <a:rect l="l" t="t" r="r" b="b"/>
            <a:pathLst>
              <a:path w="156844" h="406400">
                <a:moveTo>
                  <a:pt x="0" y="0"/>
                </a:moveTo>
                <a:lnTo>
                  <a:pt x="156273" y="0"/>
                </a:lnTo>
                <a:lnTo>
                  <a:pt x="156273" y="19685"/>
                </a:lnTo>
                <a:lnTo>
                  <a:pt x="148145" y="21843"/>
                </a:lnTo>
                <a:lnTo>
                  <a:pt x="142138" y="24256"/>
                </a:lnTo>
                <a:lnTo>
                  <a:pt x="138264" y="26669"/>
                </a:lnTo>
                <a:lnTo>
                  <a:pt x="134404" y="29210"/>
                </a:lnTo>
                <a:lnTo>
                  <a:pt x="131470" y="32130"/>
                </a:lnTo>
                <a:lnTo>
                  <a:pt x="12948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23" y="49783"/>
                </a:lnTo>
                <a:lnTo>
                  <a:pt x="124523" y="55499"/>
                </a:lnTo>
                <a:lnTo>
                  <a:pt x="124129" y="63880"/>
                </a:lnTo>
                <a:lnTo>
                  <a:pt x="124129" y="75056"/>
                </a:lnTo>
                <a:lnTo>
                  <a:pt x="124129" y="331597"/>
                </a:lnTo>
                <a:lnTo>
                  <a:pt x="124129" y="338581"/>
                </a:lnTo>
                <a:lnTo>
                  <a:pt x="124332" y="345058"/>
                </a:lnTo>
                <a:lnTo>
                  <a:pt x="124726" y="351027"/>
                </a:lnTo>
                <a:lnTo>
                  <a:pt x="125120" y="356869"/>
                </a:lnTo>
                <a:lnTo>
                  <a:pt x="125920" y="361823"/>
                </a:lnTo>
                <a:lnTo>
                  <a:pt x="127101" y="365505"/>
                </a:lnTo>
                <a:lnTo>
                  <a:pt x="128295" y="369315"/>
                </a:lnTo>
                <a:lnTo>
                  <a:pt x="130035" y="372490"/>
                </a:lnTo>
                <a:lnTo>
                  <a:pt x="132308" y="375030"/>
                </a:lnTo>
                <a:lnTo>
                  <a:pt x="134594" y="377698"/>
                </a:lnTo>
                <a:lnTo>
                  <a:pt x="137718" y="379856"/>
                </a:lnTo>
                <a:lnTo>
                  <a:pt x="141693" y="381762"/>
                </a:lnTo>
                <a:lnTo>
                  <a:pt x="145656" y="383666"/>
                </a:lnTo>
                <a:lnTo>
                  <a:pt x="150520" y="385317"/>
                </a:lnTo>
                <a:lnTo>
                  <a:pt x="156273" y="386714"/>
                </a:lnTo>
                <a:lnTo>
                  <a:pt x="156273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53" y="384682"/>
                </a:lnTo>
                <a:lnTo>
                  <a:pt x="13157" y="382524"/>
                </a:lnTo>
                <a:lnTo>
                  <a:pt x="17424" y="380238"/>
                </a:lnTo>
                <a:lnTo>
                  <a:pt x="21691" y="377951"/>
                </a:lnTo>
                <a:lnTo>
                  <a:pt x="24866" y="374776"/>
                </a:lnTo>
                <a:lnTo>
                  <a:pt x="26949" y="370713"/>
                </a:lnTo>
                <a:lnTo>
                  <a:pt x="29032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59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4802"/>
                </a:lnTo>
                <a:lnTo>
                  <a:pt x="31851" y="65277"/>
                </a:lnTo>
                <a:lnTo>
                  <a:pt x="31610" y="57403"/>
                </a:lnTo>
                <a:lnTo>
                  <a:pt x="31114" y="51180"/>
                </a:lnTo>
                <a:lnTo>
                  <a:pt x="30619" y="45085"/>
                </a:lnTo>
                <a:lnTo>
                  <a:pt x="29324" y="40004"/>
                </a:lnTo>
                <a:lnTo>
                  <a:pt x="27241" y="35940"/>
                </a:lnTo>
                <a:lnTo>
                  <a:pt x="25158" y="31876"/>
                </a:lnTo>
                <a:lnTo>
                  <a:pt x="21983" y="28575"/>
                </a:lnTo>
                <a:lnTo>
                  <a:pt x="17716" y="26288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6538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3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9" y="384683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697" y="282448"/>
                </a:lnTo>
                <a:lnTo>
                  <a:pt x="115570" y="282448"/>
                </a:lnTo>
                <a:lnTo>
                  <a:pt x="105790" y="310769"/>
                </a:lnTo>
                <a:lnTo>
                  <a:pt x="102997" y="318643"/>
                </a:lnTo>
                <a:lnTo>
                  <a:pt x="100711" y="326389"/>
                </a:lnTo>
                <a:lnTo>
                  <a:pt x="98933" y="333756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505"/>
                </a:lnTo>
                <a:lnTo>
                  <a:pt x="98194" y="370387"/>
                </a:lnTo>
                <a:lnTo>
                  <a:pt x="103981" y="379888"/>
                </a:lnTo>
                <a:lnTo>
                  <a:pt x="11362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19431" y="381000"/>
                </a:lnTo>
                <a:lnTo>
                  <a:pt x="25019" y="376682"/>
                </a:lnTo>
                <a:lnTo>
                  <a:pt x="29972" y="370713"/>
                </a:lnTo>
                <a:lnTo>
                  <a:pt x="49149" y="330708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38945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1126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4565" y="82219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76"/>
                </a:lnTo>
                <a:lnTo>
                  <a:pt x="357893" y="155495"/>
                </a:lnTo>
                <a:lnTo>
                  <a:pt x="360680" y="202691"/>
                </a:lnTo>
                <a:lnTo>
                  <a:pt x="359866" y="229810"/>
                </a:lnTo>
                <a:lnTo>
                  <a:pt x="353286" y="278094"/>
                </a:lnTo>
                <a:lnTo>
                  <a:pt x="340133" y="318500"/>
                </a:lnTo>
                <a:lnTo>
                  <a:pt x="309880" y="365505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60" y="415798"/>
                </a:lnTo>
                <a:lnTo>
                  <a:pt x="134254" y="412605"/>
                </a:lnTo>
                <a:lnTo>
                  <a:pt x="68532" y="387026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7"/>
                </a:lnTo>
                <a:lnTo>
                  <a:pt x="1331" y="179036"/>
                </a:lnTo>
                <a:lnTo>
                  <a:pt x="11947" y="121834"/>
                </a:lnTo>
                <a:lnTo>
                  <a:pt x="33119" y="74537"/>
                </a:lnTo>
                <a:lnTo>
                  <a:pt x="64464" y="38429"/>
                </a:lnTo>
                <a:lnTo>
                  <a:pt x="105594" y="13876"/>
                </a:lnTo>
                <a:lnTo>
                  <a:pt x="154795" y="1545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5541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54" y="45094"/>
                </a:lnTo>
                <a:lnTo>
                  <a:pt x="152146" y="34798"/>
                </a:lnTo>
                <a:lnTo>
                  <a:pt x="143885" y="35177"/>
                </a:lnTo>
                <a:lnTo>
                  <a:pt x="104826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2" y="206375"/>
                </a:lnTo>
                <a:lnTo>
                  <a:pt x="250769" y="235682"/>
                </a:lnTo>
                <a:lnTo>
                  <a:pt x="265824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8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716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20" y="327346"/>
                </a:lnTo>
                <a:lnTo>
                  <a:pt x="50736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401" y="277415"/>
                </a:lnTo>
                <a:lnTo>
                  <a:pt x="132175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817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6043" y="1565147"/>
            <a:ext cx="8282940" cy="4983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60804" y="2694812"/>
            <a:ext cx="7515859" cy="257683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755"/>
              </a:spcBef>
            </a:pP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4600" b="1" spc="-3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all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4600" b="1" spc="-15" dirty="0">
                <a:solidFill>
                  <a:srgbClr val="FFFFFF"/>
                </a:solidFill>
                <a:latin typeface="Cambria"/>
                <a:cs typeface="Cambria"/>
              </a:rPr>
              <a:t>activities,  </a:t>
            </a:r>
            <a:r>
              <a:rPr sz="4600" b="1" spc="-30" dirty="0">
                <a:solidFill>
                  <a:srgbClr val="FFFFFF"/>
                </a:solidFill>
                <a:latin typeface="Cambria"/>
                <a:cs typeface="Cambria"/>
              </a:rPr>
              <a:t>verbal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&amp; non </a:t>
            </a:r>
            <a:r>
              <a:rPr sz="4600" b="1" spc="-30" dirty="0">
                <a:solidFill>
                  <a:srgbClr val="FFFFFF"/>
                </a:solidFill>
                <a:latin typeface="Cambria"/>
                <a:cs typeface="Cambria"/>
              </a:rPr>
              <a:t>verbal, </a:t>
            </a:r>
            <a:r>
              <a:rPr sz="4600" b="1" spc="-5" dirty="0">
                <a:solidFill>
                  <a:srgbClr val="FFFFFF"/>
                </a:solidFill>
                <a:latin typeface="Cambria"/>
                <a:cs typeface="Cambria"/>
              </a:rPr>
              <a:t>people  use </a:t>
            </a:r>
            <a:r>
              <a:rPr sz="4600" b="1" spc="-15" dirty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communicating  </a:t>
            </a:r>
            <a:r>
              <a:rPr sz="4600" b="1" spc="-30" dirty="0">
                <a:solidFill>
                  <a:srgbClr val="FFFFFF"/>
                </a:solidFill>
                <a:latin typeface="Cambria"/>
                <a:cs typeface="Cambria"/>
              </a:rPr>
              <a:t>directly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with one</a:t>
            </a:r>
            <a:r>
              <a:rPr sz="46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00" b="1" spc="-10" dirty="0">
                <a:solidFill>
                  <a:srgbClr val="FFFFFF"/>
                </a:solidFill>
                <a:latin typeface="Cambria"/>
                <a:cs typeface="Cambria"/>
              </a:rPr>
              <a:t>another</a:t>
            </a:r>
            <a:endParaRPr sz="4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8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93" y="1187196"/>
            <a:ext cx="6479995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1618" y="684402"/>
            <a:ext cx="6562140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2903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0681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6436" y="27050"/>
                </a:lnTo>
                <a:lnTo>
                  <a:pt x="179450" y="29717"/>
                </a:lnTo>
                <a:lnTo>
                  <a:pt x="174244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7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9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7" y="414146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1582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6435" y="27050"/>
                </a:lnTo>
                <a:lnTo>
                  <a:pt x="179450" y="29717"/>
                </a:lnTo>
                <a:lnTo>
                  <a:pt x="174243" y="32638"/>
                </a:lnTo>
                <a:lnTo>
                  <a:pt x="169037" y="35432"/>
                </a:lnTo>
                <a:lnTo>
                  <a:pt x="164972" y="39369"/>
                </a:lnTo>
                <a:lnTo>
                  <a:pt x="155543" y="76771"/>
                </a:lnTo>
                <a:lnTo>
                  <a:pt x="155193" y="93090"/>
                </a:lnTo>
                <a:lnTo>
                  <a:pt x="155193" y="463676"/>
                </a:lnTo>
                <a:lnTo>
                  <a:pt x="227457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8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738"/>
                </a:lnTo>
                <a:lnTo>
                  <a:pt x="39877" y="414146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4882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5292" y="27304"/>
                </a:lnTo>
                <a:lnTo>
                  <a:pt x="177672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4" y="49149"/>
                </a:lnTo>
                <a:lnTo>
                  <a:pt x="157733" y="54990"/>
                </a:lnTo>
                <a:lnTo>
                  <a:pt x="155193" y="93852"/>
                </a:lnTo>
                <a:lnTo>
                  <a:pt x="155193" y="414527"/>
                </a:lnTo>
                <a:lnTo>
                  <a:pt x="155193" y="423290"/>
                </a:lnTo>
                <a:lnTo>
                  <a:pt x="160400" y="461644"/>
                </a:lnTo>
                <a:lnTo>
                  <a:pt x="165480" y="468883"/>
                </a:lnTo>
                <a:lnTo>
                  <a:pt x="168275" y="47205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471"/>
                </a:lnTo>
                <a:lnTo>
                  <a:pt x="36702" y="5003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5197" y="690244"/>
            <a:ext cx="489584" cy="508000"/>
          </a:xfrm>
          <a:custGeom>
            <a:avLst/>
            <a:gdLst/>
            <a:ahLst/>
            <a:cxnLst/>
            <a:rect l="l" t="t" r="r" b="b"/>
            <a:pathLst>
              <a:path w="489585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5038" y="27304"/>
                </a:lnTo>
                <a:lnTo>
                  <a:pt x="177291" y="30352"/>
                </a:lnTo>
                <a:lnTo>
                  <a:pt x="156051" y="68064"/>
                </a:lnTo>
                <a:lnTo>
                  <a:pt x="155193" y="93852"/>
                </a:lnTo>
                <a:lnTo>
                  <a:pt x="155193" y="226313"/>
                </a:lnTo>
                <a:lnTo>
                  <a:pt x="163067" y="226313"/>
                </a:lnTo>
                <a:lnTo>
                  <a:pt x="171190" y="226075"/>
                </a:lnTo>
                <a:lnTo>
                  <a:pt x="210819" y="209168"/>
                </a:lnTo>
                <a:lnTo>
                  <a:pt x="237805" y="180129"/>
                </a:lnTo>
                <a:lnTo>
                  <a:pt x="265884" y="147189"/>
                </a:lnTo>
                <a:lnTo>
                  <a:pt x="295655" y="109219"/>
                </a:lnTo>
                <a:lnTo>
                  <a:pt x="317626" y="69341"/>
                </a:lnTo>
                <a:lnTo>
                  <a:pt x="319277" y="61087"/>
                </a:lnTo>
                <a:lnTo>
                  <a:pt x="319277" y="52831"/>
                </a:lnTo>
                <a:lnTo>
                  <a:pt x="319277" y="44195"/>
                </a:lnTo>
                <a:lnTo>
                  <a:pt x="285750" y="24637"/>
                </a:lnTo>
                <a:lnTo>
                  <a:pt x="285750" y="0"/>
                </a:lnTo>
                <a:lnTo>
                  <a:pt x="475996" y="0"/>
                </a:lnTo>
                <a:lnTo>
                  <a:pt x="475996" y="25400"/>
                </a:lnTo>
                <a:lnTo>
                  <a:pt x="469134" y="26824"/>
                </a:lnTo>
                <a:lnTo>
                  <a:pt x="462819" y="28606"/>
                </a:lnTo>
                <a:lnTo>
                  <a:pt x="428625" y="50164"/>
                </a:lnTo>
                <a:lnTo>
                  <a:pt x="395604" y="84581"/>
                </a:lnTo>
                <a:lnTo>
                  <a:pt x="283972" y="209550"/>
                </a:lnTo>
                <a:lnTo>
                  <a:pt x="413765" y="408939"/>
                </a:lnTo>
                <a:lnTo>
                  <a:pt x="438150" y="444500"/>
                </a:lnTo>
                <a:lnTo>
                  <a:pt x="465327" y="473837"/>
                </a:lnTo>
                <a:lnTo>
                  <a:pt x="489330" y="483742"/>
                </a:lnTo>
                <a:lnTo>
                  <a:pt x="489330" y="508000"/>
                </a:lnTo>
                <a:lnTo>
                  <a:pt x="287654" y="508000"/>
                </a:lnTo>
                <a:lnTo>
                  <a:pt x="287654" y="483362"/>
                </a:lnTo>
                <a:lnTo>
                  <a:pt x="296163" y="482091"/>
                </a:lnTo>
                <a:lnTo>
                  <a:pt x="301751" y="480059"/>
                </a:lnTo>
                <a:lnTo>
                  <a:pt x="304800" y="477265"/>
                </a:lnTo>
                <a:lnTo>
                  <a:pt x="307721" y="474344"/>
                </a:lnTo>
                <a:lnTo>
                  <a:pt x="309244" y="470662"/>
                </a:lnTo>
                <a:lnTo>
                  <a:pt x="309244" y="465835"/>
                </a:lnTo>
                <a:lnTo>
                  <a:pt x="309244" y="461899"/>
                </a:lnTo>
                <a:lnTo>
                  <a:pt x="308737" y="457962"/>
                </a:lnTo>
                <a:lnTo>
                  <a:pt x="307593" y="454151"/>
                </a:lnTo>
                <a:lnTo>
                  <a:pt x="306450" y="450341"/>
                </a:lnTo>
                <a:lnTo>
                  <a:pt x="282769" y="410061"/>
                </a:lnTo>
                <a:lnTo>
                  <a:pt x="217042" y="308482"/>
                </a:lnTo>
                <a:lnTo>
                  <a:pt x="193801" y="277621"/>
                </a:lnTo>
                <a:lnTo>
                  <a:pt x="183641" y="270763"/>
                </a:lnTo>
                <a:lnTo>
                  <a:pt x="178562" y="268096"/>
                </a:lnTo>
                <a:lnTo>
                  <a:pt x="171576" y="266826"/>
                </a:lnTo>
                <a:lnTo>
                  <a:pt x="162687" y="266826"/>
                </a:lnTo>
                <a:lnTo>
                  <a:pt x="155193" y="266826"/>
                </a:lnTo>
                <a:lnTo>
                  <a:pt x="155193" y="414527"/>
                </a:lnTo>
                <a:lnTo>
                  <a:pt x="155193" y="423290"/>
                </a:lnTo>
                <a:lnTo>
                  <a:pt x="155448" y="431291"/>
                </a:lnTo>
                <a:lnTo>
                  <a:pt x="165480" y="468883"/>
                </a:lnTo>
                <a:lnTo>
                  <a:pt x="168275" y="47205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9838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6436" y="27050"/>
                </a:lnTo>
                <a:lnTo>
                  <a:pt x="179450" y="29717"/>
                </a:lnTo>
                <a:lnTo>
                  <a:pt x="174244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7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8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7" y="414146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8926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5293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734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65481" y="468883"/>
                </a:lnTo>
                <a:lnTo>
                  <a:pt x="168275" y="47205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471"/>
                </a:lnTo>
                <a:lnTo>
                  <a:pt x="36702" y="5003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9750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0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5" y="162687"/>
                </a:lnTo>
                <a:lnTo>
                  <a:pt x="351155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4" y="38353"/>
                </a:lnTo>
                <a:lnTo>
                  <a:pt x="311404" y="24637"/>
                </a:lnTo>
                <a:lnTo>
                  <a:pt x="311404" y="0"/>
                </a:lnTo>
                <a:lnTo>
                  <a:pt x="451992" y="0"/>
                </a:lnTo>
                <a:lnTo>
                  <a:pt x="451992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25" y="427843"/>
                </a:lnTo>
                <a:lnTo>
                  <a:pt x="108457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2" y="478154"/>
                </a:lnTo>
                <a:lnTo>
                  <a:pt x="38607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0602" y="690244"/>
            <a:ext cx="478155" cy="508000"/>
          </a:xfrm>
          <a:custGeom>
            <a:avLst/>
            <a:gdLst/>
            <a:ahLst/>
            <a:cxnLst/>
            <a:rect l="l" t="t" r="r" b="b"/>
            <a:pathLst>
              <a:path w="478155" h="508000">
                <a:moveTo>
                  <a:pt x="0" y="0"/>
                </a:moveTo>
                <a:lnTo>
                  <a:pt x="195453" y="0"/>
                </a:lnTo>
                <a:lnTo>
                  <a:pt x="195453" y="24637"/>
                </a:lnTo>
                <a:lnTo>
                  <a:pt x="186332" y="27473"/>
                </a:lnTo>
                <a:lnTo>
                  <a:pt x="178784" y="30464"/>
                </a:lnTo>
                <a:lnTo>
                  <a:pt x="155956" y="69945"/>
                </a:lnTo>
                <a:lnTo>
                  <a:pt x="155194" y="94233"/>
                </a:lnTo>
                <a:lnTo>
                  <a:pt x="155194" y="218439"/>
                </a:lnTo>
                <a:lnTo>
                  <a:pt x="323342" y="218439"/>
                </a:lnTo>
                <a:lnTo>
                  <a:pt x="323342" y="94233"/>
                </a:lnTo>
                <a:lnTo>
                  <a:pt x="320929" y="54990"/>
                </a:lnTo>
                <a:lnTo>
                  <a:pt x="293185" y="27493"/>
                </a:lnTo>
                <a:lnTo>
                  <a:pt x="283972" y="24637"/>
                </a:lnTo>
                <a:lnTo>
                  <a:pt x="283972" y="0"/>
                </a:lnTo>
                <a:lnTo>
                  <a:pt x="478155" y="0"/>
                </a:lnTo>
                <a:lnTo>
                  <a:pt x="478155" y="24637"/>
                </a:lnTo>
                <a:lnTo>
                  <a:pt x="470533" y="26876"/>
                </a:lnTo>
                <a:lnTo>
                  <a:pt x="464042" y="29209"/>
                </a:lnTo>
                <a:lnTo>
                  <a:pt x="439674" y="64388"/>
                </a:lnTo>
                <a:lnTo>
                  <a:pt x="438785" y="94233"/>
                </a:lnTo>
                <a:lnTo>
                  <a:pt x="438785" y="414527"/>
                </a:lnTo>
                <a:lnTo>
                  <a:pt x="441198" y="453770"/>
                </a:lnTo>
                <a:lnTo>
                  <a:pt x="469086" y="480835"/>
                </a:lnTo>
                <a:lnTo>
                  <a:pt x="478155" y="483362"/>
                </a:lnTo>
                <a:lnTo>
                  <a:pt x="478155" y="508000"/>
                </a:lnTo>
                <a:lnTo>
                  <a:pt x="283972" y="508000"/>
                </a:lnTo>
                <a:lnTo>
                  <a:pt x="283972" y="483362"/>
                </a:lnTo>
                <a:lnTo>
                  <a:pt x="293784" y="480597"/>
                </a:lnTo>
                <a:lnTo>
                  <a:pt x="301704" y="477821"/>
                </a:lnTo>
                <a:lnTo>
                  <a:pt x="322738" y="440816"/>
                </a:lnTo>
                <a:lnTo>
                  <a:pt x="323342" y="414527"/>
                </a:lnTo>
                <a:lnTo>
                  <a:pt x="323342" y="265302"/>
                </a:lnTo>
                <a:lnTo>
                  <a:pt x="155194" y="26530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65481" y="468883"/>
                </a:lnTo>
                <a:lnTo>
                  <a:pt x="168275" y="472058"/>
                </a:lnTo>
                <a:lnTo>
                  <a:pt x="195453" y="483362"/>
                </a:lnTo>
                <a:lnTo>
                  <a:pt x="19545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0397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80" h="508000">
                <a:moveTo>
                  <a:pt x="0" y="0"/>
                </a:moveTo>
                <a:lnTo>
                  <a:pt x="369189" y="0"/>
                </a:lnTo>
                <a:lnTo>
                  <a:pt x="369189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2" y="464438"/>
                </a:lnTo>
                <a:lnTo>
                  <a:pt x="273939" y="456945"/>
                </a:lnTo>
                <a:lnTo>
                  <a:pt x="278638" y="454278"/>
                </a:lnTo>
                <a:lnTo>
                  <a:pt x="283209" y="450468"/>
                </a:lnTo>
                <a:lnTo>
                  <a:pt x="287528" y="445769"/>
                </a:lnTo>
                <a:lnTo>
                  <a:pt x="291846" y="441070"/>
                </a:lnTo>
                <a:lnTo>
                  <a:pt x="312479" y="401631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1618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946" y="0"/>
                </a:lnTo>
                <a:lnTo>
                  <a:pt x="437946" y="130682"/>
                </a:lnTo>
                <a:lnTo>
                  <a:pt x="386892" y="130682"/>
                </a:lnTo>
                <a:lnTo>
                  <a:pt x="383559" y="118850"/>
                </a:lnTo>
                <a:lnTo>
                  <a:pt x="380606" y="108696"/>
                </a:lnTo>
                <a:lnTo>
                  <a:pt x="366699" y="73151"/>
                </a:lnTo>
                <a:lnTo>
                  <a:pt x="334683" y="46354"/>
                </a:lnTo>
                <a:lnTo>
                  <a:pt x="313778" y="43560"/>
                </a:lnTo>
                <a:lnTo>
                  <a:pt x="303606" y="43560"/>
                </a:lnTo>
                <a:lnTo>
                  <a:pt x="276821" y="43560"/>
                </a:lnTo>
                <a:lnTo>
                  <a:pt x="276821" y="414527"/>
                </a:lnTo>
                <a:lnTo>
                  <a:pt x="276891" y="423818"/>
                </a:lnTo>
                <a:lnTo>
                  <a:pt x="282028" y="461009"/>
                </a:lnTo>
                <a:lnTo>
                  <a:pt x="284010" y="465327"/>
                </a:lnTo>
                <a:lnTo>
                  <a:pt x="321843" y="483362"/>
                </a:lnTo>
                <a:lnTo>
                  <a:pt x="321843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4" y="481933"/>
                </a:lnTo>
                <a:lnTo>
                  <a:pt x="130457" y="480313"/>
                </a:lnTo>
                <a:lnTo>
                  <a:pt x="159613" y="452500"/>
                </a:lnTo>
                <a:lnTo>
                  <a:pt x="161480" y="414527"/>
                </a:lnTo>
                <a:lnTo>
                  <a:pt x="161480" y="43560"/>
                </a:lnTo>
                <a:lnTo>
                  <a:pt x="131343" y="43560"/>
                </a:lnTo>
                <a:lnTo>
                  <a:pt x="120832" y="43892"/>
                </a:lnTo>
                <a:lnTo>
                  <a:pt x="81036" y="59983"/>
                </a:lnTo>
                <a:lnTo>
                  <a:pt x="61391" y="95122"/>
                </a:lnTo>
                <a:lnTo>
                  <a:pt x="50977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4406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8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6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7" y="485902"/>
                </a:lnTo>
                <a:lnTo>
                  <a:pt x="158877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60766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6" y="16001"/>
                </a:lnTo>
                <a:lnTo>
                  <a:pt x="327786" y="123825"/>
                </a:lnTo>
                <a:lnTo>
                  <a:pt x="276859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6" y="62166"/>
                </a:lnTo>
                <a:lnTo>
                  <a:pt x="202070" y="43955"/>
                </a:lnTo>
                <a:lnTo>
                  <a:pt x="190118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0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2" y="281844"/>
                </a:lnTo>
                <a:lnTo>
                  <a:pt x="326028" y="321901"/>
                </a:lnTo>
                <a:lnTo>
                  <a:pt x="332993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6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1" y="234187"/>
                </a:lnTo>
                <a:lnTo>
                  <a:pt x="17017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4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9085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7" y="62166"/>
                </a:lnTo>
                <a:lnTo>
                  <a:pt x="202070" y="43955"/>
                </a:lnTo>
                <a:lnTo>
                  <a:pt x="190118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0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3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2" y="234187"/>
                </a:lnTo>
                <a:lnTo>
                  <a:pt x="17017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4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8292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5">
                <a:moveTo>
                  <a:pt x="235204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3" y="17399"/>
                </a:lnTo>
                <a:lnTo>
                  <a:pt x="366903" y="125349"/>
                </a:lnTo>
                <a:lnTo>
                  <a:pt x="316230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2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4" y="267081"/>
                </a:lnTo>
                <a:lnTo>
                  <a:pt x="120078" y="315489"/>
                </a:lnTo>
                <a:lnTo>
                  <a:pt x="125222" y="357647"/>
                </a:lnTo>
                <a:lnTo>
                  <a:pt x="145796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903" y="388366"/>
                </a:lnTo>
                <a:lnTo>
                  <a:pt x="366903" y="501142"/>
                </a:lnTo>
                <a:lnTo>
                  <a:pt x="346874" y="505666"/>
                </a:lnTo>
                <a:lnTo>
                  <a:pt x="292100" y="515238"/>
                </a:lnTo>
                <a:lnTo>
                  <a:pt x="239843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5880" y="684403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30" h="520065">
                <a:moveTo>
                  <a:pt x="235204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2" y="17399"/>
                </a:lnTo>
                <a:lnTo>
                  <a:pt x="366902" y="125349"/>
                </a:lnTo>
                <a:lnTo>
                  <a:pt x="316230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2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3" y="267081"/>
                </a:lnTo>
                <a:lnTo>
                  <a:pt x="120078" y="315489"/>
                </a:lnTo>
                <a:lnTo>
                  <a:pt x="125221" y="357647"/>
                </a:lnTo>
                <a:lnTo>
                  <a:pt x="145795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902" y="388366"/>
                </a:lnTo>
                <a:lnTo>
                  <a:pt x="366902" y="501142"/>
                </a:lnTo>
                <a:lnTo>
                  <a:pt x="346874" y="505666"/>
                </a:lnTo>
                <a:lnTo>
                  <a:pt x="292100" y="515238"/>
                </a:lnTo>
                <a:lnTo>
                  <a:pt x="239843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9155" y="1709420"/>
            <a:ext cx="7467600" cy="4660900"/>
          </a:xfrm>
          <a:custGeom>
            <a:avLst/>
            <a:gdLst/>
            <a:ahLst/>
            <a:cxnLst/>
            <a:rect l="l" t="t" r="r" b="b"/>
            <a:pathLst>
              <a:path w="7467600" h="4660900">
                <a:moveTo>
                  <a:pt x="6235319" y="0"/>
                </a:moveTo>
                <a:lnTo>
                  <a:pt x="6300978" y="584200"/>
                </a:lnTo>
                <a:lnTo>
                  <a:pt x="5509263" y="749300"/>
                </a:lnTo>
                <a:lnTo>
                  <a:pt x="5450421" y="774700"/>
                </a:lnTo>
                <a:lnTo>
                  <a:pt x="5160621" y="838200"/>
                </a:lnTo>
                <a:lnTo>
                  <a:pt x="5103544" y="863600"/>
                </a:lnTo>
                <a:lnTo>
                  <a:pt x="4934076" y="901700"/>
                </a:lnTo>
                <a:lnTo>
                  <a:pt x="4878175" y="927100"/>
                </a:lnTo>
                <a:lnTo>
                  <a:pt x="4712237" y="965200"/>
                </a:lnTo>
                <a:lnTo>
                  <a:pt x="4657512" y="990600"/>
                </a:lnTo>
                <a:lnTo>
                  <a:pt x="4548945" y="1016000"/>
                </a:lnTo>
                <a:lnTo>
                  <a:pt x="4495103" y="1041400"/>
                </a:lnTo>
                <a:lnTo>
                  <a:pt x="4388301" y="1066800"/>
                </a:lnTo>
                <a:lnTo>
                  <a:pt x="4335341" y="1092200"/>
                </a:lnTo>
                <a:lnTo>
                  <a:pt x="4282676" y="1104900"/>
                </a:lnTo>
                <a:lnTo>
                  <a:pt x="4230304" y="1130300"/>
                </a:lnTo>
                <a:lnTo>
                  <a:pt x="4178227" y="1143000"/>
                </a:lnTo>
                <a:lnTo>
                  <a:pt x="4126443" y="1168400"/>
                </a:lnTo>
                <a:lnTo>
                  <a:pt x="4023759" y="1193800"/>
                </a:lnTo>
                <a:lnTo>
                  <a:pt x="3972858" y="1219200"/>
                </a:lnTo>
                <a:lnTo>
                  <a:pt x="3922251" y="1231900"/>
                </a:lnTo>
                <a:lnTo>
                  <a:pt x="3871938" y="1257300"/>
                </a:lnTo>
                <a:lnTo>
                  <a:pt x="3821920" y="1270000"/>
                </a:lnTo>
                <a:lnTo>
                  <a:pt x="3772195" y="1295400"/>
                </a:lnTo>
                <a:lnTo>
                  <a:pt x="3722765" y="1308100"/>
                </a:lnTo>
                <a:lnTo>
                  <a:pt x="3624787" y="1358900"/>
                </a:lnTo>
                <a:lnTo>
                  <a:pt x="3576239" y="1371600"/>
                </a:lnTo>
                <a:lnTo>
                  <a:pt x="3527985" y="1397000"/>
                </a:lnTo>
                <a:lnTo>
                  <a:pt x="3480025" y="1409700"/>
                </a:lnTo>
                <a:lnTo>
                  <a:pt x="3384988" y="1460500"/>
                </a:lnTo>
                <a:lnTo>
                  <a:pt x="3337910" y="1473200"/>
                </a:lnTo>
                <a:lnTo>
                  <a:pt x="3244638" y="1524000"/>
                </a:lnTo>
                <a:lnTo>
                  <a:pt x="3198443" y="1536700"/>
                </a:lnTo>
                <a:lnTo>
                  <a:pt x="3106935" y="1587500"/>
                </a:lnTo>
                <a:lnTo>
                  <a:pt x="3061622" y="1600200"/>
                </a:lnTo>
                <a:lnTo>
                  <a:pt x="2927449" y="1676400"/>
                </a:lnTo>
                <a:lnTo>
                  <a:pt x="2883312" y="1689100"/>
                </a:lnTo>
                <a:lnTo>
                  <a:pt x="2667043" y="1816100"/>
                </a:lnTo>
                <a:lnTo>
                  <a:pt x="2624671" y="1828800"/>
                </a:lnTo>
                <a:lnTo>
                  <a:pt x="2582594" y="1854200"/>
                </a:lnTo>
                <a:lnTo>
                  <a:pt x="2417225" y="1955799"/>
                </a:lnTo>
                <a:lnTo>
                  <a:pt x="2256562" y="2057399"/>
                </a:lnTo>
                <a:lnTo>
                  <a:pt x="2100605" y="2158999"/>
                </a:lnTo>
                <a:lnTo>
                  <a:pt x="1986725" y="2235199"/>
                </a:lnTo>
                <a:lnTo>
                  <a:pt x="1875493" y="2311399"/>
                </a:lnTo>
                <a:lnTo>
                  <a:pt x="1766907" y="2387599"/>
                </a:lnTo>
                <a:lnTo>
                  <a:pt x="1731300" y="2425699"/>
                </a:lnTo>
                <a:lnTo>
                  <a:pt x="1695987" y="2451099"/>
                </a:lnTo>
                <a:lnTo>
                  <a:pt x="1591813" y="2527299"/>
                </a:lnTo>
                <a:lnTo>
                  <a:pt x="1557677" y="2565399"/>
                </a:lnTo>
                <a:lnTo>
                  <a:pt x="1457032" y="2641599"/>
                </a:lnTo>
                <a:lnTo>
                  <a:pt x="1424072" y="2679699"/>
                </a:lnTo>
                <a:lnTo>
                  <a:pt x="1391406" y="2705099"/>
                </a:lnTo>
                <a:lnTo>
                  <a:pt x="1326957" y="2755899"/>
                </a:lnTo>
                <a:lnTo>
                  <a:pt x="1295173" y="2793999"/>
                </a:lnTo>
                <a:lnTo>
                  <a:pt x="1232488" y="2844799"/>
                </a:lnTo>
                <a:lnTo>
                  <a:pt x="1201587" y="2882899"/>
                </a:lnTo>
                <a:lnTo>
                  <a:pt x="1170980" y="2908299"/>
                </a:lnTo>
                <a:lnTo>
                  <a:pt x="1140667" y="2946399"/>
                </a:lnTo>
                <a:lnTo>
                  <a:pt x="1080923" y="2997199"/>
                </a:lnTo>
                <a:lnTo>
                  <a:pt x="1051492" y="3035299"/>
                </a:lnTo>
                <a:lnTo>
                  <a:pt x="1022356" y="3060699"/>
                </a:lnTo>
                <a:lnTo>
                  <a:pt x="993513" y="3098799"/>
                </a:lnTo>
                <a:lnTo>
                  <a:pt x="964965" y="3124199"/>
                </a:lnTo>
                <a:lnTo>
                  <a:pt x="936711" y="3162299"/>
                </a:lnTo>
                <a:lnTo>
                  <a:pt x="908750" y="3187699"/>
                </a:lnTo>
                <a:lnTo>
                  <a:pt x="881084" y="3225799"/>
                </a:lnTo>
                <a:lnTo>
                  <a:pt x="853712" y="3251199"/>
                </a:lnTo>
                <a:lnTo>
                  <a:pt x="826635" y="3289300"/>
                </a:lnTo>
                <a:lnTo>
                  <a:pt x="799851" y="3314700"/>
                </a:lnTo>
                <a:lnTo>
                  <a:pt x="773361" y="3352800"/>
                </a:lnTo>
                <a:lnTo>
                  <a:pt x="747166" y="3378200"/>
                </a:lnTo>
                <a:lnTo>
                  <a:pt x="721264" y="3416300"/>
                </a:lnTo>
                <a:lnTo>
                  <a:pt x="695657" y="3454400"/>
                </a:lnTo>
                <a:lnTo>
                  <a:pt x="670344" y="3479800"/>
                </a:lnTo>
                <a:lnTo>
                  <a:pt x="645325" y="3517900"/>
                </a:lnTo>
                <a:lnTo>
                  <a:pt x="620600" y="3543300"/>
                </a:lnTo>
                <a:lnTo>
                  <a:pt x="596169" y="3581400"/>
                </a:lnTo>
                <a:lnTo>
                  <a:pt x="572032" y="3619500"/>
                </a:lnTo>
                <a:lnTo>
                  <a:pt x="548189" y="3644900"/>
                </a:lnTo>
                <a:lnTo>
                  <a:pt x="524641" y="3683000"/>
                </a:lnTo>
                <a:lnTo>
                  <a:pt x="501386" y="3721100"/>
                </a:lnTo>
                <a:lnTo>
                  <a:pt x="478426" y="3746500"/>
                </a:lnTo>
                <a:lnTo>
                  <a:pt x="455760" y="3784600"/>
                </a:lnTo>
                <a:lnTo>
                  <a:pt x="433387" y="3822700"/>
                </a:lnTo>
                <a:lnTo>
                  <a:pt x="411309" y="3860800"/>
                </a:lnTo>
                <a:lnTo>
                  <a:pt x="389525" y="3886200"/>
                </a:lnTo>
                <a:lnTo>
                  <a:pt x="368035" y="3924300"/>
                </a:lnTo>
                <a:lnTo>
                  <a:pt x="346840" y="3962400"/>
                </a:lnTo>
                <a:lnTo>
                  <a:pt x="325938" y="4000500"/>
                </a:lnTo>
                <a:lnTo>
                  <a:pt x="305330" y="4038600"/>
                </a:lnTo>
                <a:lnTo>
                  <a:pt x="285017" y="4064000"/>
                </a:lnTo>
                <a:lnTo>
                  <a:pt x="264998" y="4102100"/>
                </a:lnTo>
                <a:lnTo>
                  <a:pt x="245272" y="4140200"/>
                </a:lnTo>
                <a:lnTo>
                  <a:pt x="225841" y="4178300"/>
                </a:lnTo>
                <a:lnTo>
                  <a:pt x="206704" y="4216400"/>
                </a:lnTo>
                <a:lnTo>
                  <a:pt x="187861" y="4254500"/>
                </a:lnTo>
                <a:lnTo>
                  <a:pt x="169312" y="4292600"/>
                </a:lnTo>
                <a:lnTo>
                  <a:pt x="151058" y="4330700"/>
                </a:lnTo>
                <a:lnTo>
                  <a:pt x="133097" y="4368800"/>
                </a:lnTo>
                <a:lnTo>
                  <a:pt x="115430" y="4406900"/>
                </a:lnTo>
                <a:lnTo>
                  <a:pt x="98058" y="4432300"/>
                </a:lnTo>
                <a:lnTo>
                  <a:pt x="80980" y="4470400"/>
                </a:lnTo>
                <a:lnTo>
                  <a:pt x="64195" y="4508500"/>
                </a:lnTo>
                <a:lnTo>
                  <a:pt x="47705" y="4546600"/>
                </a:lnTo>
                <a:lnTo>
                  <a:pt x="31509" y="4584700"/>
                </a:lnTo>
                <a:lnTo>
                  <a:pt x="15607" y="4622800"/>
                </a:lnTo>
                <a:lnTo>
                  <a:pt x="0" y="4660900"/>
                </a:lnTo>
                <a:lnTo>
                  <a:pt x="25351" y="4635500"/>
                </a:lnTo>
                <a:lnTo>
                  <a:pt x="50949" y="4597400"/>
                </a:lnTo>
                <a:lnTo>
                  <a:pt x="76793" y="4572000"/>
                </a:lnTo>
                <a:lnTo>
                  <a:pt x="102884" y="4533900"/>
                </a:lnTo>
                <a:lnTo>
                  <a:pt x="129221" y="4495800"/>
                </a:lnTo>
                <a:lnTo>
                  <a:pt x="155805" y="4470400"/>
                </a:lnTo>
                <a:lnTo>
                  <a:pt x="182635" y="4432300"/>
                </a:lnTo>
                <a:lnTo>
                  <a:pt x="209711" y="4394200"/>
                </a:lnTo>
                <a:lnTo>
                  <a:pt x="237034" y="4368800"/>
                </a:lnTo>
                <a:lnTo>
                  <a:pt x="264604" y="4330700"/>
                </a:lnTo>
                <a:lnTo>
                  <a:pt x="292419" y="4305300"/>
                </a:lnTo>
                <a:lnTo>
                  <a:pt x="320481" y="4267200"/>
                </a:lnTo>
                <a:lnTo>
                  <a:pt x="348790" y="4241800"/>
                </a:lnTo>
                <a:lnTo>
                  <a:pt x="377344" y="4203700"/>
                </a:lnTo>
                <a:lnTo>
                  <a:pt x="406146" y="4178300"/>
                </a:lnTo>
                <a:lnTo>
                  <a:pt x="435193" y="4140200"/>
                </a:lnTo>
                <a:lnTo>
                  <a:pt x="494028" y="4089400"/>
                </a:lnTo>
                <a:lnTo>
                  <a:pt x="523815" y="4051300"/>
                </a:lnTo>
                <a:lnTo>
                  <a:pt x="553848" y="4025900"/>
                </a:lnTo>
                <a:lnTo>
                  <a:pt x="584128" y="3987800"/>
                </a:lnTo>
                <a:lnTo>
                  <a:pt x="645426" y="3937000"/>
                </a:lnTo>
                <a:lnTo>
                  <a:pt x="676445" y="3898900"/>
                </a:lnTo>
                <a:lnTo>
                  <a:pt x="739222" y="3848100"/>
                </a:lnTo>
                <a:lnTo>
                  <a:pt x="770980" y="3810000"/>
                </a:lnTo>
                <a:lnTo>
                  <a:pt x="867733" y="3733800"/>
                </a:lnTo>
                <a:lnTo>
                  <a:pt x="900477" y="3708400"/>
                </a:lnTo>
                <a:lnTo>
                  <a:pt x="933467" y="3670300"/>
                </a:lnTo>
                <a:lnTo>
                  <a:pt x="1033916" y="3594100"/>
                </a:lnTo>
                <a:lnTo>
                  <a:pt x="1102113" y="3543300"/>
                </a:lnTo>
                <a:lnTo>
                  <a:pt x="1136582" y="3505200"/>
                </a:lnTo>
                <a:lnTo>
                  <a:pt x="1241466" y="3429000"/>
                </a:lnTo>
                <a:lnTo>
                  <a:pt x="1384761" y="3327400"/>
                </a:lnTo>
                <a:lnTo>
                  <a:pt x="1531999" y="3225799"/>
                </a:lnTo>
                <a:lnTo>
                  <a:pt x="1645014" y="3149599"/>
                </a:lnTo>
                <a:lnTo>
                  <a:pt x="1683179" y="3136899"/>
                </a:lnTo>
                <a:lnTo>
                  <a:pt x="1838301" y="3035299"/>
                </a:lnTo>
                <a:lnTo>
                  <a:pt x="1877698" y="3009899"/>
                </a:lnTo>
                <a:lnTo>
                  <a:pt x="1917341" y="2997199"/>
                </a:lnTo>
                <a:lnTo>
                  <a:pt x="2037749" y="2920999"/>
                </a:lnTo>
                <a:lnTo>
                  <a:pt x="2078377" y="2908299"/>
                </a:lnTo>
                <a:lnTo>
                  <a:pt x="2201742" y="2832099"/>
                </a:lnTo>
                <a:lnTo>
                  <a:pt x="2243356" y="2819399"/>
                </a:lnTo>
                <a:lnTo>
                  <a:pt x="2285217" y="2793999"/>
                </a:lnTo>
                <a:lnTo>
                  <a:pt x="2327324" y="2781299"/>
                </a:lnTo>
                <a:lnTo>
                  <a:pt x="2412277" y="2730499"/>
                </a:lnTo>
                <a:lnTo>
                  <a:pt x="2455123" y="2717799"/>
                </a:lnTo>
                <a:lnTo>
                  <a:pt x="2498216" y="2692399"/>
                </a:lnTo>
                <a:lnTo>
                  <a:pt x="2541555" y="2679699"/>
                </a:lnTo>
                <a:lnTo>
                  <a:pt x="2628973" y="2628899"/>
                </a:lnTo>
                <a:lnTo>
                  <a:pt x="2673051" y="2616199"/>
                </a:lnTo>
                <a:lnTo>
                  <a:pt x="2717376" y="2590799"/>
                </a:lnTo>
                <a:lnTo>
                  <a:pt x="2806764" y="2565399"/>
                </a:lnTo>
                <a:lnTo>
                  <a:pt x="2851828" y="2539999"/>
                </a:lnTo>
                <a:lnTo>
                  <a:pt x="2897139" y="2527299"/>
                </a:lnTo>
                <a:lnTo>
                  <a:pt x="2942695" y="2501899"/>
                </a:lnTo>
                <a:lnTo>
                  <a:pt x="2988499" y="2489199"/>
                </a:lnTo>
                <a:lnTo>
                  <a:pt x="3034548" y="2463799"/>
                </a:lnTo>
                <a:lnTo>
                  <a:pt x="3127387" y="2438399"/>
                </a:lnTo>
                <a:lnTo>
                  <a:pt x="3174175" y="2412999"/>
                </a:lnTo>
                <a:lnTo>
                  <a:pt x="3268492" y="2387599"/>
                </a:lnTo>
                <a:lnTo>
                  <a:pt x="3316020" y="2362199"/>
                </a:lnTo>
                <a:lnTo>
                  <a:pt x="3460083" y="2324099"/>
                </a:lnTo>
                <a:lnTo>
                  <a:pt x="3508596" y="2298699"/>
                </a:lnTo>
                <a:lnTo>
                  <a:pt x="3705115" y="2247899"/>
                </a:lnTo>
                <a:lnTo>
                  <a:pt x="3754860" y="2222499"/>
                </a:lnTo>
                <a:lnTo>
                  <a:pt x="4638236" y="2006599"/>
                </a:lnTo>
                <a:lnTo>
                  <a:pt x="4801518" y="1968499"/>
                </a:lnTo>
                <a:lnTo>
                  <a:pt x="4856438" y="1968499"/>
                </a:lnTo>
                <a:lnTo>
                  <a:pt x="5078583" y="1917699"/>
                </a:lnTo>
                <a:lnTo>
                  <a:pt x="5134735" y="1917699"/>
                </a:lnTo>
                <a:lnTo>
                  <a:pt x="5304670" y="1879600"/>
                </a:lnTo>
                <a:lnTo>
                  <a:pt x="5361807" y="1879600"/>
                </a:lnTo>
                <a:lnTo>
                  <a:pt x="5476822" y="1854200"/>
                </a:lnTo>
                <a:lnTo>
                  <a:pt x="5534699" y="1854200"/>
                </a:lnTo>
                <a:lnTo>
                  <a:pt x="5592823" y="1841500"/>
                </a:lnTo>
                <a:lnTo>
                  <a:pt x="5651192" y="1841500"/>
                </a:lnTo>
                <a:lnTo>
                  <a:pt x="5768671" y="1816100"/>
                </a:lnTo>
                <a:lnTo>
                  <a:pt x="5827780" y="1816100"/>
                </a:lnTo>
                <a:lnTo>
                  <a:pt x="5887136" y="1803400"/>
                </a:lnTo>
                <a:lnTo>
                  <a:pt x="5946737" y="1803400"/>
                </a:lnTo>
                <a:lnTo>
                  <a:pt x="6006586" y="1790700"/>
                </a:lnTo>
                <a:lnTo>
                  <a:pt x="6066680" y="1790700"/>
                </a:lnTo>
                <a:lnTo>
                  <a:pt x="6127021" y="1778000"/>
                </a:lnTo>
                <a:lnTo>
                  <a:pt x="6187609" y="1778000"/>
                </a:lnTo>
                <a:lnTo>
                  <a:pt x="6248443" y="1765300"/>
                </a:lnTo>
                <a:lnTo>
                  <a:pt x="6309523" y="1765300"/>
                </a:lnTo>
                <a:lnTo>
                  <a:pt x="6370849" y="1752600"/>
                </a:lnTo>
                <a:lnTo>
                  <a:pt x="6903590" y="1752600"/>
                </a:lnTo>
                <a:lnTo>
                  <a:pt x="7467600" y="939800"/>
                </a:lnTo>
                <a:lnTo>
                  <a:pt x="6235319" y="0"/>
                </a:lnTo>
                <a:close/>
              </a:path>
              <a:path w="7467600" h="4660900">
                <a:moveTo>
                  <a:pt x="6903590" y="1752600"/>
                </a:moveTo>
                <a:lnTo>
                  <a:pt x="6432423" y="1752600"/>
                </a:lnTo>
                <a:lnTo>
                  <a:pt x="6498209" y="2336799"/>
                </a:lnTo>
                <a:lnTo>
                  <a:pt x="6903590" y="1752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6629" y="2650999"/>
            <a:ext cx="553720" cy="551815"/>
          </a:xfrm>
          <a:custGeom>
            <a:avLst/>
            <a:gdLst/>
            <a:ahLst/>
            <a:cxnLst/>
            <a:rect l="l" t="t" r="r" b="b"/>
            <a:pathLst>
              <a:path w="553720" h="551814">
                <a:moveTo>
                  <a:pt x="276606" y="0"/>
                </a:moveTo>
                <a:lnTo>
                  <a:pt x="226881" y="4442"/>
                </a:lnTo>
                <a:lnTo>
                  <a:pt x="180082" y="17251"/>
                </a:lnTo>
                <a:lnTo>
                  <a:pt x="136990" y="37648"/>
                </a:lnTo>
                <a:lnTo>
                  <a:pt x="98385" y="64856"/>
                </a:lnTo>
                <a:lnTo>
                  <a:pt x="65049" y="98098"/>
                </a:lnTo>
                <a:lnTo>
                  <a:pt x="37761" y="136595"/>
                </a:lnTo>
                <a:lnTo>
                  <a:pt x="17303" y="179570"/>
                </a:lnTo>
                <a:lnTo>
                  <a:pt x="4455" y="226246"/>
                </a:lnTo>
                <a:lnTo>
                  <a:pt x="0" y="275843"/>
                </a:lnTo>
                <a:lnTo>
                  <a:pt x="4455" y="325441"/>
                </a:lnTo>
                <a:lnTo>
                  <a:pt x="17303" y="372117"/>
                </a:lnTo>
                <a:lnTo>
                  <a:pt x="37761" y="415092"/>
                </a:lnTo>
                <a:lnTo>
                  <a:pt x="65049" y="453589"/>
                </a:lnTo>
                <a:lnTo>
                  <a:pt x="98385" y="486831"/>
                </a:lnTo>
                <a:lnTo>
                  <a:pt x="136990" y="514039"/>
                </a:lnTo>
                <a:lnTo>
                  <a:pt x="180082" y="534436"/>
                </a:lnTo>
                <a:lnTo>
                  <a:pt x="226881" y="547245"/>
                </a:lnTo>
                <a:lnTo>
                  <a:pt x="276606" y="551688"/>
                </a:lnTo>
                <a:lnTo>
                  <a:pt x="326330" y="547245"/>
                </a:lnTo>
                <a:lnTo>
                  <a:pt x="373129" y="534436"/>
                </a:lnTo>
                <a:lnTo>
                  <a:pt x="416221" y="514039"/>
                </a:lnTo>
                <a:lnTo>
                  <a:pt x="454826" y="486831"/>
                </a:lnTo>
                <a:lnTo>
                  <a:pt x="488162" y="453589"/>
                </a:lnTo>
                <a:lnTo>
                  <a:pt x="515450" y="415092"/>
                </a:lnTo>
                <a:lnTo>
                  <a:pt x="535908" y="372117"/>
                </a:lnTo>
                <a:lnTo>
                  <a:pt x="548756" y="325441"/>
                </a:lnTo>
                <a:lnTo>
                  <a:pt x="553212" y="275843"/>
                </a:lnTo>
                <a:lnTo>
                  <a:pt x="548756" y="226246"/>
                </a:lnTo>
                <a:lnTo>
                  <a:pt x="535908" y="179570"/>
                </a:lnTo>
                <a:lnTo>
                  <a:pt x="515450" y="136595"/>
                </a:lnTo>
                <a:lnTo>
                  <a:pt x="488162" y="98098"/>
                </a:lnTo>
                <a:lnTo>
                  <a:pt x="454826" y="64856"/>
                </a:lnTo>
                <a:lnTo>
                  <a:pt x="416221" y="37648"/>
                </a:lnTo>
                <a:lnTo>
                  <a:pt x="373129" y="17251"/>
                </a:lnTo>
                <a:lnTo>
                  <a:pt x="326330" y="4442"/>
                </a:lnTo>
                <a:lnTo>
                  <a:pt x="2766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6629" y="2650999"/>
            <a:ext cx="553720" cy="551815"/>
          </a:xfrm>
          <a:custGeom>
            <a:avLst/>
            <a:gdLst/>
            <a:ahLst/>
            <a:cxnLst/>
            <a:rect l="l" t="t" r="r" b="b"/>
            <a:pathLst>
              <a:path w="553720" h="551814">
                <a:moveTo>
                  <a:pt x="0" y="275843"/>
                </a:moveTo>
                <a:lnTo>
                  <a:pt x="4455" y="226246"/>
                </a:lnTo>
                <a:lnTo>
                  <a:pt x="17303" y="179570"/>
                </a:lnTo>
                <a:lnTo>
                  <a:pt x="37761" y="136595"/>
                </a:lnTo>
                <a:lnTo>
                  <a:pt x="65049" y="98098"/>
                </a:lnTo>
                <a:lnTo>
                  <a:pt x="98385" y="64856"/>
                </a:lnTo>
                <a:lnTo>
                  <a:pt x="136990" y="37648"/>
                </a:lnTo>
                <a:lnTo>
                  <a:pt x="180082" y="17251"/>
                </a:lnTo>
                <a:lnTo>
                  <a:pt x="226881" y="4442"/>
                </a:lnTo>
                <a:lnTo>
                  <a:pt x="276606" y="0"/>
                </a:lnTo>
                <a:lnTo>
                  <a:pt x="326330" y="4442"/>
                </a:lnTo>
                <a:lnTo>
                  <a:pt x="373129" y="17251"/>
                </a:lnTo>
                <a:lnTo>
                  <a:pt x="416221" y="37648"/>
                </a:lnTo>
                <a:lnTo>
                  <a:pt x="454826" y="64856"/>
                </a:lnTo>
                <a:lnTo>
                  <a:pt x="488162" y="98098"/>
                </a:lnTo>
                <a:lnTo>
                  <a:pt x="515450" y="136595"/>
                </a:lnTo>
                <a:lnTo>
                  <a:pt x="535908" y="179570"/>
                </a:lnTo>
                <a:lnTo>
                  <a:pt x="548756" y="226246"/>
                </a:lnTo>
                <a:lnTo>
                  <a:pt x="553212" y="275843"/>
                </a:lnTo>
                <a:lnTo>
                  <a:pt x="548756" y="325441"/>
                </a:lnTo>
                <a:lnTo>
                  <a:pt x="535908" y="372117"/>
                </a:lnTo>
                <a:lnTo>
                  <a:pt x="515450" y="415092"/>
                </a:lnTo>
                <a:lnTo>
                  <a:pt x="488162" y="453589"/>
                </a:lnTo>
                <a:lnTo>
                  <a:pt x="454826" y="486831"/>
                </a:lnTo>
                <a:lnTo>
                  <a:pt x="416221" y="514039"/>
                </a:lnTo>
                <a:lnTo>
                  <a:pt x="373129" y="534436"/>
                </a:lnTo>
                <a:lnTo>
                  <a:pt x="326330" y="547245"/>
                </a:lnTo>
                <a:lnTo>
                  <a:pt x="276606" y="551688"/>
                </a:lnTo>
                <a:lnTo>
                  <a:pt x="226881" y="547245"/>
                </a:lnTo>
                <a:lnTo>
                  <a:pt x="180082" y="534436"/>
                </a:lnTo>
                <a:lnTo>
                  <a:pt x="136990" y="514039"/>
                </a:lnTo>
                <a:lnTo>
                  <a:pt x="98385" y="486831"/>
                </a:lnTo>
                <a:lnTo>
                  <a:pt x="65049" y="453589"/>
                </a:lnTo>
                <a:lnTo>
                  <a:pt x="37761" y="415092"/>
                </a:lnTo>
                <a:lnTo>
                  <a:pt x="17303" y="372117"/>
                </a:lnTo>
                <a:lnTo>
                  <a:pt x="4455" y="325441"/>
                </a:lnTo>
                <a:lnTo>
                  <a:pt x="0" y="27584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47112" y="2049856"/>
            <a:ext cx="6784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2127885" algn="l"/>
                <a:tab pos="3548379" algn="l"/>
                <a:tab pos="5906770" algn="l"/>
              </a:tabLst>
            </a:pPr>
            <a:r>
              <a:rPr sz="4400" b="1" spc="-5" dirty="0">
                <a:latin typeface="Cambria"/>
                <a:cs typeface="Cambria"/>
              </a:rPr>
              <a:t>Thes</a:t>
            </a:r>
            <a:r>
              <a:rPr sz="4400" b="1" dirty="0">
                <a:latin typeface="Cambria"/>
                <a:cs typeface="Cambria"/>
              </a:rPr>
              <a:t>e	</a:t>
            </a:r>
            <a:r>
              <a:rPr sz="4400" b="1" spc="-5" dirty="0">
                <a:latin typeface="Cambria"/>
                <a:cs typeface="Cambria"/>
              </a:rPr>
              <a:t>a</a:t>
            </a:r>
            <a:r>
              <a:rPr sz="4400" b="1" spc="-75" dirty="0">
                <a:latin typeface="Cambria"/>
                <a:cs typeface="Cambria"/>
              </a:rPr>
              <a:t>r</a:t>
            </a:r>
            <a:r>
              <a:rPr sz="4400" b="1" dirty="0">
                <a:latin typeface="Cambria"/>
                <a:cs typeface="Cambria"/>
              </a:rPr>
              <a:t>e	“ha</a:t>
            </a:r>
            <a:r>
              <a:rPr sz="4400" b="1" spc="-20" dirty="0">
                <a:latin typeface="Cambria"/>
                <a:cs typeface="Cambria"/>
              </a:rPr>
              <a:t>n</a:t>
            </a:r>
            <a:r>
              <a:rPr sz="4400" b="1" spc="-5" dirty="0">
                <a:latin typeface="Cambria"/>
                <a:cs typeface="Cambria"/>
              </a:rPr>
              <a:t>d</a:t>
            </a:r>
            <a:r>
              <a:rPr sz="4400" b="1" dirty="0">
                <a:latin typeface="Cambria"/>
                <a:cs typeface="Cambria"/>
              </a:rPr>
              <a:t>s	</a:t>
            </a:r>
            <a:r>
              <a:rPr sz="4400" b="1" spc="-5" dirty="0">
                <a:latin typeface="Cambria"/>
                <a:cs typeface="Cambria"/>
              </a:rPr>
              <a:t>o</a:t>
            </a:r>
            <a:r>
              <a:rPr sz="4400" b="1" spc="-120" dirty="0">
                <a:latin typeface="Cambria"/>
                <a:cs typeface="Cambria"/>
              </a:rPr>
              <a:t>n</a:t>
            </a:r>
            <a:r>
              <a:rPr sz="4400" b="1" dirty="0">
                <a:latin typeface="Cambria"/>
                <a:cs typeface="Cambria"/>
              </a:rPr>
              <a:t>”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47113" y="2640331"/>
            <a:ext cx="440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202940" algn="l"/>
              </a:tabLst>
            </a:pPr>
            <a:r>
              <a:rPr sz="4400" b="1" dirty="0">
                <a:latin typeface="Cambria"/>
                <a:cs typeface="Cambria"/>
              </a:rPr>
              <a:t>skills	such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49233" y="2640331"/>
            <a:ext cx="580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spc="-5" dirty="0">
                <a:latin typeface="Cambria"/>
                <a:cs typeface="Cambria"/>
              </a:rPr>
              <a:t>as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7113" y="3230118"/>
            <a:ext cx="6784975" cy="24663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735"/>
              </a:spcBef>
            </a:pPr>
            <a:r>
              <a:rPr sz="4400" b="1" spc="-5" dirty="0">
                <a:latin typeface="Cambria"/>
                <a:cs typeface="Cambria"/>
              </a:rPr>
              <a:t>manipulating </a:t>
            </a:r>
            <a:r>
              <a:rPr sz="4400" b="1" dirty="0">
                <a:latin typeface="Cambria"/>
                <a:cs typeface="Cambria"/>
              </a:rPr>
              <a:t>equipment,  </a:t>
            </a:r>
            <a:r>
              <a:rPr sz="4400" b="1" spc="-20" dirty="0">
                <a:latin typeface="Cambria"/>
                <a:cs typeface="Cambria"/>
              </a:rPr>
              <a:t>giving </a:t>
            </a:r>
            <a:r>
              <a:rPr sz="4400" b="1" spc="-5" dirty="0">
                <a:latin typeface="Cambria"/>
                <a:cs typeface="Cambria"/>
              </a:rPr>
              <a:t>injecting and  </a:t>
            </a:r>
            <a:r>
              <a:rPr sz="4400" b="1" dirty="0">
                <a:latin typeface="Cambria"/>
                <a:cs typeface="Cambria"/>
              </a:rPr>
              <a:t>bandaging, </a:t>
            </a:r>
            <a:r>
              <a:rPr sz="4400" b="1" spc="-5" dirty="0">
                <a:latin typeface="Cambria"/>
                <a:cs typeface="Cambria"/>
              </a:rPr>
              <a:t>moving, lifting  and </a:t>
            </a:r>
            <a:r>
              <a:rPr sz="4400" b="1" spc="-10" dirty="0">
                <a:latin typeface="Cambria"/>
                <a:cs typeface="Cambria"/>
              </a:rPr>
              <a:t>repositioning </a:t>
            </a:r>
            <a:r>
              <a:rPr sz="4400" b="1" spc="-5" dirty="0">
                <a:latin typeface="Cambria"/>
                <a:cs typeface="Cambria"/>
              </a:rPr>
              <a:t>clients</a:t>
            </a:r>
            <a:endParaRPr sz="4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79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3517" y="719632"/>
            <a:ext cx="6992111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6483" y="411352"/>
            <a:ext cx="6965175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8369" y="436499"/>
            <a:ext cx="89662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7393" y="436499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3085" y="441071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29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1"/>
                </a:lnTo>
                <a:lnTo>
                  <a:pt x="20320" y="252221"/>
                </a:lnTo>
                <a:lnTo>
                  <a:pt x="61595" y="245109"/>
                </a:lnTo>
                <a:lnTo>
                  <a:pt x="95535" y="212661"/>
                </a:lnTo>
                <a:lnTo>
                  <a:pt x="108148" y="176277"/>
                </a:lnTo>
                <a:lnTo>
                  <a:pt x="112648" y="124967"/>
                </a:lnTo>
                <a:lnTo>
                  <a:pt x="111954" y="104651"/>
                </a:lnTo>
                <a:lnTo>
                  <a:pt x="101346" y="54609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3510" y="43751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4"/>
                </a:lnTo>
                <a:lnTo>
                  <a:pt x="1021" y="157864"/>
                </a:lnTo>
                <a:lnTo>
                  <a:pt x="9161" y="208053"/>
                </a:lnTo>
                <a:lnTo>
                  <a:pt x="36718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8888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3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7" y="25273"/>
                </a:lnTo>
                <a:lnTo>
                  <a:pt x="204723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8" y="19685"/>
                </a:lnTo>
                <a:lnTo>
                  <a:pt x="256285" y="20954"/>
                </a:lnTo>
                <a:lnTo>
                  <a:pt x="254126" y="22732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80537" y="114375"/>
                </a:lnTo>
                <a:lnTo>
                  <a:pt x="72389" y="99567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8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8" y="261746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9631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7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0291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90" h="304800">
                <a:moveTo>
                  <a:pt x="0" y="0"/>
                </a:moveTo>
                <a:lnTo>
                  <a:pt x="262762" y="0"/>
                </a:lnTo>
                <a:lnTo>
                  <a:pt x="262762" y="78358"/>
                </a:lnTo>
                <a:lnTo>
                  <a:pt x="232155" y="78358"/>
                </a:lnTo>
                <a:lnTo>
                  <a:pt x="229361" y="68199"/>
                </a:lnTo>
                <a:lnTo>
                  <a:pt x="227075" y="60832"/>
                </a:lnTo>
                <a:lnTo>
                  <a:pt x="225425" y="56006"/>
                </a:lnTo>
                <a:lnTo>
                  <a:pt x="223900" y="51307"/>
                </a:lnTo>
                <a:lnTo>
                  <a:pt x="221995" y="47243"/>
                </a:lnTo>
                <a:lnTo>
                  <a:pt x="219963" y="43814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5"/>
                </a:lnTo>
                <a:lnTo>
                  <a:pt x="206501" y="30099"/>
                </a:lnTo>
                <a:lnTo>
                  <a:pt x="203961" y="28828"/>
                </a:lnTo>
                <a:lnTo>
                  <a:pt x="200786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77673" y="285750"/>
                </a:lnTo>
                <a:lnTo>
                  <a:pt x="180720" y="287019"/>
                </a:lnTo>
                <a:lnTo>
                  <a:pt x="183768" y="288289"/>
                </a:lnTo>
                <a:lnTo>
                  <a:pt x="187959" y="289305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5364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7" y="214121"/>
                </a:lnTo>
                <a:lnTo>
                  <a:pt x="213233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7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2"/>
                </a:lnTo>
                <a:lnTo>
                  <a:pt x="252476" y="25018"/>
                </a:lnTo>
                <a:lnTo>
                  <a:pt x="250697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8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80537" y="114375"/>
                </a:lnTo>
                <a:lnTo>
                  <a:pt x="72389" y="99567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3" y="287908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6"/>
                </a:lnTo>
                <a:lnTo>
                  <a:pt x="24002" y="255904"/>
                </a:lnTo>
                <a:lnTo>
                  <a:pt x="24002" y="248919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5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473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51129" y="278256"/>
                </a:lnTo>
                <a:lnTo>
                  <a:pt x="154686" y="277621"/>
                </a:lnTo>
                <a:lnTo>
                  <a:pt x="158241" y="276987"/>
                </a:lnTo>
                <a:lnTo>
                  <a:pt x="161416" y="275843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4616" y="414908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4" h="304800">
                <a:moveTo>
                  <a:pt x="0" y="0"/>
                </a:moveTo>
                <a:lnTo>
                  <a:pt x="110998" y="0"/>
                </a:lnTo>
                <a:lnTo>
                  <a:pt x="172847" y="183261"/>
                </a:lnTo>
                <a:lnTo>
                  <a:pt x="239775" y="0"/>
                </a:lnTo>
                <a:lnTo>
                  <a:pt x="344550" y="0"/>
                </a:lnTo>
                <a:lnTo>
                  <a:pt x="344550" y="14731"/>
                </a:lnTo>
                <a:lnTo>
                  <a:pt x="336676" y="17017"/>
                </a:lnTo>
                <a:lnTo>
                  <a:pt x="331216" y="19430"/>
                </a:lnTo>
                <a:lnTo>
                  <a:pt x="328422" y="21970"/>
                </a:lnTo>
                <a:lnTo>
                  <a:pt x="325628" y="24637"/>
                </a:lnTo>
                <a:lnTo>
                  <a:pt x="323596" y="28066"/>
                </a:lnTo>
                <a:lnTo>
                  <a:pt x="322580" y="32512"/>
                </a:lnTo>
                <a:lnTo>
                  <a:pt x="321437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19"/>
                </a:lnTo>
                <a:lnTo>
                  <a:pt x="320801" y="258063"/>
                </a:lnTo>
                <a:lnTo>
                  <a:pt x="321310" y="265175"/>
                </a:lnTo>
                <a:lnTo>
                  <a:pt x="344550" y="289940"/>
                </a:lnTo>
                <a:lnTo>
                  <a:pt x="344550" y="304800"/>
                </a:lnTo>
                <a:lnTo>
                  <a:pt x="229997" y="304800"/>
                </a:lnTo>
                <a:lnTo>
                  <a:pt x="229997" y="289940"/>
                </a:lnTo>
                <a:lnTo>
                  <a:pt x="236600" y="288163"/>
                </a:lnTo>
                <a:lnTo>
                  <a:pt x="241046" y="286638"/>
                </a:lnTo>
                <a:lnTo>
                  <a:pt x="252603" y="270255"/>
                </a:lnTo>
                <a:lnTo>
                  <a:pt x="253364" y="265811"/>
                </a:lnTo>
                <a:lnTo>
                  <a:pt x="253619" y="258571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3666" y="129611"/>
                </a:lnTo>
                <a:lnTo>
                  <a:pt x="253809" y="119348"/>
                </a:lnTo>
                <a:lnTo>
                  <a:pt x="254047" y="108275"/>
                </a:lnTo>
                <a:lnTo>
                  <a:pt x="254381" y="96392"/>
                </a:lnTo>
                <a:lnTo>
                  <a:pt x="254686" y="85062"/>
                </a:lnTo>
                <a:lnTo>
                  <a:pt x="255016" y="75469"/>
                </a:lnTo>
                <a:lnTo>
                  <a:pt x="255345" y="67639"/>
                </a:lnTo>
                <a:lnTo>
                  <a:pt x="255650" y="61594"/>
                </a:lnTo>
                <a:lnTo>
                  <a:pt x="250951" y="61594"/>
                </a:lnTo>
                <a:lnTo>
                  <a:pt x="249174" y="67563"/>
                </a:lnTo>
                <a:lnTo>
                  <a:pt x="247269" y="73405"/>
                </a:lnTo>
                <a:lnTo>
                  <a:pt x="245237" y="79120"/>
                </a:lnTo>
                <a:lnTo>
                  <a:pt x="243455" y="84262"/>
                </a:lnTo>
                <a:lnTo>
                  <a:pt x="240982" y="91106"/>
                </a:lnTo>
                <a:lnTo>
                  <a:pt x="237843" y="99641"/>
                </a:lnTo>
                <a:lnTo>
                  <a:pt x="234061" y="109854"/>
                </a:lnTo>
                <a:lnTo>
                  <a:pt x="174244" y="271017"/>
                </a:lnTo>
                <a:lnTo>
                  <a:pt x="134874" y="271017"/>
                </a:lnTo>
                <a:lnTo>
                  <a:pt x="71882" y="89915"/>
                </a:lnTo>
                <a:lnTo>
                  <a:pt x="69193" y="82278"/>
                </a:lnTo>
                <a:lnTo>
                  <a:pt x="66659" y="74628"/>
                </a:lnTo>
                <a:lnTo>
                  <a:pt x="64291" y="67002"/>
                </a:lnTo>
                <a:lnTo>
                  <a:pt x="62103" y="59436"/>
                </a:lnTo>
                <a:lnTo>
                  <a:pt x="58166" y="59436"/>
                </a:lnTo>
                <a:lnTo>
                  <a:pt x="59092" y="78672"/>
                </a:lnTo>
                <a:lnTo>
                  <a:pt x="59769" y="99599"/>
                </a:lnTo>
                <a:lnTo>
                  <a:pt x="60184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199" y="282828"/>
                </a:lnTo>
                <a:lnTo>
                  <a:pt x="71247" y="285750"/>
                </a:lnTo>
                <a:lnTo>
                  <a:pt x="76708" y="288036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796" y="280924"/>
                </a:lnTo>
                <a:lnTo>
                  <a:pt x="20320" y="278002"/>
                </a:lnTo>
                <a:lnTo>
                  <a:pt x="21971" y="274954"/>
                </a:lnTo>
                <a:lnTo>
                  <a:pt x="22987" y="271144"/>
                </a:lnTo>
                <a:lnTo>
                  <a:pt x="23368" y="266573"/>
                </a:lnTo>
                <a:lnTo>
                  <a:pt x="23749" y="262000"/>
                </a:lnTo>
                <a:lnTo>
                  <a:pt x="24003" y="256031"/>
                </a:lnTo>
                <a:lnTo>
                  <a:pt x="24003" y="248919"/>
                </a:lnTo>
                <a:lnTo>
                  <a:pt x="24003" y="55879"/>
                </a:lnTo>
                <a:lnTo>
                  <a:pt x="24003" y="44450"/>
                </a:lnTo>
                <a:lnTo>
                  <a:pt x="23495" y="36829"/>
                </a:lnTo>
                <a:lnTo>
                  <a:pt x="22479" y="32638"/>
                </a:lnTo>
                <a:lnTo>
                  <a:pt x="21589" y="28448"/>
                </a:lnTo>
                <a:lnTo>
                  <a:pt x="19685" y="25018"/>
                </a:lnTo>
                <a:lnTo>
                  <a:pt x="16763" y="22351"/>
                </a:lnTo>
                <a:lnTo>
                  <a:pt x="13970" y="19685"/>
                </a:lnTo>
                <a:lnTo>
                  <a:pt x="8382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1726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2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51129" y="278256"/>
                </a:lnTo>
                <a:lnTo>
                  <a:pt x="154686" y="277621"/>
                </a:lnTo>
                <a:lnTo>
                  <a:pt x="158241" y="276987"/>
                </a:lnTo>
                <a:lnTo>
                  <a:pt x="161416" y="275843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0265" y="414908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4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760" y="16255"/>
                </a:lnTo>
                <a:lnTo>
                  <a:pt x="107569" y="17779"/>
                </a:lnTo>
                <a:lnTo>
                  <a:pt x="104394" y="19557"/>
                </a:lnTo>
                <a:lnTo>
                  <a:pt x="101346" y="21208"/>
                </a:lnTo>
                <a:lnTo>
                  <a:pt x="98933" y="23621"/>
                </a:lnTo>
                <a:lnTo>
                  <a:pt x="97155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100"/>
                </a:lnTo>
                <a:lnTo>
                  <a:pt x="93345" y="42799"/>
                </a:lnTo>
                <a:lnTo>
                  <a:pt x="93091" y="48640"/>
                </a:lnTo>
                <a:lnTo>
                  <a:pt x="93091" y="55879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892" y="276860"/>
                </a:lnTo>
                <a:lnTo>
                  <a:pt x="157099" y="274192"/>
                </a:lnTo>
                <a:lnTo>
                  <a:pt x="162306" y="271525"/>
                </a:lnTo>
                <a:lnTo>
                  <a:pt x="166878" y="267335"/>
                </a:lnTo>
                <a:lnTo>
                  <a:pt x="184197" y="226774"/>
                </a:lnTo>
                <a:lnTo>
                  <a:pt x="187071" y="214502"/>
                </a:lnTo>
                <a:lnTo>
                  <a:pt x="217678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9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191"/>
                </a:lnTo>
                <a:lnTo>
                  <a:pt x="23622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1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9850" y="414908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666" y="0"/>
                </a:lnTo>
                <a:lnTo>
                  <a:pt x="156170" y="1262"/>
                </a:lnTo>
                <a:lnTo>
                  <a:pt x="198461" y="11358"/>
                </a:lnTo>
                <a:lnTo>
                  <a:pt x="235394" y="45831"/>
                </a:lnTo>
                <a:lnTo>
                  <a:pt x="242442" y="82423"/>
                </a:lnTo>
                <a:lnTo>
                  <a:pt x="241611" y="96783"/>
                </a:lnTo>
                <a:lnTo>
                  <a:pt x="229235" y="133985"/>
                </a:lnTo>
                <a:lnTo>
                  <a:pt x="191008" y="167131"/>
                </a:lnTo>
                <a:lnTo>
                  <a:pt x="146502" y="177722"/>
                </a:lnTo>
                <a:lnTo>
                  <a:pt x="128524" y="178435"/>
                </a:lnTo>
                <a:lnTo>
                  <a:pt x="118219" y="178367"/>
                </a:lnTo>
                <a:lnTo>
                  <a:pt x="108854" y="178180"/>
                </a:lnTo>
                <a:lnTo>
                  <a:pt x="100466" y="177899"/>
                </a:lnTo>
                <a:lnTo>
                  <a:pt x="93090" y="177545"/>
                </a:lnTo>
                <a:lnTo>
                  <a:pt x="93090" y="248919"/>
                </a:lnTo>
                <a:lnTo>
                  <a:pt x="93090" y="258699"/>
                </a:lnTo>
                <a:lnTo>
                  <a:pt x="93472" y="265683"/>
                </a:lnTo>
                <a:lnTo>
                  <a:pt x="94234" y="269748"/>
                </a:lnTo>
                <a:lnTo>
                  <a:pt x="94869" y="273938"/>
                </a:lnTo>
                <a:lnTo>
                  <a:pt x="96138" y="277113"/>
                </a:lnTo>
                <a:lnTo>
                  <a:pt x="97916" y="279653"/>
                </a:lnTo>
                <a:lnTo>
                  <a:pt x="99567" y="282066"/>
                </a:lnTo>
                <a:lnTo>
                  <a:pt x="101980" y="284099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014" y="289940"/>
                </a:lnTo>
                <a:lnTo>
                  <a:pt x="12001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1992" y="414908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4" h="304800">
                <a:moveTo>
                  <a:pt x="0" y="0"/>
                </a:moveTo>
                <a:lnTo>
                  <a:pt x="110998" y="0"/>
                </a:lnTo>
                <a:lnTo>
                  <a:pt x="172847" y="183261"/>
                </a:lnTo>
                <a:lnTo>
                  <a:pt x="239775" y="0"/>
                </a:lnTo>
                <a:lnTo>
                  <a:pt x="344550" y="0"/>
                </a:lnTo>
                <a:lnTo>
                  <a:pt x="344550" y="14731"/>
                </a:lnTo>
                <a:lnTo>
                  <a:pt x="336677" y="17017"/>
                </a:lnTo>
                <a:lnTo>
                  <a:pt x="331216" y="19430"/>
                </a:lnTo>
                <a:lnTo>
                  <a:pt x="328422" y="21970"/>
                </a:lnTo>
                <a:lnTo>
                  <a:pt x="325628" y="24637"/>
                </a:lnTo>
                <a:lnTo>
                  <a:pt x="323596" y="28066"/>
                </a:lnTo>
                <a:lnTo>
                  <a:pt x="322580" y="32512"/>
                </a:lnTo>
                <a:lnTo>
                  <a:pt x="321437" y="36829"/>
                </a:lnTo>
                <a:lnTo>
                  <a:pt x="320802" y="44703"/>
                </a:lnTo>
                <a:lnTo>
                  <a:pt x="320802" y="55879"/>
                </a:lnTo>
                <a:lnTo>
                  <a:pt x="320802" y="248919"/>
                </a:lnTo>
                <a:lnTo>
                  <a:pt x="320802" y="258063"/>
                </a:lnTo>
                <a:lnTo>
                  <a:pt x="321310" y="265175"/>
                </a:lnTo>
                <a:lnTo>
                  <a:pt x="344550" y="289940"/>
                </a:lnTo>
                <a:lnTo>
                  <a:pt x="344550" y="304800"/>
                </a:lnTo>
                <a:lnTo>
                  <a:pt x="229997" y="304800"/>
                </a:lnTo>
                <a:lnTo>
                  <a:pt x="229997" y="289940"/>
                </a:lnTo>
                <a:lnTo>
                  <a:pt x="236600" y="288163"/>
                </a:lnTo>
                <a:lnTo>
                  <a:pt x="241046" y="286638"/>
                </a:lnTo>
                <a:lnTo>
                  <a:pt x="252603" y="270255"/>
                </a:lnTo>
                <a:lnTo>
                  <a:pt x="253365" y="265811"/>
                </a:lnTo>
                <a:lnTo>
                  <a:pt x="253619" y="258571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3666" y="129611"/>
                </a:lnTo>
                <a:lnTo>
                  <a:pt x="253809" y="119348"/>
                </a:lnTo>
                <a:lnTo>
                  <a:pt x="254047" y="108275"/>
                </a:lnTo>
                <a:lnTo>
                  <a:pt x="254381" y="96392"/>
                </a:lnTo>
                <a:lnTo>
                  <a:pt x="254686" y="85062"/>
                </a:lnTo>
                <a:lnTo>
                  <a:pt x="255016" y="75469"/>
                </a:lnTo>
                <a:lnTo>
                  <a:pt x="255345" y="67639"/>
                </a:lnTo>
                <a:lnTo>
                  <a:pt x="255650" y="61594"/>
                </a:lnTo>
                <a:lnTo>
                  <a:pt x="250952" y="61594"/>
                </a:lnTo>
                <a:lnTo>
                  <a:pt x="249174" y="67563"/>
                </a:lnTo>
                <a:lnTo>
                  <a:pt x="247269" y="73405"/>
                </a:lnTo>
                <a:lnTo>
                  <a:pt x="245237" y="79120"/>
                </a:lnTo>
                <a:lnTo>
                  <a:pt x="243455" y="84262"/>
                </a:lnTo>
                <a:lnTo>
                  <a:pt x="240982" y="91106"/>
                </a:lnTo>
                <a:lnTo>
                  <a:pt x="237843" y="99641"/>
                </a:lnTo>
                <a:lnTo>
                  <a:pt x="234061" y="109854"/>
                </a:lnTo>
                <a:lnTo>
                  <a:pt x="174244" y="271017"/>
                </a:lnTo>
                <a:lnTo>
                  <a:pt x="134874" y="271017"/>
                </a:lnTo>
                <a:lnTo>
                  <a:pt x="71882" y="89915"/>
                </a:lnTo>
                <a:lnTo>
                  <a:pt x="69193" y="82278"/>
                </a:lnTo>
                <a:lnTo>
                  <a:pt x="66659" y="74628"/>
                </a:lnTo>
                <a:lnTo>
                  <a:pt x="64291" y="67002"/>
                </a:lnTo>
                <a:lnTo>
                  <a:pt x="62103" y="59436"/>
                </a:lnTo>
                <a:lnTo>
                  <a:pt x="58166" y="59436"/>
                </a:lnTo>
                <a:lnTo>
                  <a:pt x="59092" y="78672"/>
                </a:lnTo>
                <a:lnTo>
                  <a:pt x="59769" y="99599"/>
                </a:lnTo>
                <a:lnTo>
                  <a:pt x="60184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199" y="282828"/>
                </a:lnTo>
                <a:lnTo>
                  <a:pt x="71247" y="285750"/>
                </a:lnTo>
                <a:lnTo>
                  <a:pt x="76708" y="288036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796" y="280924"/>
                </a:lnTo>
                <a:lnTo>
                  <a:pt x="20320" y="278002"/>
                </a:lnTo>
                <a:lnTo>
                  <a:pt x="21971" y="274954"/>
                </a:lnTo>
                <a:lnTo>
                  <a:pt x="22987" y="271144"/>
                </a:lnTo>
                <a:lnTo>
                  <a:pt x="23368" y="266573"/>
                </a:lnTo>
                <a:lnTo>
                  <a:pt x="23749" y="262000"/>
                </a:lnTo>
                <a:lnTo>
                  <a:pt x="24003" y="256031"/>
                </a:lnTo>
                <a:lnTo>
                  <a:pt x="24003" y="248919"/>
                </a:lnTo>
                <a:lnTo>
                  <a:pt x="24003" y="55879"/>
                </a:lnTo>
                <a:lnTo>
                  <a:pt x="24003" y="44450"/>
                </a:lnTo>
                <a:lnTo>
                  <a:pt x="23495" y="36829"/>
                </a:lnTo>
                <a:lnTo>
                  <a:pt x="22479" y="32638"/>
                </a:lnTo>
                <a:lnTo>
                  <a:pt x="21590" y="28448"/>
                </a:lnTo>
                <a:lnTo>
                  <a:pt x="19685" y="25018"/>
                </a:lnTo>
                <a:lnTo>
                  <a:pt x="16763" y="22351"/>
                </a:lnTo>
                <a:lnTo>
                  <a:pt x="13970" y="19685"/>
                </a:lnTo>
                <a:lnTo>
                  <a:pt x="8382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2735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2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1" y="286257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1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8873" y="414908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3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5" y="179450"/>
                </a:lnTo>
                <a:lnTo>
                  <a:pt x="120268" y="177673"/>
                </a:lnTo>
                <a:lnTo>
                  <a:pt x="114173" y="176783"/>
                </a:lnTo>
                <a:lnTo>
                  <a:pt x="106045" y="176783"/>
                </a:lnTo>
                <a:lnTo>
                  <a:pt x="93090" y="176783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0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5"/>
                </a:lnTo>
                <a:lnTo>
                  <a:pt x="109092" y="287908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8041" y="414908"/>
            <a:ext cx="215900" cy="304800"/>
          </a:xfrm>
          <a:custGeom>
            <a:avLst/>
            <a:gdLst/>
            <a:ahLst/>
            <a:cxnLst/>
            <a:rect l="l" t="t" r="r" b="b"/>
            <a:pathLst>
              <a:path w="215900" h="304800">
                <a:moveTo>
                  <a:pt x="0" y="0"/>
                </a:moveTo>
                <a:lnTo>
                  <a:pt x="215900" y="0"/>
                </a:lnTo>
                <a:lnTo>
                  <a:pt x="215900" y="70992"/>
                </a:lnTo>
                <a:lnTo>
                  <a:pt x="185293" y="70992"/>
                </a:lnTo>
                <a:lnTo>
                  <a:pt x="181721" y="61257"/>
                </a:lnTo>
                <a:lnTo>
                  <a:pt x="178435" y="53212"/>
                </a:lnTo>
                <a:lnTo>
                  <a:pt x="147574" y="26162"/>
                </a:lnTo>
                <a:lnTo>
                  <a:pt x="136144" y="26162"/>
                </a:lnTo>
                <a:lnTo>
                  <a:pt x="93091" y="26162"/>
                </a:lnTo>
                <a:lnTo>
                  <a:pt x="93091" y="139700"/>
                </a:lnTo>
                <a:lnTo>
                  <a:pt x="121666" y="139700"/>
                </a:lnTo>
                <a:lnTo>
                  <a:pt x="128650" y="139700"/>
                </a:lnTo>
                <a:lnTo>
                  <a:pt x="147193" y="125729"/>
                </a:lnTo>
                <a:lnTo>
                  <a:pt x="149606" y="120650"/>
                </a:lnTo>
                <a:lnTo>
                  <a:pt x="151637" y="113537"/>
                </a:lnTo>
                <a:lnTo>
                  <a:pt x="153288" y="104266"/>
                </a:lnTo>
                <a:lnTo>
                  <a:pt x="178562" y="104266"/>
                </a:lnTo>
                <a:lnTo>
                  <a:pt x="178562" y="201549"/>
                </a:lnTo>
                <a:lnTo>
                  <a:pt x="153288" y="201549"/>
                </a:lnTo>
                <a:lnTo>
                  <a:pt x="151511" y="192277"/>
                </a:lnTo>
                <a:lnTo>
                  <a:pt x="149352" y="184912"/>
                </a:lnTo>
                <a:lnTo>
                  <a:pt x="146812" y="179831"/>
                </a:lnTo>
                <a:lnTo>
                  <a:pt x="144272" y="174751"/>
                </a:lnTo>
                <a:lnTo>
                  <a:pt x="141224" y="171068"/>
                </a:lnTo>
                <a:lnTo>
                  <a:pt x="137541" y="169037"/>
                </a:lnTo>
                <a:lnTo>
                  <a:pt x="133731" y="166877"/>
                </a:lnTo>
                <a:lnTo>
                  <a:pt x="128524" y="165862"/>
                </a:lnTo>
                <a:lnTo>
                  <a:pt x="121666" y="165862"/>
                </a:lnTo>
                <a:lnTo>
                  <a:pt x="93091" y="165862"/>
                </a:lnTo>
                <a:lnTo>
                  <a:pt x="93091" y="248665"/>
                </a:lnTo>
                <a:lnTo>
                  <a:pt x="93091" y="256539"/>
                </a:lnTo>
                <a:lnTo>
                  <a:pt x="93345" y="262636"/>
                </a:lnTo>
                <a:lnTo>
                  <a:pt x="100584" y="282701"/>
                </a:lnTo>
                <a:lnTo>
                  <a:pt x="102235" y="284352"/>
                </a:lnTo>
                <a:lnTo>
                  <a:pt x="104648" y="285750"/>
                </a:lnTo>
                <a:lnTo>
                  <a:pt x="107696" y="287019"/>
                </a:lnTo>
                <a:lnTo>
                  <a:pt x="110744" y="288289"/>
                </a:lnTo>
                <a:lnTo>
                  <a:pt x="114808" y="289305"/>
                </a:lnTo>
                <a:lnTo>
                  <a:pt x="120015" y="289940"/>
                </a:lnTo>
                <a:lnTo>
                  <a:pt x="12001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670"/>
                </a:lnTo>
                <a:lnTo>
                  <a:pt x="9779" y="287146"/>
                </a:lnTo>
                <a:lnTo>
                  <a:pt x="13081" y="285368"/>
                </a:lnTo>
                <a:lnTo>
                  <a:pt x="16256" y="283590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318"/>
                </a:lnTo>
                <a:lnTo>
                  <a:pt x="23622" y="261619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1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7585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241" y="276987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5927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7" y="214121"/>
                </a:lnTo>
                <a:lnTo>
                  <a:pt x="213233" y="214121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20" y="97536"/>
                </a:lnTo>
                <a:lnTo>
                  <a:pt x="210820" y="56006"/>
                </a:lnTo>
                <a:lnTo>
                  <a:pt x="210820" y="46354"/>
                </a:lnTo>
                <a:lnTo>
                  <a:pt x="210439" y="39369"/>
                </a:lnTo>
                <a:lnTo>
                  <a:pt x="209677" y="35051"/>
                </a:lnTo>
                <a:lnTo>
                  <a:pt x="208915" y="30733"/>
                </a:lnTo>
                <a:lnTo>
                  <a:pt x="207772" y="27431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8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2"/>
                </a:lnTo>
                <a:lnTo>
                  <a:pt x="252476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9" y="35178"/>
                </a:lnTo>
                <a:lnTo>
                  <a:pt x="247650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8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8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3" y="283337"/>
                </a:lnTo>
                <a:lnTo>
                  <a:pt x="18669" y="280924"/>
                </a:lnTo>
                <a:lnTo>
                  <a:pt x="20320" y="277875"/>
                </a:lnTo>
                <a:lnTo>
                  <a:pt x="21844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6"/>
                </a:lnTo>
                <a:lnTo>
                  <a:pt x="24003" y="255904"/>
                </a:lnTo>
                <a:lnTo>
                  <a:pt x="24003" y="248919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5" y="36956"/>
                </a:lnTo>
                <a:lnTo>
                  <a:pt x="22479" y="32765"/>
                </a:lnTo>
                <a:lnTo>
                  <a:pt x="21590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1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6671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7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5210" y="414908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759" y="16255"/>
                </a:lnTo>
                <a:lnTo>
                  <a:pt x="107568" y="17779"/>
                </a:lnTo>
                <a:lnTo>
                  <a:pt x="104393" y="19557"/>
                </a:lnTo>
                <a:lnTo>
                  <a:pt x="101345" y="21208"/>
                </a:lnTo>
                <a:lnTo>
                  <a:pt x="98932" y="23621"/>
                </a:lnTo>
                <a:lnTo>
                  <a:pt x="97154" y="26542"/>
                </a:lnTo>
                <a:lnTo>
                  <a:pt x="95503" y="29590"/>
                </a:lnTo>
                <a:lnTo>
                  <a:pt x="94360" y="33400"/>
                </a:lnTo>
                <a:lnTo>
                  <a:pt x="93852" y="38100"/>
                </a:lnTo>
                <a:lnTo>
                  <a:pt x="93344" y="42799"/>
                </a:lnTo>
                <a:lnTo>
                  <a:pt x="93090" y="48640"/>
                </a:lnTo>
                <a:lnTo>
                  <a:pt x="93090" y="55879"/>
                </a:lnTo>
                <a:lnTo>
                  <a:pt x="93090" y="278129"/>
                </a:lnTo>
                <a:lnTo>
                  <a:pt x="136397" y="278129"/>
                </a:lnTo>
                <a:lnTo>
                  <a:pt x="145033" y="278129"/>
                </a:lnTo>
                <a:lnTo>
                  <a:pt x="151891" y="276860"/>
                </a:lnTo>
                <a:lnTo>
                  <a:pt x="157098" y="274192"/>
                </a:lnTo>
                <a:lnTo>
                  <a:pt x="162306" y="271525"/>
                </a:lnTo>
                <a:lnTo>
                  <a:pt x="166877" y="267335"/>
                </a:lnTo>
                <a:lnTo>
                  <a:pt x="184197" y="226774"/>
                </a:lnTo>
                <a:lnTo>
                  <a:pt x="187070" y="214502"/>
                </a:lnTo>
                <a:lnTo>
                  <a:pt x="217677" y="214502"/>
                </a:lnTo>
                <a:lnTo>
                  <a:pt x="21272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2" y="277875"/>
                </a:lnTo>
                <a:lnTo>
                  <a:pt x="21716" y="274827"/>
                </a:lnTo>
                <a:lnTo>
                  <a:pt x="22732" y="270890"/>
                </a:lnTo>
                <a:lnTo>
                  <a:pt x="23240" y="266191"/>
                </a:lnTo>
                <a:lnTo>
                  <a:pt x="23621" y="261492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1557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1" y="133350"/>
                </a:lnTo>
                <a:lnTo>
                  <a:pt x="154178" y="101091"/>
                </a:lnTo>
                <a:lnTo>
                  <a:pt x="179450" y="101091"/>
                </a:lnTo>
                <a:lnTo>
                  <a:pt x="179450" y="191769"/>
                </a:lnTo>
                <a:lnTo>
                  <a:pt x="154178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8" y="278638"/>
                </a:lnTo>
                <a:lnTo>
                  <a:pt x="146685" y="278638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242" y="276987"/>
                </a:lnTo>
                <a:lnTo>
                  <a:pt x="161417" y="275843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1" y="266445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3"/>
                </a:lnTo>
                <a:lnTo>
                  <a:pt x="23241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9994" y="414908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78" y="0"/>
                </a:lnTo>
                <a:lnTo>
                  <a:pt x="133963" y="359"/>
                </a:lnTo>
                <a:lnTo>
                  <a:pt x="178307" y="5841"/>
                </a:lnTo>
                <a:lnTo>
                  <a:pt x="222757" y="24129"/>
                </a:lnTo>
                <a:lnTo>
                  <a:pt x="254126" y="53975"/>
                </a:lnTo>
                <a:lnTo>
                  <a:pt x="271906" y="94106"/>
                </a:lnTo>
                <a:lnTo>
                  <a:pt x="277622" y="145795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3"/>
                </a:lnTo>
                <a:lnTo>
                  <a:pt x="23240" y="38607"/>
                </a:lnTo>
                <a:lnTo>
                  <a:pt x="22987" y="33908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9975" y="414908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2"/>
                </a:lnTo>
                <a:lnTo>
                  <a:pt x="106553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106172" y="286257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4"/>
                </a:lnTo>
                <a:lnTo>
                  <a:pt x="23240" y="266445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621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7" y="19685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6107" y="414908"/>
            <a:ext cx="276225" cy="308610"/>
          </a:xfrm>
          <a:custGeom>
            <a:avLst/>
            <a:gdLst/>
            <a:ahLst/>
            <a:cxnLst/>
            <a:rect l="l" t="t" r="r" b="b"/>
            <a:pathLst>
              <a:path w="276225" h="308609">
                <a:moveTo>
                  <a:pt x="0" y="0"/>
                </a:moveTo>
                <a:lnTo>
                  <a:pt x="117195" y="0"/>
                </a:lnTo>
                <a:lnTo>
                  <a:pt x="117195" y="14731"/>
                </a:lnTo>
                <a:lnTo>
                  <a:pt x="111099" y="16382"/>
                </a:lnTo>
                <a:lnTo>
                  <a:pt x="106603" y="18161"/>
                </a:lnTo>
                <a:lnTo>
                  <a:pt x="93979" y="37337"/>
                </a:lnTo>
                <a:lnTo>
                  <a:pt x="93383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03580"/>
                </a:lnTo>
                <a:lnTo>
                  <a:pt x="96671" y="242762"/>
                </a:lnTo>
                <a:lnTo>
                  <a:pt x="119875" y="276605"/>
                </a:lnTo>
                <a:lnTo>
                  <a:pt x="146888" y="282193"/>
                </a:lnTo>
                <a:lnTo>
                  <a:pt x="157551" y="281622"/>
                </a:lnTo>
                <a:lnTo>
                  <a:pt x="190338" y="262096"/>
                </a:lnTo>
                <a:lnTo>
                  <a:pt x="200856" y="213768"/>
                </a:lnTo>
                <a:lnTo>
                  <a:pt x="201142" y="198500"/>
                </a:lnTo>
                <a:lnTo>
                  <a:pt x="201142" y="56006"/>
                </a:lnTo>
                <a:lnTo>
                  <a:pt x="201142" y="44830"/>
                </a:lnTo>
                <a:lnTo>
                  <a:pt x="200659" y="37083"/>
                </a:lnTo>
                <a:lnTo>
                  <a:pt x="199694" y="32765"/>
                </a:lnTo>
                <a:lnTo>
                  <a:pt x="198716" y="28320"/>
                </a:lnTo>
                <a:lnTo>
                  <a:pt x="196824" y="24764"/>
                </a:lnTo>
                <a:lnTo>
                  <a:pt x="193992" y="22098"/>
                </a:lnTo>
                <a:lnTo>
                  <a:pt x="191173" y="19430"/>
                </a:lnTo>
                <a:lnTo>
                  <a:pt x="185661" y="17017"/>
                </a:lnTo>
                <a:lnTo>
                  <a:pt x="177482" y="14731"/>
                </a:lnTo>
                <a:lnTo>
                  <a:pt x="177482" y="0"/>
                </a:lnTo>
                <a:lnTo>
                  <a:pt x="275640" y="0"/>
                </a:lnTo>
                <a:lnTo>
                  <a:pt x="275640" y="14731"/>
                </a:lnTo>
                <a:lnTo>
                  <a:pt x="270306" y="16255"/>
                </a:lnTo>
                <a:lnTo>
                  <a:pt x="266103" y="17779"/>
                </a:lnTo>
                <a:lnTo>
                  <a:pt x="262978" y="19557"/>
                </a:lnTo>
                <a:lnTo>
                  <a:pt x="259854" y="21208"/>
                </a:lnTo>
                <a:lnTo>
                  <a:pt x="257467" y="23621"/>
                </a:lnTo>
                <a:lnTo>
                  <a:pt x="252044" y="48894"/>
                </a:lnTo>
                <a:lnTo>
                  <a:pt x="252044" y="56006"/>
                </a:lnTo>
                <a:lnTo>
                  <a:pt x="252044" y="195579"/>
                </a:lnTo>
                <a:lnTo>
                  <a:pt x="247573" y="241935"/>
                </a:lnTo>
                <a:lnTo>
                  <a:pt x="228758" y="279302"/>
                </a:lnTo>
                <a:lnTo>
                  <a:pt x="195589" y="300481"/>
                </a:lnTo>
                <a:lnTo>
                  <a:pt x="150532" y="308141"/>
                </a:lnTo>
                <a:lnTo>
                  <a:pt x="139966" y="308355"/>
                </a:lnTo>
                <a:lnTo>
                  <a:pt x="124731" y="307931"/>
                </a:lnTo>
                <a:lnTo>
                  <a:pt x="86398" y="301751"/>
                </a:lnTo>
                <a:lnTo>
                  <a:pt x="50787" y="281813"/>
                </a:lnTo>
                <a:lnTo>
                  <a:pt x="30467" y="249554"/>
                </a:lnTo>
                <a:lnTo>
                  <a:pt x="23888" y="200660"/>
                </a:lnTo>
                <a:lnTo>
                  <a:pt x="23888" y="56261"/>
                </a:lnTo>
                <a:lnTo>
                  <a:pt x="23888" y="49275"/>
                </a:lnTo>
                <a:lnTo>
                  <a:pt x="20421" y="27050"/>
                </a:lnTo>
                <a:lnTo>
                  <a:pt x="18859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42070" y="41135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5" h="312420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6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4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6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8"/>
                </a:lnTo>
                <a:lnTo>
                  <a:pt x="169036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66497" y="195452"/>
                </a:lnTo>
                <a:lnTo>
                  <a:pt x="164846" y="193039"/>
                </a:lnTo>
                <a:lnTo>
                  <a:pt x="163322" y="190754"/>
                </a:lnTo>
                <a:lnTo>
                  <a:pt x="161289" y="188722"/>
                </a:lnTo>
                <a:lnTo>
                  <a:pt x="158750" y="187325"/>
                </a:lnTo>
                <a:lnTo>
                  <a:pt x="156209" y="185800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2" y="184404"/>
                </a:lnTo>
                <a:lnTo>
                  <a:pt x="247141" y="186944"/>
                </a:lnTo>
                <a:lnTo>
                  <a:pt x="244475" y="189737"/>
                </a:lnTo>
                <a:lnTo>
                  <a:pt x="241807" y="192532"/>
                </a:lnTo>
                <a:lnTo>
                  <a:pt x="239902" y="196342"/>
                </a:lnTo>
                <a:lnTo>
                  <a:pt x="239013" y="201041"/>
                </a:lnTo>
                <a:lnTo>
                  <a:pt x="237998" y="205739"/>
                </a:lnTo>
                <a:lnTo>
                  <a:pt x="237489" y="212344"/>
                </a:lnTo>
                <a:lnTo>
                  <a:pt x="237489" y="220725"/>
                </a:lnTo>
                <a:lnTo>
                  <a:pt x="237489" y="304926"/>
                </a:lnTo>
                <a:lnTo>
                  <a:pt x="205358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5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29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52517" y="41135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20">
                <a:moveTo>
                  <a:pt x="136906" y="0"/>
                </a:moveTo>
                <a:lnTo>
                  <a:pt x="195294" y="9540"/>
                </a:lnTo>
                <a:lnTo>
                  <a:pt x="237109" y="38226"/>
                </a:lnTo>
                <a:lnTo>
                  <a:pt x="262254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8571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01"/>
                </a:lnTo>
                <a:lnTo>
                  <a:pt x="196596" y="9651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6" y="27812"/>
                </a:lnTo>
                <a:lnTo>
                  <a:pt x="123952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1" y="33527"/>
                </a:lnTo>
                <a:lnTo>
                  <a:pt x="79248" y="37973"/>
                </a:lnTo>
                <a:lnTo>
                  <a:pt x="75437" y="43814"/>
                </a:lnTo>
                <a:lnTo>
                  <a:pt x="71501" y="49784"/>
                </a:lnTo>
                <a:lnTo>
                  <a:pt x="69596" y="56896"/>
                </a:lnTo>
                <a:lnTo>
                  <a:pt x="69596" y="65150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64" y="121102"/>
                </a:lnTo>
                <a:lnTo>
                  <a:pt x="125856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6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7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6483" y="41135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5" h="312420">
                <a:moveTo>
                  <a:pt x="142875" y="0"/>
                </a:moveTo>
                <a:lnTo>
                  <a:pt x="166813" y="738"/>
                </a:lnTo>
                <a:lnTo>
                  <a:pt x="189749" y="2952"/>
                </a:lnTo>
                <a:lnTo>
                  <a:pt x="211681" y="6643"/>
                </a:lnTo>
                <a:lnTo>
                  <a:pt x="232613" y="11811"/>
                </a:lnTo>
                <a:lnTo>
                  <a:pt x="232613" y="75184"/>
                </a:lnTo>
                <a:lnTo>
                  <a:pt x="202031" y="75184"/>
                </a:lnTo>
                <a:lnTo>
                  <a:pt x="199371" y="66375"/>
                </a:lnTo>
                <a:lnTo>
                  <a:pt x="196532" y="58626"/>
                </a:lnTo>
                <a:lnTo>
                  <a:pt x="167781" y="28948"/>
                </a:lnTo>
                <a:lnTo>
                  <a:pt x="146659" y="26162"/>
                </a:lnTo>
                <a:lnTo>
                  <a:pt x="135931" y="26997"/>
                </a:lnTo>
                <a:lnTo>
                  <a:pt x="99560" y="47386"/>
                </a:lnTo>
                <a:lnTo>
                  <a:pt x="80810" y="82676"/>
                </a:lnTo>
                <a:lnTo>
                  <a:pt x="71594" y="135933"/>
                </a:lnTo>
                <a:lnTo>
                  <a:pt x="70980" y="157607"/>
                </a:lnTo>
                <a:lnTo>
                  <a:pt x="71392" y="176488"/>
                </a:lnTo>
                <a:lnTo>
                  <a:pt x="77571" y="225298"/>
                </a:lnTo>
                <a:lnTo>
                  <a:pt x="91342" y="261159"/>
                </a:lnTo>
                <a:lnTo>
                  <a:pt x="121501" y="284751"/>
                </a:lnTo>
                <a:lnTo>
                  <a:pt x="131038" y="285750"/>
                </a:lnTo>
                <a:lnTo>
                  <a:pt x="140218" y="285013"/>
                </a:lnTo>
                <a:lnTo>
                  <a:pt x="168844" y="248580"/>
                </a:lnTo>
                <a:lnTo>
                  <a:pt x="169430" y="228092"/>
                </a:lnTo>
                <a:lnTo>
                  <a:pt x="169430" y="216788"/>
                </a:lnTo>
                <a:lnTo>
                  <a:pt x="169062" y="208787"/>
                </a:lnTo>
                <a:lnTo>
                  <a:pt x="168313" y="203962"/>
                </a:lnTo>
                <a:lnTo>
                  <a:pt x="167576" y="199136"/>
                </a:lnTo>
                <a:lnTo>
                  <a:pt x="158724" y="187325"/>
                </a:lnTo>
                <a:lnTo>
                  <a:pt x="156184" y="185800"/>
                </a:lnTo>
                <a:lnTo>
                  <a:pt x="151726" y="184150"/>
                </a:lnTo>
                <a:lnTo>
                  <a:pt x="145326" y="182118"/>
                </a:lnTo>
                <a:lnTo>
                  <a:pt x="145326" y="167386"/>
                </a:lnTo>
                <a:lnTo>
                  <a:pt x="259626" y="167386"/>
                </a:lnTo>
                <a:lnTo>
                  <a:pt x="259626" y="182118"/>
                </a:lnTo>
                <a:lnTo>
                  <a:pt x="252183" y="184404"/>
                </a:lnTo>
                <a:lnTo>
                  <a:pt x="247129" y="186944"/>
                </a:lnTo>
                <a:lnTo>
                  <a:pt x="244449" y="189737"/>
                </a:lnTo>
                <a:lnTo>
                  <a:pt x="241769" y="192532"/>
                </a:lnTo>
                <a:lnTo>
                  <a:pt x="239941" y="196342"/>
                </a:lnTo>
                <a:lnTo>
                  <a:pt x="238975" y="201041"/>
                </a:lnTo>
                <a:lnTo>
                  <a:pt x="238010" y="205739"/>
                </a:lnTo>
                <a:lnTo>
                  <a:pt x="237528" y="212344"/>
                </a:lnTo>
                <a:lnTo>
                  <a:pt x="237528" y="220725"/>
                </a:lnTo>
                <a:lnTo>
                  <a:pt x="237528" y="304926"/>
                </a:lnTo>
                <a:lnTo>
                  <a:pt x="205371" y="311658"/>
                </a:lnTo>
                <a:lnTo>
                  <a:pt x="190195" y="295529"/>
                </a:lnTo>
                <a:lnTo>
                  <a:pt x="176427" y="302696"/>
                </a:lnTo>
                <a:lnTo>
                  <a:pt x="161678" y="307816"/>
                </a:lnTo>
                <a:lnTo>
                  <a:pt x="145952" y="310888"/>
                </a:lnTo>
                <a:lnTo>
                  <a:pt x="129247" y="311912"/>
                </a:lnTo>
                <a:lnTo>
                  <a:pt x="98727" y="309530"/>
                </a:lnTo>
                <a:lnTo>
                  <a:pt x="50120" y="290480"/>
                </a:lnTo>
                <a:lnTo>
                  <a:pt x="1801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0" y="138807"/>
                </a:lnTo>
                <a:lnTo>
                  <a:pt x="11379" y="87122"/>
                </a:lnTo>
                <a:lnTo>
                  <a:pt x="33417" y="47313"/>
                </a:lnTo>
                <a:lnTo>
                  <a:pt x="64454" y="20288"/>
                </a:lnTo>
                <a:lnTo>
                  <a:pt x="101405" y="4929"/>
                </a:lnTo>
                <a:lnTo>
                  <a:pt x="128589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1519" y="1268272"/>
            <a:ext cx="3739524" cy="198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5720" y="959992"/>
            <a:ext cx="3721354" cy="311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71310" y="985139"/>
            <a:ext cx="91059" cy="133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0665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7" y="251967"/>
                </a:lnTo>
                <a:lnTo>
                  <a:pt x="9398" y="252222"/>
                </a:lnTo>
                <a:lnTo>
                  <a:pt x="20320" y="252222"/>
                </a:lnTo>
                <a:lnTo>
                  <a:pt x="61595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6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84341" y="985139"/>
            <a:ext cx="91059" cy="133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5270" y="985139"/>
            <a:ext cx="91059" cy="13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0459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718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6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2790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7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1913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2" y="133350"/>
                </a:lnTo>
                <a:lnTo>
                  <a:pt x="147192" y="121285"/>
                </a:lnTo>
                <a:lnTo>
                  <a:pt x="149606" y="116966"/>
                </a:lnTo>
                <a:lnTo>
                  <a:pt x="152019" y="110236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7573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7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6" y="53975"/>
                </a:lnTo>
                <a:lnTo>
                  <a:pt x="271906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3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3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95821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5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5" y="179450"/>
                </a:lnTo>
                <a:lnTo>
                  <a:pt x="120268" y="177673"/>
                </a:lnTo>
                <a:lnTo>
                  <a:pt x="114173" y="176784"/>
                </a:lnTo>
                <a:lnTo>
                  <a:pt x="106044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0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6"/>
                </a:lnTo>
                <a:lnTo>
                  <a:pt x="109092" y="287909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67884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3" y="14731"/>
                </a:lnTo>
                <a:lnTo>
                  <a:pt x="186943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60" y="270890"/>
                </a:lnTo>
                <a:lnTo>
                  <a:pt x="23240" y="266318"/>
                </a:lnTo>
                <a:lnTo>
                  <a:pt x="23749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8627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5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0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6750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5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6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6" y="179450"/>
                </a:lnTo>
                <a:lnTo>
                  <a:pt x="120268" y="177673"/>
                </a:lnTo>
                <a:lnTo>
                  <a:pt x="114173" y="176784"/>
                </a:lnTo>
                <a:lnTo>
                  <a:pt x="106044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1" y="285496"/>
                </a:lnTo>
                <a:lnTo>
                  <a:pt x="109093" y="287909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2932" y="963549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09">
                <a:moveTo>
                  <a:pt x="0" y="0"/>
                </a:moveTo>
                <a:lnTo>
                  <a:pt x="117093" y="0"/>
                </a:lnTo>
                <a:lnTo>
                  <a:pt x="117093" y="14731"/>
                </a:lnTo>
                <a:lnTo>
                  <a:pt x="110998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03580"/>
                </a:lnTo>
                <a:lnTo>
                  <a:pt x="96609" y="242762"/>
                </a:lnTo>
                <a:lnTo>
                  <a:pt x="119887" y="276605"/>
                </a:lnTo>
                <a:lnTo>
                  <a:pt x="146812" y="282193"/>
                </a:lnTo>
                <a:lnTo>
                  <a:pt x="157503" y="281622"/>
                </a:lnTo>
                <a:lnTo>
                  <a:pt x="190261" y="262096"/>
                </a:lnTo>
                <a:lnTo>
                  <a:pt x="200755" y="213768"/>
                </a:lnTo>
                <a:lnTo>
                  <a:pt x="201041" y="198500"/>
                </a:lnTo>
                <a:lnTo>
                  <a:pt x="201041" y="56006"/>
                </a:lnTo>
                <a:lnTo>
                  <a:pt x="201041" y="44830"/>
                </a:lnTo>
                <a:lnTo>
                  <a:pt x="200660" y="37084"/>
                </a:lnTo>
                <a:lnTo>
                  <a:pt x="199644" y="32765"/>
                </a:lnTo>
                <a:lnTo>
                  <a:pt x="198628" y="28321"/>
                </a:lnTo>
                <a:lnTo>
                  <a:pt x="196723" y="24764"/>
                </a:lnTo>
                <a:lnTo>
                  <a:pt x="193929" y="22098"/>
                </a:lnTo>
                <a:lnTo>
                  <a:pt x="191135" y="19430"/>
                </a:lnTo>
                <a:lnTo>
                  <a:pt x="185674" y="17017"/>
                </a:lnTo>
                <a:lnTo>
                  <a:pt x="177419" y="14731"/>
                </a:lnTo>
                <a:lnTo>
                  <a:pt x="177419" y="0"/>
                </a:lnTo>
                <a:lnTo>
                  <a:pt x="275590" y="0"/>
                </a:lnTo>
                <a:lnTo>
                  <a:pt x="275590" y="14731"/>
                </a:lnTo>
                <a:lnTo>
                  <a:pt x="270256" y="16255"/>
                </a:lnTo>
                <a:lnTo>
                  <a:pt x="266065" y="17779"/>
                </a:lnTo>
                <a:lnTo>
                  <a:pt x="262890" y="19558"/>
                </a:lnTo>
                <a:lnTo>
                  <a:pt x="259842" y="21209"/>
                </a:lnTo>
                <a:lnTo>
                  <a:pt x="257429" y="23622"/>
                </a:lnTo>
                <a:lnTo>
                  <a:pt x="255778" y="26670"/>
                </a:lnTo>
                <a:lnTo>
                  <a:pt x="254127" y="29717"/>
                </a:lnTo>
                <a:lnTo>
                  <a:pt x="253111" y="33654"/>
                </a:lnTo>
                <a:lnTo>
                  <a:pt x="252603" y="38353"/>
                </a:lnTo>
                <a:lnTo>
                  <a:pt x="252222" y="42925"/>
                </a:lnTo>
                <a:lnTo>
                  <a:pt x="251968" y="48895"/>
                </a:lnTo>
                <a:lnTo>
                  <a:pt x="251968" y="56006"/>
                </a:lnTo>
                <a:lnTo>
                  <a:pt x="251968" y="195579"/>
                </a:lnTo>
                <a:lnTo>
                  <a:pt x="247523" y="241935"/>
                </a:lnTo>
                <a:lnTo>
                  <a:pt x="228725" y="279302"/>
                </a:lnTo>
                <a:lnTo>
                  <a:pt x="195532" y="300481"/>
                </a:lnTo>
                <a:lnTo>
                  <a:pt x="150475" y="308141"/>
                </a:lnTo>
                <a:lnTo>
                  <a:pt x="139954" y="308355"/>
                </a:lnTo>
                <a:lnTo>
                  <a:pt x="124686" y="307931"/>
                </a:lnTo>
                <a:lnTo>
                  <a:pt x="86360" y="301751"/>
                </a:lnTo>
                <a:lnTo>
                  <a:pt x="50673" y="281813"/>
                </a:lnTo>
                <a:lnTo>
                  <a:pt x="27572" y="23941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20319" y="27050"/>
                </a:lnTo>
                <a:lnTo>
                  <a:pt x="18796" y="24002"/>
                </a:lnTo>
                <a:lnTo>
                  <a:pt x="16383" y="2158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5572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4" y="137287"/>
                </a:lnTo>
                <a:lnTo>
                  <a:pt x="188722" y="172338"/>
                </a:lnTo>
                <a:lnTo>
                  <a:pt x="209677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8" y="25273"/>
                </a:lnTo>
                <a:lnTo>
                  <a:pt x="204724" y="22987"/>
                </a:lnTo>
                <a:lnTo>
                  <a:pt x="202565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40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685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5" y="25018"/>
                </a:lnTo>
                <a:lnTo>
                  <a:pt x="250698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500" y="304800"/>
                </a:lnTo>
                <a:lnTo>
                  <a:pt x="90043" y="131063"/>
                </a:lnTo>
                <a:lnTo>
                  <a:pt x="80537" y="114375"/>
                </a:lnTo>
                <a:lnTo>
                  <a:pt x="72390" y="99567"/>
                </a:lnTo>
                <a:lnTo>
                  <a:pt x="65575" y="86665"/>
                </a:lnTo>
                <a:lnTo>
                  <a:pt x="60071" y="75691"/>
                </a:lnTo>
                <a:lnTo>
                  <a:pt x="58166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3" y="285623"/>
                </a:lnTo>
                <a:lnTo>
                  <a:pt x="76454" y="287909"/>
                </a:lnTo>
                <a:lnTo>
                  <a:pt x="84455" y="289940"/>
                </a:lnTo>
                <a:lnTo>
                  <a:pt x="84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60" y="270890"/>
                </a:lnTo>
                <a:lnTo>
                  <a:pt x="23241" y="266318"/>
                </a:lnTo>
                <a:lnTo>
                  <a:pt x="23749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4" y="36956"/>
                </a:lnTo>
                <a:lnTo>
                  <a:pt x="22479" y="32765"/>
                </a:lnTo>
                <a:lnTo>
                  <a:pt x="21590" y="28448"/>
                </a:lnTo>
                <a:lnTo>
                  <a:pt x="19557" y="24891"/>
                </a:lnTo>
                <a:lnTo>
                  <a:pt x="16510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77304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2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9466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6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4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1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81066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7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5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2" y="82677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7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9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639" y="199136"/>
                </a:lnTo>
                <a:lnTo>
                  <a:pt x="166497" y="195453"/>
                </a:lnTo>
                <a:lnTo>
                  <a:pt x="164846" y="193040"/>
                </a:lnTo>
                <a:lnTo>
                  <a:pt x="163322" y="190754"/>
                </a:lnTo>
                <a:lnTo>
                  <a:pt x="161289" y="188722"/>
                </a:lnTo>
                <a:lnTo>
                  <a:pt x="158750" y="187325"/>
                </a:lnTo>
                <a:lnTo>
                  <a:pt x="156210" y="185801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2" y="184404"/>
                </a:lnTo>
                <a:lnTo>
                  <a:pt x="247142" y="186944"/>
                </a:lnTo>
                <a:lnTo>
                  <a:pt x="244475" y="189737"/>
                </a:lnTo>
                <a:lnTo>
                  <a:pt x="241808" y="192532"/>
                </a:lnTo>
                <a:lnTo>
                  <a:pt x="239903" y="196342"/>
                </a:lnTo>
                <a:lnTo>
                  <a:pt x="239013" y="201041"/>
                </a:lnTo>
                <a:lnTo>
                  <a:pt x="237998" y="205740"/>
                </a:lnTo>
                <a:lnTo>
                  <a:pt x="237489" y="212344"/>
                </a:lnTo>
                <a:lnTo>
                  <a:pt x="237489" y="220726"/>
                </a:lnTo>
                <a:lnTo>
                  <a:pt x="237489" y="304927"/>
                </a:lnTo>
                <a:lnTo>
                  <a:pt x="205359" y="311658"/>
                </a:lnTo>
                <a:lnTo>
                  <a:pt x="190246" y="295529"/>
                </a:lnTo>
                <a:lnTo>
                  <a:pt x="176434" y="302696"/>
                </a:lnTo>
                <a:lnTo>
                  <a:pt x="161671" y="307816"/>
                </a:lnTo>
                <a:lnTo>
                  <a:pt x="145954" y="310888"/>
                </a:lnTo>
                <a:lnTo>
                  <a:pt x="129286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30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1264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8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6" y="27559"/>
                </a:lnTo>
                <a:lnTo>
                  <a:pt x="91312" y="30607"/>
                </a:lnTo>
                <a:lnTo>
                  <a:pt x="84582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79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776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059941" y="1620978"/>
            <a:ext cx="7312025" cy="464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Nursing </a:t>
            </a:r>
            <a:r>
              <a:rPr sz="3200" spc="-5" dirty="0">
                <a:latin typeface="Cambria"/>
                <a:cs typeface="Cambria"/>
              </a:rPr>
              <a:t>actions </a:t>
            </a:r>
            <a:r>
              <a:rPr sz="3200" dirty="0">
                <a:latin typeface="Cambria"/>
                <a:cs typeface="Cambria"/>
              </a:rPr>
              <a:t>should be </a:t>
            </a:r>
            <a:r>
              <a:rPr sz="3200" spc="-5" dirty="0">
                <a:latin typeface="Cambria"/>
                <a:cs typeface="Cambria"/>
              </a:rPr>
              <a:t>based </a:t>
            </a:r>
            <a:r>
              <a:rPr sz="3200" dirty="0">
                <a:latin typeface="Cambria"/>
                <a:cs typeface="Cambria"/>
              </a:rPr>
              <a:t>on  scientific </a:t>
            </a:r>
            <a:r>
              <a:rPr sz="3200" spc="-10" dirty="0">
                <a:latin typeface="Cambria"/>
                <a:cs typeface="Cambria"/>
              </a:rPr>
              <a:t>knowledge, </a:t>
            </a:r>
            <a:r>
              <a:rPr sz="3200" spc="-5" dirty="0">
                <a:latin typeface="Cambria"/>
                <a:cs typeface="Cambria"/>
              </a:rPr>
              <a:t>nursing </a:t>
            </a:r>
            <a:r>
              <a:rPr sz="3200" spc="-15" dirty="0">
                <a:latin typeface="Cambria"/>
                <a:cs typeface="Cambria"/>
              </a:rPr>
              <a:t>research  </a:t>
            </a:r>
            <a:r>
              <a:rPr sz="3200" spc="-5" dirty="0">
                <a:latin typeface="Cambria"/>
                <a:cs typeface="Cambria"/>
              </a:rPr>
              <a:t>and </a:t>
            </a:r>
            <a:r>
              <a:rPr sz="3200" spc="-10" dirty="0">
                <a:latin typeface="Cambria"/>
                <a:cs typeface="Cambria"/>
              </a:rPr>
              <a:t>professional standards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-15" dirty="0">
                <a:latin typeface="Cambria"/>
                <a:cs typeface="Cambria"/>
              </a:rPr>
              <a:t> care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Nurses should </a:t>
            </a:r>
            <a:r>
              <a:rPr sz="3200" spc="-5" dirty="0">
                <a:latin typeface="Cambria"/>
                <a:cs typeface="Cambria"/>
              </a:rPr>
              <a:t>understand </a:t>
            </a:r>
            <a:r>
              <a:rPr sz="3200" spc="-15" dirty="0">
                <a:latin typeface="Cambria"/>
                <a:cs typeface="Cambria"/>
              </a:rPr>
              <a:t>clearly  </a:t>
            </a:r>
            <a:r>
              <a:rPr sz="3200" spc="-5" dirty="0">
                <a:latin typeface="Cambria"/>
                <a:cs typeface="Cambria"/>
              </a:rPr>
              <a:t>the  </a:t>
            </a:r>
            <a:r>
              <a:rPr sz="3200" spc="-10" dirty="0">
                <a:latin typeface="Cambria"/>
                <a:cs typeface="Cambria"/>
              </a:rPr>
              <a:t>orders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be </a:t>
            </a:r>
            <a:r>
              <a:rPr sz="3200" spc="-10" dirty="0">
                <a:latin typeface="Cambria"/>
                <a:cs typeface="Cambria"/>
              </a:rPr>
              <a:t>implemented </a:t>
            </a:r>
            <a:r>
              <a:rPr sz="3200" spc="-5" dirty="0">
                <a:latin typeface="Cambria"/>
                <a:cs typeface="Cambria"/>
              </a:rPr>
              <a:t>and question  </a:t>
            </a:r>
            <a:r>
              <a:rPr sz="3200" spc="-25" dirty="0">
                <a:latin typeface="Cambria"/>
                <a:cs typeface="Cambria"/>
              </a:rPr>
              <a:t>any </a:t>
            </a:r>
            <a:r>
              <a:rPr sz="3200" spc="-5" dirty="0">
                <a:latin typeface="Cambria"/>
                <a:cs typeface="Cambria"/>
              </a:rPr>
              <a:t>that </a:t>
            </a:r>
            <a:r>
              <a:rPr sz="3200" spc="-20" dirty="0">
                <a:latin typeface="Cambria"/>
                <a:cs typeface="Cambria"/>
              </a:rPr>
              <a:t>are </a:t>
            </a:r>
            <a:r>
              <a:rPr sz="3200" spc="-5" dirty="0">
                <a:latin typeface="Cambria"/>
                <a:cs typeface="Cambria"/>
              </a:rPr>
              <a:t>not</a:t>
            </a:r>
            <a:r>
              <a:rPr sz="3200" spc="4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understood</a:t>
            </a:r>
            <a:endParaRPr sz="3200">
              <a:latin typeface="Cambria"/>
              <a:cs typeface="Cambria"/>
            </a:endParaRPr>
          </a:p>
          <a:p>
            <a:pPr marL="286385" marR="8890" indent="-274320" algn="just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Nursing </a:t>
            </a:r>
            <a:r>
              <a:rPr sz="3200" spc="-5" dirty="0">
                <a:latin typeface="Cambria"/>
                <a:cs typeface="Cambria"/>
              </a:rPr>
              <a:t>actions should </a:t>
            </a:r>
            <a:r>
              <a:rPr sz="3200" dirty="0">
                <a:latin typeface="Cambria"/>
                <a:cs typeface="Cambria"/>
              </a:rPr>
              <a:t>be </a:t>
            </a:r>
            <a:r>
              <a:rPr sz="3200" spc="-10" dirty="0">
                <a:latin typeface="Cambria"/>
                <a:cs typeface="Cambria"/>
              </a:rPr>
              <a:t>adopted </a:t>
            </a:r>
            <a:r>
              <a:rPr sz="3200" spc="-30" dirty="0">
                <a:latin typeface="Cambria"/>
                <a:cs typeface="Cambria"/>
              </a:rPr>
              <a:t>to 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spc="-10" dirty="0">
                <a:latin typeface="Cambria"/>
                <a:cs typeface="Cambria"/>
              </a:rPr>
              <a:t>individual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client</a:t>
            </a:r>
            <a:endParaRPr sz="3200">
              <a:latin typeface="Cambria"/>
              <a:cs typeface="Cambria"/>
            </a:endParaRPr>
          </a:p>
          <a:p>
            <a:pPr marL="287020" indent="-274320" algn="just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Nursing </a:t>
            </a:r>
            <a:r>
              <a:rPr sz="3200" spc="-5" dirty="0">
                <a:latin typeface="Cambria"/>
                <a:cs typeface="Cambria"/>
              </a:rPr>
              <a:t>actions </a:t>
            </a:r>
            <a:r>
              <a:rPr sz="3200" dirty="0">
                <a:latin typeface="Cambria"/>
                <a:cs typeface="Cambria"/>
              </a:rPr>
              <a:t>should </a:t>
            </a:r>
            <a:r>
              <a:rPr sz="3200" spc="-40" dirty="0">
                <a:latin typeface="Cambria"/>
                <a:cs typeface="Cambria"/>
              </a:rPr>
              <a:t>always </a:t>
            </a:r>
            <a:r>
              <a:rPr sz="3200" spc="-5" dirty="0">
                <a:latin typeface="Cambria"/>
                <a:cs typeface="Cambria"/>
              </a:rPr>
              <a:t>be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safe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54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6121"/>
          </a:xfrm>
        </p:spPr>
        <p:txBody>
          <a:bodyPr>
            <a:normAutofit/>
          </a:bodyPr>
          <a:lstStyle/>
          <a:p>
            <a:pPr algn="l"/>
            <a:r>
              <a:rPr lang="en-IN" sz="3600" dirty="0" smtClean="0">
                <a:solidFill>
                  <a:srgbClr val="FF0000"/>
                </a:solidFill>
              </a:rPr>
              <a:t>SETTING PRIORITIES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1521"/>
            <a:ext cx="9144000" cy="4483183"/>
          </a:xfrm>
        </p:spPr>
        <p:txBody>
          <a:bodyPr>
            <a:normAutofit lnSpcReduction="10000"/>
          </a:bodyPr>
          <a:lstStyle/>
          <a:p>
            <a:pPr algn="l"/>
            <a:r>
              <a:rPr lang="en-IN" dirty="0" smtClean="0"/>
              <a:t>Nurse ranks the nursing problems based on</a:t>
            </a:r>
          </a:p>
          <a:p>
            <a:pPr algn="l"/>
            <a:r>
              <a:rPr lang="en-IN" dirty="0" smtClean="0"/>
              <a:t>-Clients condition</a:t>
            </a:r>
          </a:p>
          <a:p>
            <a:pPr algn="l"/>
            <a:endParaRPr lang="en-IN" dirty="0" smtClean="0"/>
          </a:p>
          <a:p>
            <a:pPr algn="l"/>
            <a:r>
              <a:rPr lang="en-IN" dirty="0" smtClean="0"/>
              <a:t>-New information for reassessment</a:t>
            </a:r>
          </a:p>
          <a:p>
            <a:pPr algn="l"/>
            <a:endParaRPr lang="en-IN" dirty="0" smtClean="0"/>
          </a:p>
          <a:p>
            <a:pPr algn="l"/>
            <a:r>
              <a:rPr lang="en-IN" dirty="0" smtClean="0"/>
              <a:t>-Time and resource available</a:t>
            </a:r>
          </a:p>
          <a:p>
            <a:pPr algn="l"/>
            <a:endParaRPr lang="en-IN" dirty="0" smtClean="0"/>
          </a:p>
          <a:p>
            <a:pPr algn="l"/>
            <a:r>
              <a:rPr lang="en-IN" dirty="0" smtClean="0"/>
              <a:t>-Feedback from client/family, health care staff</a:t>
            </a:r>
          </a:p>
          <a:p>
            <a:pPr algn="l"/>
            <a:endParaRPr lang="en-IN" dirty="0" smtClean="0"/>
          </a:p>
          <a:p>
            <a:pPr algn="l"/>
            <a:r>
              <a:rPr lang="en-IN" dirty="0" smtClean="0"/>
              <a:t>-Nurses knowledge and experience in setting priority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225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505" y="484690"/>
            <a:ext cx="9144000" cy="658310"/>
          </a:xfrm>
        </p:spPr>
        <p:txBody>
          <a:bodyPr>
            <a:normAutofit/>
          </a:bodyPr>
          <a:lstStyle/>
          <a:p>
            <a:pPr algn="l"/>
            <a:r>
              <a:rPr lang="en-IN" sz="3200" dirty="0" smtClean="0">
                <a:solidFill>
                  <a:srgbClr val="FF0000"/>
                </a:solidFill>
              </a:rPr>
              <a:t>ORGANIZING RESOURCES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144000" cy="3886200"/>
          </a:xfrm>
        </p:spPr>
        <p:txBody>
          <a:bodyPr>
            <a:normAutofit/>
          </a:bodyPr>
          <a:lstStyle/>
          <a:p>
            <a:pPr algn="l"/>
            <a:r>
              <a:rPr lang="en-IN" sz="2800" dirty="0" smtClean="0"/>
              <a:t>Arrangement of </a:t>
            </a:r>
          </a:p>
          <a:p>
            <a:pPr algn="l"/>
            <a:r>
              <a:rPr lang="en-IN" sz="2800" dirty="0" smtClean="0"/>
              <a:t>-Equipment</a:t>
            </a:r>
          </a:p>
          <a:p>
            <a:pPr algn="l"/>
            <a:r>
              <a:rPr lang="en-IN" sz="2800" dirty="0" smtClean="0"/>
              <a:t>-Personnel</a:t>
            </a:r>
          </a:p>
          <a:p>
            <a:pPr algn="l"/>
            <a:r>
              <a:rPr lang="en-IN" sz="2800" dirty="0" smtClean="0"/>
              <a:t>-Environment (safe and conducive to implement)</a:t>
            </a:r>
          </a:p>
          <a:p>
            <a:pPr algn="l"/>
            <a:r>
              <a:rPr lang="en-IN" sz="2800" dirty="0" smtClean="0"/>
              <a:t>-Client(physical and psychologically comfortable)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443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Nursing interventions &amp; Recording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89747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29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505200" y="1219200"/>
            <a:ext cx="6858000" cy="5867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220330" y="2967336"/>
            <a:ext cx="50760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 OF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379" y="110458"/>
            <a:ext cx="8083687" cy="3309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6336" y="3314699"/>
            <a:ext cx="8112252" cy="3459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3242" y="686562"/>
            <a:ext cx="7444105" cy="582338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7620" algn="just">
              <a:lnSpc>
                <a:spcPct val="88000"/>
              </a:lnSpc>
              <a:spcBef>
                <a:spcPts val="615"/>
              </a:spcBef>
            </a:pPr>
            <a:r>
              <a:rPr sz="3600" spc="-5" dirty="0">
                <a:latin typeface="Cambria"/>
                <a:cs typeface="Cambria"/>
              </a:rPr>
              <a:t>Assistance </a:t>
            </a:r>
            <a:r>
              <a:rPr sz="3600" spc="-10" dirty="0">
                <a:latin typeface="Cambria"/>
                <a:cs typeface="Cambria"/>
              </a:rPr>
              <a:t>would reduce stress </a:t>
            </a:r>
            <a:r>
              <a:rPr sz="3600" spc="-5" dirty="0">
                <a:latin typeface="Cambria"/>
                <a:cs typeface="Cambria"/>
              </a:rPr>
              <a:t>on </a:t>
            </a:r>
            <a:r>
              <a:rPr sz="3600" dirty="0">
                <a:latin typeface="Cambria"/>
                <a:cs typeface="Cambria"/>
              </a:rPr>
              <a:t>the  </a:t>
            </a:r>
            <a:r>
              <a:rPr sz="3600" spc="5" dirty="0">
                <a:latin typeface="Cambria"/>
                <a:cs typeface="Cambria"/>
              </a:rPr>
              <a:t>client. </a:t>
            </a:r>
            <a:r>
              <a:rPr sz="3600" b="1" spc="-5" dirty="0">
                <a:latin typeface="Cambria"/>
                <a:cs typeface="Cambria"/>
              </a:rPr>
              <a:t>Eg: </a:t>
            </a:r>
            <a:r>
              <a:rPr sz="3600" b="1" spc="-15" dirty="0">
                <a:latin typeface="Cambria"/>
                <a:cs typeface="Cambria"/>
              </a:rPr>
              <a:t>Turning</a:t>
            </a:r>
            <a:r>
              <a:rPr sz="3600" b="1" spc="760" dirty="0">
                <a:latin typeface="Cambria"/>
                <a:cs typeface="Cambria"/>
              </a:rPr>
              <a:t> </a:t>
            </a:r>
            <a:r>
              <a:rPr sz="3600" b="1" dirty="0">
                <a:latin typeface="Cambria"/>
                <a:cs typeface="Cambria"/>
              </a:rPr>
              <a:t>a </a:t>
            </a:r>
            <a:r>
              <a:rPr sz="3600" b="1" spc="-5" dirty="0">
                <a:latin typeface="Cambria"/>
                <a:cs typeface="Cambria"/>
              </a:rPr>
              <a:t>person </a:t>
            </a:r>
            <a:r>
              <a:rPr sz="3600" b="1" spc="-15" dirty="0">
                <a:latin typeface="Cambria"/>
                <a:cs typeface="Cambria"/>
              </a:rPr>
              <a:t>who  experiences acute </a:t>
            </a:r>
            <a:r>
              <a:rPr sz="3600" b="1" dirty="0">
                <a:latin typeface="Cambria"/>
                <a:cs typeface="Cambria"/>
              </a:rPr>
              <a:t>pain </a:t>
            </a:r>
            <a:r>
              <a:rPr sz="3600" b="1" spc="-10" dirty="0">
                <a:latin typeface="Cambria"/>
                <a:cs typeface="Cambria"/>
              </a:rPr>
              <a:t>when  </a:t>
            </a:r>
            <a:r>
              <a:rPr sz="3600" b="1" spc="-35" dirty="0">
                <a:latin typeface="Cambria"/>
                <a:cs typeface="Cambria"/>
              </a:rPr>
              <a:t>moved</a:t>
            </a:r>
            <a:endParaRPr sz="3600">
              <a:latin typeface="Cambria"/>
              <a:cs typeface="Cambria"/>
            </a:endParaRPr>
          </a:p>
          <a:p>
            <a:pPr>
              <a:spcBef>
                <a:spcPts val="45"/>
              </a:spcBef>
            </a:pPr>
            <a:endParaRPr sz="5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nurse </a:t>
            </a:r>
            <a:r>
              <a:rPr sz="3600" spc="-10" dirty="0">
                <a:latin typeface="Cambria"/>
                <a:cs typeface="Cambria"/>
              </a:rPr>
              <a:t>lacks </a:t>
            </a:r>
            <a:r>
              <a:rPr sz="3600" spc="-5" dirty="0">
                <a:latin typeface="Cambria"/>
                <a:cs typeface="Cambria"/>
              </a:rPr>
              <a:t>the </a:t>
            </a:r>
            <a:r>
              <a:rPr sz="3600" spc="-10" dirty="0">
                <a:latin typeface="Cambria"/>
                <a:cs typeface="Cambria"/>
              </a:rPr>
              <a:t>knowledge </a:t>
            </a:r>
            <a:r>
              <a:rPr sz="3600" spc="5" dirty="0">
                <a:latin typeface="Cambria"/>
                <a:cs typeface="Cambria"/>
              </a:rPr>
              <a:t>or  </a:t>
            </a:r>
            <a:r>
              <a:rPr sz="3600" spc="-5" dirty="0">
                <a:latin typeface="Cambria"/>
                <a:cs typeface="Cambria"/>
              </a:rPr>
              <a:t>skills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implement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5" dirty="0">
                <a:latin typeface="Cambria"/>
                <a:cs typeface="Cambria"/>
              </a:rPr>
              <a:t>particular  </a:t>
            </a:r>
            <a:r>
              <a:rPr sz="3600" spc="-10" dirty="0">
                <a:latin typeface="Cambria"/>
                <a:cs typeface="Cambria"/>
              </a:rPr>
              <a:t>nursing </a:t>
            </a:r>
            <a:r>
              <a:rPr sz="3600" spc="-15" dirty="0">
                <a:latin typeface="Cambria"/>
                <a:cs typeface="Cambria"/>
              </a:rPr>
              <a:t>care. </a:t>
            </a:r>
            <a:r>
              <a:rPr sz="3600" b="1" spc="-5" dirty="0">
                <a:latin typeface="Cambria"/>
                <a:cs typeface="Cambria"/>
              </a:rPr>
              <a:t>Eg: </a:t>
            </a:r>
            <a:r>
              <a:rPr sz="3600" b="1" dirty="0">
                <a:latin typeface="Cambria"/>
                <a:cs typeface="Cambria"/>
              </a:rPr>
              <a:t>A </a:t>
            </a:r>
            <a:r>
              <a:rPr sz="3600" b="1" spc="-5" dirty="0">
                <a:latin typeface="Cambria"/>
                <a:cs typeface="Cambria"/>
              </a:rPr>
              <a:t>student </a:t>
            </a:r>
            <a:r>
              <a:rPr sz="3600" b="1" dirty="0">
                <a:latin typeface="Cambria"/>
                <a:cs typeface="Cambria"/>
              </a:rPr>
              <a:t>nurse </a:t>
            </a:r>
            <a:r>
              <a:rPr sz="3600" b="1" spc="5" dirty="0">
                <a:latin typeface="Cambria"/>
                <a:cs typeface="Cambria"/>
              </a:rPr>
              <a:t>is  </a:t>
            </a:r>
            <a:r>
              <a:rPr sz="3600" b="1" dirty="0">
                <a:latin typeface="Cambria"/>
                <a:cs typeface="Cambria"/>
              </a:rPr>
              <a:t>not </a:t>
            </a:r>
            <a:r>
              <a:rPr sz="3600" b="1" spc="-10" dirty="0">
                <a:latin typeface="Cambria"/>
                <a:cs typeface="Cambria"/>
              </a:rPr>
              <a:t>familiar </a:t>
            </a:r>
            <a:r>
              <a:rPr sz="3600" b="1" spc="-5" dirty="0">
                <a:latin typeface="Cambria"/>
                <a:cs typeface="Cambria"/>
              </a:rPr>
              <a:t>with </a:t>
            </a:r>
            <a:r>
              <a:rPr sz="3600" b="1" dirty="0">
                <a:latin typeface="Cambria"/>
                <a:cs typeface="Cambria"/>
              </a:rPr>
              <a:t>a </a:t>
            </a:r>
            <a:r>
              <a:rPr sz="3600" b="1" spc="-5" dirty="0">
                <a:latin typeface="Cambria"/>
                <a:cs typeface="Cambria"/>
              </a:rPr>
              <a:t>particular  model </a:t>
            </a:r>
            <a:r>
              <a:rPr sz="3600" b="1" dirty="0">
                <a:latin typeface="Cambria"/>
                <a:cs typeface="Cambria"/>
              </a:rPr>
              <a:t>of O2 </a:t>
            </a:r>
            <a:r>
              <a:rPr sz="3600" b="1" spc="-5" dirty="0">
                <a:latin typeface="Cambria"/>
                <a:cs typeface="Cambria"/>
              </a:rPr>
              <a:t>mask </a:t>
            </a:r>
            <a:r>
              <a:rPr sz="3600" b="1" dirty="0">
                <a:latin typeface="Cambria"/>
                <a:cs typeface="Cambria"/>
              </a:rPr>
              <a:t>need </a:t>
            </a:r>
            <a:r>
              <a:rPr sz="3600" b="1" spc="-5" dirty="0">
                <a:latin typeface="Cambria"/>
                <a:cs typeface="Cambria"/>
              </a:rPr>
              <a:t>assistance  the first time it is</a:t>
            </a:r>
            <a:r>
              <a:rPr sz="3600" b="1" spc="10" dirty="0">
                <a:latin typeface="Cambria"/>
                <a:cs typeface="Cambria"/>
              </a:rPr>
              <a:t> </a:t>
            </a:r>
            <a:r>
              <a:rPr sz="3600" b="1" spc="-5" dirty="0">
                <a:latin typeface="Cambria"/>
                <a:cs typeface="Cambria"/>
              </a:rPr>
              <a:t>applied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524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9675" y="823599"/>
            <a:ext cx="8087099" cy="1277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995" y="2090927"/>
            <a:ext cx="8165592" cy="1306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2995" y="3377184"/>
            <a:ext cx="8220456" cy="135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2995" y="4663440"/>
            <a:ext cx="8220456" cy="1353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5283" y="944626"/>
            <a:ext cx="7677150" cy="489749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6350">
              <a:lnSpc>
                <a:spcPts val="3279"/>
              </a:lnSpc>
              <a:spcBef>
                <a:spcPts val="570"/>
              </a:spcBef>
              <a:tabLst>
                <a:tab pos="1724025" algn="l"/>
                <a:tab pos="3301365" algn="l"/>
                <a:tab pos="4542155" algn="l"/>
                <a:tab pos="6153150" algn="l"/>
              </a:tabLst>
            </a:pP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Nursing	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actio</a:t>
            </a:r>
            <a:r>
              <a:rPr sz="3100" spc="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31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5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equi</a:t>
            </a:r>
            <a:r>
              <a:rPr sz="3100" spc="-4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eac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ing, 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support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31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comfort</a:t>
            </a:r>
            <a:endParaRPr sz="3100">
              <a:latin typeface="Cambria"/>
              <a:cs typeface="Cambria"/>
            </a:endParaRPr>
          </a:p>
          <a:p>
            <a:pPr>
              <a:spcBef>
                <a:spcPts val="1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/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Nursing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actions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should be</a:t>
            </a:r>
            <a:r>
              <a:rPr sz="31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holistic</a:t>
            </a:r>
            <a:endParaRPr sz="3100">
              <a:latin typeface="Cambria"/>
              <a:cs typeface="Cambria"/>
            </a:endParaRPr>
          </a:p>
          <a:p>
            <a:pPr>
              <a:spcBef>
                <a:spcPts val="1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 marR="5080">
              <a:lnSpc>
                <a:spcPts val="3279"/>
              </a:lnSpc>
              <a:spcBef>
                <a:spcPts val="5"/>
              </a:spcBef>
            </a:pP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Nursing actions should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respect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the dignity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of  the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client &amp; enhance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the patients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self</a:t>
            </a:r>
            <a:r>
              <a:rPr sz="31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esteem</a:t>
            </a:r>
            <a:endParaRPr sz="3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 marR="8255">
              <a:lnSpc>
                <a:spcPts val="3279"/>
              </a:lnSpc>
              <a:spcBef>
                <a:spcPts val="5"/>
              </a:spcBef>
              <a:tabLst>
                <a:tab pos="1190625" algn="l"/>
                <a:tab pos="2525395" algn="l"/>
                <a:tab pos="3130550" algn="l"/>
                <a:tab pos="5293360" algn="l"/>
                <a:tab pos="5829935" algn="l"/>
              </a:tabLst>
            </a:pP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Client	</a:t>
            </a:r>
            <a:r>
              <a:rPr sz="3100" spc="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ho</a:t>
            </a:r>
            <a:r>
              <a:rPr sz="3100" spc="-1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b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encou</a:t>
            </a:r>
            <a:r>
              <a:rPr sz="3100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age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particip</a:t>
            </a:r>
            <a:r>
              <a:rPr sz="31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1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e  </a:t>
            </a:r>
            <a:r>
              <a:rPr sz="3100" spc="-30" dirty="0">
                <a:solidFill>
                  <a:srgbClr val="FFFFFF"/>
                </a:solidFill>
                <a:latin typeface="Cambria"/>
                <a:cs typeface="Cambria"/>
              </a:rPr>
              <a:t>actively </a:t>
            </a:r>
            <a:r>
              <a:rPr sz="3100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implementing the nursing</a:t>
            </a:r>
            <a:r>
              <a:rPr sz="31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mbria"/>
                <a:cs typeface="Cambria"/>
              </a:rPr>
              <a:t>actions</a:t>
            </a:r>
            <a:endParaRPr sz="31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646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3891" y="918973"/>
            <a:ext cx="7215390" cy="17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385" y="668148"/>
            <a:ext cx="7210234" cy="25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4186" y="685291"/>
            <a:ext cx="116078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3379" y="663575"/>
            <a:ext cx="2686812" cy="2689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0376" y="663575"/>
            <a:ext cx="1579118" cy="268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2848" y="671068"/>
            <a:ext cx="180340" cy="254000"/>
          </a:xfrm>
          <a:custGeom>
            <a:avLst/>
            <a:gdLst/>
            <a:ahLst/>
            <a:cxnLst/>
            <a:rect l="l" t="t" r="r" b="b"/>
            <a:pathLst>
              <a:path w="180339" h="254000">
                <a:moveTo>
                  <a:pt x="0" y="0"/>
                </a:moveTo>
                <a:lnTo>
                  <a:pt x="179959" y="0"/>
                </a:lnTo>
                <a:lnTo>
                  <a:pt x="179959" y="59182"/>
                </a:lnTo>
                <a:lnTo>
                  <a:pt x="154431" y="59182"/>
                </a:lnTo>
                <a:lnTo>
                  <a:pt x="151483" y="51040"/>
                </a:lnTo>
                <a:lnTo>
                  <a:pt x="148748" y="44338"/>
                </a:lnTo>
                <a:lnTo>
                  <a:pt x="133730" y="25400"/>
                </a:lnTo>
                <a:lnTo>
                  <a:pt x="129793" y="22987"/>
                </a:lnTo>
                <a:lnTo>
                  <a:pt x="123062" y="21717"/>
                </a:lnTo>
                <a:lnTo>
                  <a:pt x="113537" y="21717"/>
                </a:lnTo>
                <a:lnTo>
                  <a:pt x="77597" y="21717"/>
                </a:lnTo>
                <a:lnTo>
                  <a:pt x="77597" y="116459"/>
                </a:lnTo>
                <a:lnTo>
                  <a:pt x="101473" y="116459"/>
                </a:lnTo>
                <a:lnTo>
                  <a:pt x="107187" y="116459"/>
                </a:lnTo>
                <a:lnTo>
                  <a:pt x="111760" y="115570"/>
                </a:lnTo>
                <a:lnTo>
                  <a:pt x="114935" y="113792"/>
                </a:lnTo>
                <a:lnTo>
                  <a:pt x="118110" y="112014"/>
                </a:lnTo>
                <a:lnTo>
                  <a:pt x="120650" y="108966"/>
                </a:lnTo>
                <a:lnTo>
                  <a:pt x="122681" y="104775"/>
                </a:lnTo>
                <a:lnTo>
                  <a:pt x="124713" y="100584"/>
                </a:lnTo>
                <a:lnTo>
                  <a:pt x="126491" y="94615"/>
                </a:lnTo>
                <a:lnTo>
                  <a:pt x="127888" y="86868"/>
                </a:lnTo>
                <a:lnTo>
                  <a:pt x="148843" y="86868"/>
                </a:lnTo>
                <a:lnTo>
                  <a:pt x="148843" y="168021"/>
                </a:lnTo>
                <a:lnTo>
                  <a:pt x="127888" y="168021"/>
                </a:lnTo>
                <a:lnTo>
                  <a:pt x="126364" y="160147"/>
                </a:lnTo>
                <a:lnTo>
                  <a:pt x="124587" y="154178"/>
                </a:lnTo>
                <a:lnTo>
                  <a:pt x="122427" y="149860"/>
                </a:lnTo>
                <a:lnTo>
                  <a:pt x="120396" y="145542"/>
                </a:lnTo>
                <a:lnTo>
                  <a:pt x="117728" y="142621"/>
                </a:lnTo>
                <a:lnTo>
                  <a:pt x="114680" y="140843"/>
                </a:lnTo>
                <a:lnTo>
                  <a:pt x="111505" y="139065"/>
                </a:lnTo>
                <a:lnTo>
                  <a:pt x="107187" y="138176"/>
                </a:lnTo>
                <a:lnTo>
                  <a:pt x="101473" y="138176"/>
                </a:lnTo>
                <a:lnTo>
                  <a:pt x="77597" y="138176"/>
                </a:lnTo>
                <a:lnTo>
                  <a:pt x="77597" y="207264"/>
                </a:lnTo>
                <a:lnTo>
                  <a:pt x="77597" y="213868"/>
                </a:lnTo>
                <a:lnTo>
                  <a:pt x="77850" y="218821"/>
                </a:lnTo>
                <a:lnTo>
                  <a:pt x="78104" y="222250"/>
                </a:lnTo>
                <a:lnTo>
                  <a:pt x="78486" y="225679"/>
                </a:lnTo>
                <a:lnTo>
                  <a:pt x="79248" y="228346"/>
                </a:lnTo>
                <a:lnTo>
                  <a:pt x="80263" y="230505"/>
                </a:lnTo>
                <a:lnTo>
                  <a:pt x="81152" y="232664"/>
                </a:lnTo>
                <a:lnTo>
                  <a:pt x="82423" y="234315"/>
                </a:lnTo>
                <a:lnTo>
                  <a:pt x="83819" y="235585"/>
                </a:lnTo>
                <a:lnTo>
                  <a:pt x="85216" y="236982"/>
                </a:lnTo>
                <a:lnTo>
                  <a:pt x="100075" y="241681"/>
                </a:lnTo>
                <a:lnTo>
                  <a:pt x="100075" y="254000"/>
                </a:lnTo>
                <a:lnTo>
                  <a:pt x="0" y="254000"/>
                </a:lnTo>
                <a:lnTo>
                  <a:pt x="0" y="241681"/>
                </a:lnTo>
                <a:lnTo>
                  <a:pt x="4571" y="240537"/>
                </a:lnTo>
                <a:lnTo>
                  <a:pt x="8254" y="239268"/>
                </a:lnTo>
                <a:lnTo>
                  <a:pt x="10921" y="237744"/>
                </a:lnTo>
                <a:lnTo>
                  <a:pt x="13588" y="236220"/>
                </a:lnTo>
                <a:lnTo>
                  <a:pt x="15620" y="234315"/>
                </a:lnTo>
                <a:lnTo>
                  <a:pt x="16890" y="231648"/>
                </a:lnTo>
                <a:lnTo>
                  <a:pt x="18160" y="229108"/>
                </a:lnTo>
                <a:lnTo>
                  <a:pt x="19050" y="225933"/>
                </a:lnTo>
                <a:lnTo>
                  <a:pt x="19431" y="221996"/>
                </a:lnTo>
                <a:lnTo>
                  <a:pt x="19812" y="217932"/>
                </a:lnTo>
                <a:lnTo>
                  <a:pt x="19938" y="212979"/>
                </a:lnTo>
                <a:lnTo>
                  <a:pt x="19938" y="207010"/>
                </a:lnTo>
                <a:lnTo>
                  <a:pt x="19938" y="46862"/>
                </a:lnTo>
                <a:lnTo>
                  <a:pt x="19938" y="41021"/>
                </a:lnTo>
                <a:lnTo>
                  <a:pt x="19812" y="36195"/>
                </a:lnTo>
                <a:lnTo>
                  <a:pt x="19431" y="32131"/>
                </a:lnTo>
                <a:lnTo>
                  <a:pt x="19176" y="28194"/>
                </a:lnTo>
                <a:lnTo>
                  <a:pt x="18414" y="25019"/>
                </a:lnTo>
                <a:lnTo>
                  <a:pt x="17018" y="22479"/>
                </a:lnTo>
                <a:lnTo>
                  <a:pt x="15747" y="20066"/>
                </a:lnTo>
                <a:lnTo>
                  <a:pt x="13715" y="18034"/>
                </a:lnTo>
                <a:lnTo>
                  <a:pt x="11049" y="16510"/>
                </a:lnTo>
                <a:lnTo>
                  <a:pt x="8381" y="14859"/>
                </a:lnTo>
                <a:lnTo>
                  <a:pt x="4699" y="13462"/>
                </a:lnTo>
                <a:lnTo>
                  <a:pt x="0" y="12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0813" y="663575"/>
            <a:ext cx="2183828" cy="268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9577" y="668147"/>
            <a:ext cx="225425" cy="260350"/>
          </a:xfrm>
          <a:custGeom>
            <a:avLst/>
            <a:gdLst/>
            <a:ahLst/>
            <a:cxnLst/>
            <a:rect l="l" t="t" r="r" b="b"/>
            <a:pathLst>
              <a:path w="225425" h="260350">
                <a:moveTo>
                  <a:pt x="114046" y="0"/>
                </a:moveTo>
                <a:lnTo>
                  <a:pt x="162734" y="7937"/>
                </a:lnTo>
                <a:lnTo>
                  <a:pt x="197612" y="31876"/>
                </a:lnTo>
                <a:lnTo>
                  <a:pt x="218471" y="71485"/>
                </a:lnTo>
                <a:lnTo>
                  <a:pt x="225425" y="126618"/>
                </a:lnTo>
                <a:lnTo>
                  <a:pt x="224920" y="143599"/>
                </a:lnTo>
                <a:lnTo>
                  <a:pt x="217170" y="186943"/>
                </a:lnTo>
                <a:lnTo>
                  <a:pt x="193675" y="228345"/>
                </a:lnTo>
                <a:lnTo>
                  <a:pt x="157099" y="252222"/>
                </a:lnTo>
                <a:lnTo>
                  <a:pt x="109600" y="259841"/>
                </a:lnTo>
                <a:lnTo>
                  <a:pt x="83956" y="257841"/>
                </a:lnTo>
                <a:lnTo>
                  <a:pt x="42860" y="241839"/>
                </a:lnTo>
                <a:lnTo>
                  <a:pt x="15430" y="209857"/>
                </a:lnTo>
                <a:lnTo>
                  <a:pt x="1714" y="161990"/>
                </a:lnTo>
                <a:lnTo>
                  <a:pt x="0" y="132079"/>
                </a:lnTo>
                <a:lnTo>
                  <a:pt x="833" y="111887"/>
                </a:lnTo>
                <a:lnTo>
                  <a:pt x="13335" y="60451"/>
                </a:lnTo>
                <a:lnTo>
                  <a:pt x="40284" y="23983"/>
                </a:lnTo>
                <a:lnTo>
                  <a:pt x="80772" y="3825"/>
                </a:lnTo>
                <a:lnTo>
                  <a:pt x="11404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9940" y="1141658"/>
            <a:ext cx="7417434" cy="4797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spcBef>
                <a:spcPts val="7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Assessment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20" dirty="0">
                <a:latin typeface="Cambria"/>
                <a:cs typeface="Cambria"/>
              </a:rPr>
              <a:t>make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5" dirty="0">
                <a:latin typeface="Cambria"/>
                <a:cs typeface="Cambria"/>
              </a:rPr>
              <a:t>nursing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diagnosis</a:t>
            </a:r>
            <a:endParaRPr sz="3200">
              <a:latin typeface="Cambria"/>
              <a:cs typeface="Cambria"/>
            </a:endParaRPr>
          </a:p>
          <a:p>
            <a:pPr marL="286385" marR="5080" indent="-274320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2501900" algn="l"/>
                <a:tab pos="3014980" algn="l"/>
                <a:tab pos="4301490" algn="l"/>
                <a:tab pos="6539230" algn="l"/>
                <a:tab pos="7205345" algn="l"/>
              </a:tabLst>
            </a:pPr>
            <a:r>
              <a:rPr sz="3200" spc="-5" dirty="0">
                <a:latin typeface="Cambria"/>
                <a:cs typeface="Cambria"/>
              </a:rPr>
              <a:t>Assess</a:t>
            </a:r>
            <a:r>
              <a:rPr sz="3200" spc="-10" dirty="0">
                <a:latin typeface="Cambria"/>
                <a:cs typeface="Cambria"/>
              </a:rPr>
              <a:t>m</a:t>
            </a:r>
            <a:r>
              <a:rPr sz="3200" dirty="0">
                <a:latin typeface="Cambria"/>
                <a:cs typeface="Cambria"/>
              </a:rPr>
              <a:t>ent	</a:t>
            </a:r>
            <a:r>
              <a:rPr sz="3200" spc="-3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o	</a:t>
            </a:r>
            <a:r>
              <a:rPr sz="3200" spc="-25" dirty="0">
                <a:latin typeface="Cambria"/>
                <a:cs typeface="Cambria"/>
              </a:rPr>
              <a:t>g</a:t>
            </a:r>
            <a:r>
              <a:rPr sz="3200" spc="-5" dirty="0">
                <a:latin typeface="Cambria"/>
                <a:cs typeface="Cambria"/>
              </a:rPr>
              <a:t>at</a:t>
            </a:r>
            <a:r>
              <a:rPr sz="3200" spc="-15" dirty="0">
                <a:latin typeface="Cambria"/>
                <a:cs typeface="Cambria"/>
              </a:rPr>
              <a:t>h</a:t>
            </a:r>
            <a:r>
              <a:rPr sz="3200" dirty="0">
                <a:latin typeface="Cambria"/>
                <a:cs typeface="Cambria"/>
              </a:rPr>
              <a:t>er	in</a:t>
            </a:r>
            <a:r>
              <a:rPr sz="3200" spc="-30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orma</a:t>
            </a:r>
            <a:r>
              <a:rPr sz="3200" spc="-1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ion	</a:t>
            </a:r>
            <a:r>
              <a:rPr sz="3200" spc="-35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or	a  </a:t>
            </a:r>
            <a:r>
              <a:rPr sz="3200" spc="-10" dirty="0">
                <a:latin typeface="Cambria"/>
                <a:cs typeface="Cambria"/>
              </a:rPr>
              <a:t>physician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20" dirty="0">
                <a:latin typeface="Cambria"/>
                <a:cs typeface="Cambria"/>
              </a:rPr>
              <a:t>make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5" dirty="0">
                <a:latin typeface="Cambria"/>
                <a:cs typeface="Cambria"/>
              </a:rPr>
              <a:t>medical</a:t>
            </a:r>
            <a:r>
              <a:rPr sz="3200" spc="-5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diagnosis</a:t>
            </a:r>
            <a:endParaRPr sz="3200">
              <a:latin typeface="Cambria"/>
              <a:cs typeface="Cambria"/>
            </a:endParaRPr>
          </a:p>
          <a:p>
            <a:pPr marL="286385" marR="508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1525905" algn="l"/>
                <a:tab pos="3181350" algn="l"/>
                <a:tab pos="5289550" algn="l"/>
                <a:tab pos="5825490" algn="l"/>
              </a:tabLst>
            </a:pPr>
            <a:r>
              <a:rPr sz="3200" dirty="0">
                <a:latin typeface="Cambria"/>
                <a:cs typeface="Cambria"/>
              </a:rPr>
              <a:t>Nu</a:t>
            </a:r>
            <a:r>
              <a:rPr sz="3200" spc="-10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se	</a:t>
            </a:r>
            <a:r>
              <a:rPr sz="3200" spc="-20" dirty="0">
                <a:latin typeface="Cambria"/>
                <a:cs typeface="Cambria"/>
              </a:rPr>
              <a:t>i</a:t>
            </a:r>
            <a:r>
              <a:rPr sz="3200" spc="-5" dirty="0">
                <a:latin typeface="Cambria"/>
                <a:cs typeface="Cambria"/>
              </a:rPr>
              <a:t>nit</a:t>
            </a:r>
            <a:r>
              <a:rPr sz="3200" spc="-15" dirty="0">
                <a:latin typeface="Cambria"/>
                <a:cs typeface="Cambria"/>
              </a:rPr>
              <a:t>i</a:t>
            </a:r>
            <a:r>
              <a:rPr sz="3200" spc="-5" dirty="0">
                <a:latin typeface="Cambria"/>
                <a:cs typeface="Cambria"/>
              </a:rPr>
              <a:t>a</a:t>
            </a:r>
            <a:r>
              <a:rPr sz="3200" spc="-3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ed	</a:t>
            </a:r>
            <a:r>
              <a:rPr sz="3200" spc="-5" dirty="0">
                <a:latin typeface="Cambria"/>
                <a:cs typeface="Cambria"/>
              </a:rPr>
              <a:t>t</a:t>
            </a:r>
            <a:r>
              <a:rPr sz="3200" spc="-60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eatments	</a:t>
            </a:r>
            <a:r>
              <a:rPr sz="3200" spc="-5" dirty="0">
                <a:latin typeface="Cambria"/>
                <a:cs typeface="Cambria"/>
              </a:rPr>
              <a:t>i</a:t>
            </a:r>
            <a:r>
              <a:rPr sz="3200" dirty="0">
                <a:latin typeface="Cambria"/>
                <a:cs typeface="Cambria"/>
              </a:rPr>
              <a:t>n	</a:t>
            </a:r>
            <a:r>
              <a:rPr sz="3200" spc="-55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es</a:t>
            </a:r>
            <a:r>
              <a:rPr sz="3200" spc="-10" dirty="0">
                <a:latin typeface="Cambria"/>
                <a:cs typeface="Cambria"/>
              </a:rPr>
              <a:t>p</a:t>
            </a:r>
            <a:r>
              <a:rPr sz="3200" dirty="0">
                <a:latin typeface="Cambria"/>
                <a:cs typeface="Cambria"/>
              </a:rPr>
              <a:t>onse 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nursing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diagnosis</a:t>
            </a:r>
            <a:endParaRPr sz="3200">
              <a:latin typeface="Cambria"/>
              <a:cs typeface="Cambria"/>
            </a:endParaRPr>
          </a:p>
          <a:p>
            <a:pPr marL="286385" marR="7620" indent="-274320"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2220595" algn="l"/>
                <a:tab pos="4397375" algn="l"/>
                <a:tab pos="5068570" algn="l"/>
                <a:tab pos="6840855" algn="l"/>
              </a:tabLst>
            </a:pPr>
            <a:r>
              <a:rPr sz="3200" spc="-30" dirty="0">
                <a:latin typeface="Cambria"/>
                <a:cs typeface="Cambria"/>
              </a:rPr>
              <a:t>A</a:t>
            </a:r>
            <a:r>
              <a:rPr sz="3200" dirty="0">
                <a:latin typeface="Cambria"/>
                <a:cs typeface="Cambria"/>
              </a:rPr>
              <a:t>ct</a:t>
            </a:r>
            <a:r>
              <a:rPr sz="3200" spc="-65" dirty="0">
                <a:latin typeface="Cambria"/>
                <a:cs typeface="Cambria"/>
              </a:rPr>
              <a:t>i</a:t>
            </a:r>
            <a:r>
              <a:rPr sz="3200" dirty="0">
                <a:latin typeface="Cambria"/>
                <a:cs typeface="Cambria"/>
              </a:rPr>
              <a:t>vities	</a:t>
            </a:r>
            <a:r>
              <a:rPr sz="3200" spc="-5" dirty="0">
                <a:latin typeface="Cambria"/>
                <a:cs typeface="Cambria"/>
              </a:rPr>
              <a:t>per</a:t>
            </a:r>
            <a:r>
              <a:rPr sz="3200" spc="-40" dirty="0">
                <a:latin typeface="Cambria"/>
                <a:cs typeface="Cambria"/>
              </a:rPr>
              <a:t>f</a:t>
            </a:r>
            <a:r>
              <a:rPr sz="3200" dirty="0">
                <a:latin typeface="Cambria"/>
                <a:cs typeface="Cambria"/>
              </a:rPr>
              <a:t>o</a:t>
            </a:r>
            <a:r>
              <a:rPr sz="3200" spc="-20" dirty="0">
                <a:latin typeface="Cambria"/>
                <a:cs typeface="Cambria"/>
              </a:rPr>
              <a:t>r</a:t>
            </a:r>
            <a:r>
              <a:rPr sz="3200" spc="-5" dirty="0">
                <a:latin typeface="Cambria"/>
                <a:cs typeface="Cambria"/>
              </a:rPr>
              <a:t>me</a:t>
            </a:r>
            <a:r>
              <a:rPr sz="3200" dirty="0">
                <a:latin typeface="Cambria"/>
                <a:cs typeface="Cambria"/>
              </a:rPr>
              <a:t>d	</a:t>
            </a:r>
            <a:r>
              <a:rPr sz="3200" spc="-3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o	</a:t>
            </a:r>
            <a:r>
              <a:rPr sz="3200" spc="-40" dirty="0">
                <a:latin typeface="Cambria"/>
                <a:cs typeface="Cambria"/>
              </a:rPr>
              <a:t>e</a:t>
            </a:r>
            <a:r>
              <a:rPr sz="3200" spc="-70" dirty="0">
                <a:latin typeface="Cambria"/>
                <a:cs typeface="Cambria"/>
              </a:rPr>
              <a:t>v</a:t>
            </a:r>
            <a:r>
              <a:rPr sz="3200" spc="-5" dirty="0">
                <a:latin typeface="Cambria"/>
                <a:cs typeface="Cambria"/>
              </a:rPr>
              <a:t>al</a:t>
            </a:r>
            <a:r>
              <a:rPr sz="3200" spc="-15" dirty="0">
                <a:latin typeface="Cambria"/>
                <a:cs typeface="Cambria"/>
              </a:rPr>
              <a:t>u</a:t>
            </a:r>
            <a:r>
              <a:rPr sz="3200" spc="-5" dirty="0">
                <a:latin typeface="Cambria"/>
                <a:cs typeface="Cambria"/>
              </a:rPr>
              <a:t>a</a:t>
            </a:r>
            <a:r>
              <a:rPr sz="3200" spc="-35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e	</a:t>
            </a:r>
            <a:r>
              <a:rPr sz="3200" spc="-5" dirty="0">
                <a:latin typeface="Cambria"/>
                <a:cs typeface="Cambria"/>
              </a:rPr>
              <a:t>the  efforts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nursing</a:t>
            </a:r>
            <a:r>
              <a:rPr sz="3200" spc="-10" dirty="0">
                <a:latin typeface="Cambria"/>
                <a:cs typeface="Cambria"/>
              </a:rPr>
              <a:t> treatments</a:t>
            </a:r>
            <a:endParaRPr sz="3200">
              <a:latin typeface="Cambria"/>
              <a:cs typeface="Cambria"/>
            </a:endParaRPr>
          </a:p>
          <a:p>
            <a:pPr marL="286385" marR="8890" indent="-274320"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  <a:tab pos="3462020" algn="l"/>
                <a:tab pos="4710430" algn="l"/>
                <a:tab pos="6663055" algn="l"/>
              </a:tabLst>
            </a:pPr>
            <a:r>
              <a:rPr sz="3200" spc="-30" dirty="0">
                <a:latin typeface="Cambria"/>
                <a:cs typeface="Cambria"/>
              </a:rPr>
              <a:t>A</a:t>
            </a:r>
            <a:r>
              <a:rPr sz="3200" dirty="0">
                <a:latin typeface="Cambria"/>
                <a:cs typeface="Cambria"/>
              </a:rPr>
              <a:t>dminist</a:t>
            </a:r>
            <a:r>
              <a:rPr sz="3200" spc="-60" dirty="0">
                <a:latin typeface="Cambria"/>
                <a:cs typeface="Cambria"/>
              </a:rPr>
              <a:t>r</a:t>
            </a:r>
            <a:r>
              <a:rPr sz="3200" spc="-5" dirty="0">
                <a:latin typeface="Cambria"/>
                <a:cs typeface="Cambria"/>
              </a:rPr>
              <a:t>at</a:t>
            </a:r>
            <a:r>
              <a:rPr sz="3200" spc="-75" dirty="0">
                <a:latin typeface="Cambria"/>
                <a:cs typeface="Cambria"/>
              </a:rPr>
              <a:t>i</a:t>
            </a:r>
            <a:r>
              <a:rPr sz="3200" spc="-55" dirty="0">
                <a:latin typeface="Cambria"/>
                <a:cs typeface="Cambria"/>
              </a:rPr>
              <a:t>v</a:t>
            </a:r>
            <a:r>
              <a:rPr sz="3200" dirty="0">
                <a:latin typeface="Cambria"/>
                <a:cs typeface="Cambria"/>
              </a:rPr>
              <a:t>e	</a:t>
            </a:r>
            <a:r>
              <a:rPr sz="3200" spc="-5" dirty="0">
                <a:latin typeface="Cambria"/>
                <a:cs typeface="Cambria"/>
              </a:rPr>
              <a:t>an</a:t>
            </a:r>
            <a:r>
              <a:rPr sz="3200" dirty="0">
                <a:latin typeface="Cambria"/>
                <a:cs typeface="Cambria"/>
              </a:rPr>
              <a:t>d	indi</a:t>
            </a:r>
            <a:r>
              <a:rPr sz="3200" spc="-65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ect	ca</a:t>
            </a:r>
            <a:r>
              <a:rPr sz="3200" spc="-55" dirty="0">
                <a:latin typeface="Cambria"/>
                <a:cs typeface="Cambria"/>
              </a:rPr>
              <a:t>r</a:t>
            </a:r>
            <a:r>
              <a:rPr sz="3200" dirty="0">
                <a:latin typeface="Cambria"/>
                <a:cs typeface="Cambria"/>
              </a:rPr>
              <a:t>e  </a:t>
            </a:r>
            <a:r>
              <a:rPr sz="3200" spc="-10" dirty="0">
                <a:latin typeface="Cambria"/>
                <a:cs typeface="Cambria"/>
              </a:rPr>
              <a:t>behaviors </a:t>
            </a:r>
            <a:r>
              <a:rPr sz="3200" spc="-5" dirty="0">
                <a:latin typeface="Cambria"/>
                <a:cs typeface="Cambria"/>
              </a:rPr>
              <a:t>that </a:t>
            </a:r>
            <a:r>
              <a:rPr sz="3200" dirty="0">
                <a:latin typeface="Cambria"/>
                <a:cs typeface="Cambria"/>
              </a:rPr>
              <a:t>support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interventions</a:t>
            </a:r>
            <a:endParaRPr sz="32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01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3048000" y="457200"/>
          <a:ext cx="6934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2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1740" y="1187196"/>
            <a:ext cx="6411461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314" y="684402"/>
            <a:ext cx="6415849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2479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0223" y="729233"/>
            <a:ext cx="143510" cy="21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4882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425" y="0"/>
                </a:moveTo>
                <a:lnTo>
                  <a:pt x="59451" y="12922"/>
                </a:lnTo>
                <a:lnTo>
                  <a:pt x="26289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87" y="401901"/>
                </a:lnTo>
                <a:lnTo>
                  <a:pt x="83522" y="429385"/>
                </a:lnTo>
                <a:lnTo>
                  <a:pt x="109474" y="432815"/>
                </a:lnTo>
                <a:lnTo>
                  <a:pt x="123237" y="431841"/>
                </a:lnTo>
                <a:lnTo>
                  <a:pt x="167768" y="408842"/>
                </a:lnTo>
                <a:lnTo>
                  <a:pt x="190753" y="374141"/>
                </a:lnTo>
                <a:lnTo>
                  <a:pt x="205470" y="326814"/>
                </a:lnTo>
                <a:lnTo>
                  <a:pt x="210994" y="289053"/>
                </a:lnTo>
                <a:lnTo>
                  <a:pt x="213661" y="247386"/>
                </a:lnTo>
                <a:lnTo>
                  <a:pt x="213995" y="225171"/>
                </a:lnTo>
                <a:lnTo>
                  <a:pt x="213258" y="189620"/>
                </a:lnTo>
                <a:lnTo>
                  <a:pt x="207404" y="127569"/>
                </a:lnTo>
                <a:lnTo>
                  <a:pt x="195667" y="77587"/>
                </a:lnTo>
                <a:lnTo>
                  <a:pt x="177950" y="39816"/>
                </a:lnTo>
                <a:lnTo>
                  <a:pt x="139985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2169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4" y="162687"/>
                </a:lnTo>
                <a:lnTo>
                  <a:pt x="351154" y="93471"/>
                </a:lnTo>
                <a:lnTo>
                  <a:pt x="351037" y="82208"/>
                </a:lnTo>
                <a:lnTo>
                  <a:pt x="343534" y="42163"/>
                </a:lnTo>
                <a:lnTo>
                  <a:pt x="340995" y="38353"/>
                </a:lnTo>
                <a:lnTo>
                  <a:pt x="311403" y="24637"/>
                </a:lnTo>
                <a:lnTo>
                  <a:pt x="311403" y="0"/>
                </a:lnTo>
                <a:lnTo>
                  <a:pt x="451993" y="0"/>
                </a:lnTo>
                <a:lnTo>
                  <a:pt x="451993" y="24637"/>
                </a:lnTo>
                <a:lnTo>
                  <a:pt x="442086" y="27812"/>
                </a:lnTo>
                <a:lnTo>
                  <a:pt x="435101" y="30606"/>
                </a:lnTo>
                <a:lnTo>
                  <a:pt x="431037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0" y="93471"/>
                </a:lnTo>
                <a:lnTo>
                  <a:pt x="411860" y="508000"/>
                </a:lnTo>
                <a:lnTo>
                  <a:pt x="317373" y="508000"/>
                </a:lnTo>
                <a:lnTo>
                  <a:pt x="149859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25" y="427843"/>
                </a:lnTo>
                <a:lnTo>
                  <a:pt x="108457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4" y="480949"/>
                </a:lnTo>
                <a:lnTo>
                  <a:pt x="16382" y="478154"/>
                </a:lnTo>
                <a:lnTo>
                  <a:pt x="38607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6134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5292" y="27304"/>
                </a:lnTo>
                <a:lnTo>
                  <a:pt x="177673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733" y="54990"/>
                </a:lnTo>
                <a:lnTo>
                  <a:pt x="155193" y="93852"/>
                </a:lnTo>
                <a:lnTo>
                  <a:pt x="155193" y="414527"/>
                </a:lnTo>
                <a:lnTo>
                  <a:pt x="155193" y="423290"/>
                </a:lnTo>
                <a:lnTo>
                  <a:pt x="160400" y="461644"/>
                </a:lnTo>
                <a:lnTo>
                  <a:pt x="165480" y="468883"/>
                </a:lnTo>
                <a:lnTo>
                  <a:pt x="168275" y="47205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471"/>
                </a:lnTo>
                <a:lnTo>
                  <a:pt x="36702" y="5003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7404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6" y="0"/>
                </a:lnTo>
                <a:lnTo>
                  <a:pt x="437896" y="130682"/>
                </a:lnTo>
                <a:lnTo>
                  <a:pt x="386842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34645" y="46354"/>
                </a:lnTo>
                <a:lnTo>
                  <a:pt x="313690" y="43560"/>
                </a:lnTo>
                <a:lnTo>
                  <a:pt x="303530" y="43560"/>
                </a:lnTo>
                <a:lnTo>
                  <a:pt x="276733" y="43560"/>
                </a:lnTo>
                <a:lnTo>
                  <a:pt x="276733" y="414527"/>
                </a:lnTo>
                <a:lnTo>
                  <a:pt x="276804" y="423818"/>
                </a:lnTo>
                <a:lnTo>
                  <a:pt x="283972" y="465327"/>
                </a:lnTo>
                <a:lnTo>
                  <a:pt x="321818" y="483362"/>
                </a:lnTo>
                <a:lnTo>
                  <a:pt x="321818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4" y="459231"/>
                </a:lnTo>
                <a:lnTo>
                  <a:pt x="161417" y="414527"/>
                </a:lnTo>
                <a:lnTo>
                  <a:pt x="161417" y="43560"/>
                </a:lnTo>
                <a:lnTo>
                  <a:pt x="131318" y="43560"/>
                </a:lnTo>
                <a:lnTo>
                  <a:pt x="120816" y="43892"/>
                </a:lnTo>
                <a:lnTo>
                  <a:pt x="81026" y="59983"/>
                </a:lnTo>
                <a:lnTo>
                  <a:pt x="61341" y="95122"/>
                </a:lnTo>
                <a:lnTo>
                  <a:pt x="50927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204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6" y="0"/>
                </a:lnTo>
                <a:lnTo>
                  <a:pt x="437896" y="130682"/>
                </a:lnTo>
                <a:lnTo>
                  <a:pt x="386842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34645" y="46354"/>
                </a:lnTo>
                <a:lnTo>
                  <a:pt x="313690" y="43560"/>
                </a:lnTo>
                <a:lnTo>
                  <a:pt x="303530" y="43560"/>
                </a:lnTo>
                <a:lnTo>
                  <a:pt x="276733" y="43560"/>
                </a:lnTo>
                <a:lnTo>
                  <a:pt x="276733" y="414527"/>
                </a:lnTo>
                <a:lnTo>
                  <a:pt x="276804" y="423818"/>
                </a:lnTo>
                <a:lnTo>
                  <a:pt x="283972" y="465327"/>
                </a:lnTo>
                <a:lnTo>
                  <a:pt x="321818" y="483362"/>
                </a:lnTo>
                <a:lnTo>
                  <a:pt x="321818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4" y="459231"/>
                </a:lnTo>
                <a:lnTo>
                  <a:pt x="161417" y="414527"/>
                </a:lnTo>
                <a:lnTo>
                  <a:pt x="161417" y="43560"/>
                </a:lnTo>
                <a:lnTo>
                  <a:pt x="131318" y="43560"/>
                </a:lnTo>
                <a:lnTo>
                  <a:pt x="120816" y="43892"/>
                </a:lnTo>
                <a:lnTo>
                  <a:pt x="81026" y="59983"/>
                </a:lnTo>
                <a:lnTo>
                  <a:pt x="61341" y="95122"/>
                </a:lnTo>
                <a:lnTo>
                  <a:pt x="50927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1078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5" y="162687"/>
                </a:lnTo>
                <a:lnTo>
                  <a:pt x="351155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5" y="38353"/>
                </a:lnTo>
                <a:lnTo>
                  <a:pt x="311404" y="24637"/>
                </a:lnTo>
                <a:lnTo>
                  <a:pt x="311404" y="0"/>
                </a:lnTo>
                <a:lnTo>
                  <a:pt x="451993" y="0"/>
                </a:lnTo>
                <a:lnTo>
                  <a:pt x="451993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25" y="427843"/>
                </a:lnTo>
                <a:lnTo>
                  <a:pt x="108458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4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1658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6" y="43560"/>
                </a:lnTo>
                <a:lnTo>
                  <a:pt x="155193" y="43560"/>
                </a:lnTo>
                <a:lnTo>
                  <a:pt x="155193" y="222250"/>
                </a:lnTo>
                <a:lnTo>
                  <a:pt x="204342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2" y="265683"/>
                </a:lnTo>
                <a:lnTo>
                  <a:pt x="155193" y="265683"/>
                </a:lnTo>
                <a:lnTo>
                  <a:pt x="155193" y="464438"/>
                </a:lnTo>
                <a:lnTo>
                  <a:pt x="235965" y="464438"/>
                </a:lnTo>
                <a:lnTo>
                  <a:pt x="244601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98957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4" y="372109"/>
                </a:lnTo>
                <a:lnTo>
                  <a:pt x="372871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5989" y="690244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9" y="305562"/>
                </a:lnTo>
                <a:lnTo>
                  <a:pt x="399542" y="0"/>
                </a:lnTo>
                <a:lnTo>
                  <a:pt x="574039" y="0"/>
                </a:lnTo>
                <a:lnTo>
                  <a:pt x="574039" y="24637"/>
                </a:lnTo>
                <a:lnTo>
                  <a:pt x="564995" y="27469"/>
                </a:lnTo>
                <a:lnTo>
                  <a:pt x="557498" y="30432"/>
                </a:lnTo>
                <a:lnTo>
                  <a:pt x="535352" y="69373"/>
                </a:lnTo>
                <a:lnTo>
                  <a:pt x="534670" y="93090"/>
                </a:lnTo>
                <a:lnTo>
                  <a:pt x="534670" y="414908"/>
                </a:lnTo>
                <a:lnTo>
                  <a:pt x="538352" y="459613"/>
                </a:lnTo>
                <a:lnTo>
                  <a:pt x="574039" y="483362"/>
                </a:lnTo>
                <a:lnTo>
                  <a:pt x="574039" y="508000"/>
                </a:lnTo>
                <a:lnTo>
                  <a:pt x="383159" y="508000"/>
                </a:lnTo>
                <a:lnTo>
                  <a:pt x="383159" y="483362"/>
                </a:lnTo>
                <a:lnTo>
                  <a:pt x="394081" y="480440"/>
                </a:lnTo>
                <a:lnTo>
                  <a:pt x="401700" y="477774"/>
                </a:lnTo>
                <a:lnTo>
                  <a:pt x="421691" y="444061"/>
                </a:lnTo>
                <a:lnTo>
                  <a:pt x="422656" y="414146"/>
                </a:lnTo>
                <a:lnTo>
                  <a:pt x="422656" y="231901"/>
                </a:lnTo>
                <a:lnTo>
                  <a:pt x="422727" y="216110"/>
                </a:lnTo>
                <a:lnTo>
                  <a:pt x="423799" y="160781"/>
                </a:lnTo>
                <a:lnTo>
                  <a:pt x="425388" y="112793"/>
                </a:lnTo>
                <a:lnTo>
                  <a:pt x="425958" y="102742"/>
                </a:lnTo>
                <a:lnTo>
                  <a:pt x="418211" y="102742"/>
                </a:lnTo>
                <a:lnTo>
                  <a:pt x="405641" y="140521"/>
                </a:lnTo>
                <a:lnTo>
                  <a:pt x="389889" y="183133"/>
                </a:lnTo>
                <a:lnTo>
                  <a:pt x="290195" y="451738"/>
                </a:lnTo>
                <a:lnTo>
                  <a:pt x="224662" y="451738"/>
                </a:lnTo>
                <a:lnTo>
                  <a:pt x="119761" y="149987"/>
                </a:lnTo>
                <a:lnTo>
                  <a:pt x="115236" y="137171"/>
                </a:lnTo>
                <a:lnTo>
                  <a:pt x="110998" y="124428"/>
                </a:lnTo>
                <a:lnTo>
                  <a:pt x="107045" y="111732"/>
                </a:lnTo>
                <a:lnTo>
                  <a:pt x="103377" y="99059"/>
                </a:lnTo>
                <a:lnTo>
                  <a:pt x="96647" y="99059"/>
                </a:lnTo>
                <a:lnTo>
                  <a:pt x="98313" y="131133"/>
                </a:lnTo>
                <a:lnTo>
                  <a:pt x="99504" y="166004"/>
                </a:lnTo>
                <a:lnTo>
                  <a:pt x="100218" y="203662"/>
                </a:lnTo>
                <a:lnTo>
                  <a:pt x="100457" y="244093"/>
                </a:lnTo>
                <a:lnTo>
                  <a:pt x="100457" y="415289"/>
                </a:lnTo>
                <a:lnTo>
                  <a:pt x="100621" y="428033"/>
                </a:lnTo>
                <a:lnTo>
                  <a:pt x="108204" y="466725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3" y="478154"/>
                </a:lnTo>
                <a:lnTo>
                  <a:pt x="21717" y="475233"/>
                </a:lnTo>
                <a:lnTo>
                  <a:pt x="27051" y="472185"/>
                </a:lnTo>
                <a:lnTo>
                  <a:pt x="31114" y="468249"/>
                </a:lnTo>
                <a:lnTo>
                  <a:pt x="33782" y="463295"/>
                </a:lnTo>
                <a:lnTo>
                  <a:pt x="36575" y="458342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355"/>
                </a:lnTo>
                <a:lnTo>
                  <a:pt x="9525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6570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80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2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83210" y="450468"/>
                </a:lnTo>
                <a:lnTo>
                  <a:pt x="287528" y="445769"/>
                </a:lnTo>
                <a:lnTo>
                  <a:pt x="291846" y="441070"/>
                </a:lnTo>
                <a:lnTo>
                  <a:pt x="312479" y="401631"/>
                </a:lnTo>
                <a:lnTo>
                  <a:pt x="321944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7470" y="690244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19" h="508000">
                <a:moveTo>
                  <a:pt x="0" y="0"/>
                </a:moveTo>
                <a:lnTo>
                  <a:pt x="195453" y="0"/>
                </a:lnTo>
                <a:lnTo>
                  <a:pt x="195453" y="24637"/>
                </a:lnTo>
                <a:lnTo>
                  <a:pt x="186436" y="27050"/>
                </a:lnTo>
                <a:lnTo>
                  <a:pt x="179450" y="29717"/>
                </a:lnTo>
                <a:lnTo>
                  <a:pt x="174244" y="32638"/>
                </a:lnTo>
                <a:lnTo>
                  <a:pt x="169037" y="35432"/>
                </a:lnTo>
                <a:lnTo>
                  <a:pt x="164973" y="39369"/>
                </a:lnTo>
                <a:lnTo>
                  <a:pt x="155543" y="76771"/>
                </a:lnTo>
                <a:lnTo>
                  <a:pt x="155194" y="93090"/>
                </a:lnTo>
                <a:lnTo>
                  <a:pt x="155194" y="463676"/>
                </a:lnTo>
                <a:lnTo>
                  <a:pt x="227456" y="463676"/>
                </a:lnTo>
                <a:lnTo>
                  <a:pt x="237694" y="463250"/>
                </a:lnTo>
                <a:lnTo>
                  <a:pt x="274097" y="448468"/>
                </a:lnTo>
                <a:lnTo>
                  <a:pt x="297267" y="410565"/>
                </a:lnTo>
                <a:lnTo>
                  <a:pt x="309649" y="367631"/>
                </a:lnTo>
                <a:lnTo>
                  <a:pt x="311912" y="357631"/>
                </a:lnTo>
                <a:lnTo>
                  <a:pt x="362838" y="357631"/>
                </a:lnTo>
                <a:lnTo>
                  <a:pt x="354584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38735" y="443738"/>
                </a:lnTo>
                <a:lnTo>
                  <a:pt x="39878" y="414146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9602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4" h="508000">
                <a:moveTo>
                  <a:pt x="0" y="0"/>
                </a:moveTo>
                <a:lnTo>
                  <a:pt x="216281" y="0"/>
                </a:lnTo>
                <a:lnTo>
                  <a:pt x="260381" y="2117"/>
                </a:lnTo>
                <a:lnTo>
                  <a:pt x="298576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4" y="137413"/>
                </a:lnTo>
                <a:lnTo>
                  <a:pt x="402752" y="161293"/>
                </a:lnTo>
                <a:lnTo>
                  <a:pt x="391791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421" y="286752"/>
                </a:lnTo>
                <a:lnTo>
                  <a:pt x="244328" y="296138"/>
                </a:lnTo>
                <a:lnTo>
                  <a:pt x="214375" y="297306"/>
                </a:lnTo>
                <a:lnTo>
                  <a:pt x="197163" y="297213"/>
                </a:lnTo>
                <a:lnTo>
                  <a:pt x="181546" y="296941"/>
                </a:lnTo>
                <a:lnTo>
                  <a:pt x="167548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369" y="456564"/>
                </a:lnTo>
                <a:lnTo>
                  <a:pt x="192444" y="481839"/>
                </a:lnTo>
                <a:lnTo>
                  <a:pt x="200279" y="483362"/>
                </a:lnTo>
                <a:lnTo>
                  <a:pt x="20027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896" y="690244"/>
            <a:ext cx="574675" cy="508000"/>
          </a:xfrm>
          <a:custGeom>
            <a:avLst/>
            <a:gdLst/>
            <a:ahLst/>
            <a:cxnLst/>
            <a:rect l="l" t="t" r="r" b="b"/>
            <a:pathLst>
              <a:path w="574675" h="508000">
                <a:moveTo>
                  <a:pt x="0" y="0"/>
                </a:moveTo>
                <a:lnTo>
                  <a:pt x="184950" y="0"/>
                </a:lnTo>
                <a:lnTo>
                  <a:pt x="287947" y="305562"/>
                </a:lnTo>
                <a:lnTo>
                  <a:pt x="399580" y="0"/>
                </a:lnTo>
                <a:lnTo>
                  <a:pt x="574078" y="0"/>
                </a:lnTo>
                <a:lnTo>
                  <a:pt x="574078" y="24637"/>
                </a:lnTo>
                <a:lnTo>
                  <a:pt x="565033" y="27469"/>
                </a:lnTo>
                <a:lnTo>
                  <a:pt x="557536" y="30432"/>
                </a:lnTo>
                <a:lnTo>
                  <a:pt x="535390" y="69373"/>
                </a:lnTo>
                <a:lnTo>
                  <a:pt x="534708" y="93090"/>
                </a:lnTo>
                <a:lnTo>
                  <a:pt x="534708" y="414908"/>
                </a:lnTo>
                <a:lnTo>
                  <a:pt x="538391" y="459613"/>
                </a:lnTo>
                <a:lnTo>
                  <a:pt x="574078" y="483362"/>
                </a:lnTo>
                <a:lnTo>
                  <a:pt x="574078" y="508000"/>
                </a:lnTo>
                <a:lnTo>
                  <a:pt x="383197" y="508000"/>
                </a:lnTo>
                <a:lnTo>
                  <a:pt x="383197" y="483362"/>
                </a:lnTo>
                <a:lnTo>
                  <a:pt x="394119" y="480440"/>
                </a:lnTo>
                <a:lnTo>
                  <a:pt x="401739" y="477774"/>
                </a:lnTo>
                <a:lnTo>
                  <a:pt x="421729" y="444061"/>
                </a:lnTo>
                <a:lnTo>
                  <a:pt x="422694" y="414146"/>
                </a:lnTo>
                <a:lnTo>
                  <a:pt x="422694" y="231901"/>
                </a:lnTo>
                <a:lnTo>
                  <a:pt x="422765" y="216110"/>
                </a:lnTo>
                <a:lnTo>
                  <a:pt x="423837" y="160781"/>
                </a:lnTo>
                <a:lnTo>
                  <a:pt x="425426" y="112793"/>
                </a:lnTo>
                <a:lnTo>
                  <a:pt x="425996" y="102742"/>
                </a:lnTo>
                <a:lnTo>
                  <a:pt x="418249" y="102742"/>
                </a:lnTo>
                <a:lnTo>
                  <a:pt x="405680" y="140521"/>
                </a:lnTo>
                <a:lnTo>
                  <a:pt x="389928" y="183133"/>
                </a:lnTo>
                <a:lnTo>
                  <a:pt x="290233" y="451738"/>
                </a:lnTo>
                <a:lnTo>
                  <a:pt x="224701" y="451738"/>
                </a:lnTo>
                <a:lnTo>
                  <a:pt x="119799" y="149987"/>
                </a:lnTo>
                <a:lnTo>
                  <a:pt x="115274" y="137171"/>
                </a:lnTo>
                <a:lnTo>
                  <a:pt x="111036" y="124428"/>
                </a:lnTo>
                <a:lnTo>
                  <a:pt x="107083" y="111732"/>
                </a:lnTo>
                <a:lnTo>
                  <a:pt x="103416" y="99059"/>
                </a:lnTo>
                <a:lnTo>
                  <a:pt x="96685" y="99059"/>
                </a:lnTo>
                <a:lnTo>
                  <a:pt x="98351" y="131133"/>
                </a:lnTo>
                <a:lnTo>
                  <a:pt x="99542" y="166004"/>
                </a:lnTo>
                <a:lnTo>
                  <a:pt x="100256" y="203662"/>
                </a:lnTo>
                <a:lnTo>
                  <a:pt x="100495" y="244093"/>
                </a:lnTo>
                <a:lnTo>
                  <a:pt x="100495" y="415289"/>
                </a:lnTo>
                <a:lnTo>
                  <a:pt x="100659" y="428033"/>
                </a:lnTo>
                <a:lnTo>
                  <a:pt x="108242" y="466725"/>
                </a:lnTo>
                <a:lnTo>
                  <a:pt x="140627" y="483362"/>
                </a:lnTo>
                <a:lnTo>
                  <a:pt x="140627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82" y="480949"/>
                </a:lnTo>
                <a:lnTo>
                  <a:pt x="16433" y="478154"/>
                </a:lnTo>
                <a:lnTo>
                  <a:pt x="21755" y="475233"/>
                </a:lnTo>
                <a:lnTo>
                  <a:pt x="27089" y="472185"/>
                </a:lnTo>
                <a:lnTo>
                  <a:pt x="31153" y="468249"/>
                </a:lnTo>
                <a:lnTo>
                  <a:pt x="33820" y="463295"/>
                </a:lnTo>
                <a:lnTo>
                  <a:pt x="36614" y="458342"/>
                </a:lnTo>
                <a:lnTo>
                  <a:pt x="39789" y="414908"/>
                </a:lnTo>
                <a:lnTo>
                  <a:pt x="39789" y="93090"/>
                </a:lnTo>
                <a:lnTo>
                  <a:pt x="37376" y="54355"/>
                </a:lnTo>
                <a:lnTo>
                  <a:pt x="9552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8313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38" y="0"/>
                </a:lnTo>
                <a:lnTo>
                  <a:pt x="195338" y="24637"/>
                </a:lnTo>
                <a:lnTo>
                  <a:pt x="185165" y="27304"/>
                </a:lnTo>
                <a:lnTo>
                  <a:pt x="177660" y="30225"/>
                </a:lnTo>
                <a:lnTo>
                  <a:pt x="172821" y="33400"/>
                </a:lnTo>
                <a:lnTo>
                  <a:pt x="167995" y="36449"/>
                </a:lnTo>
                <a:lnTo>
                  <a:pt x="164325" y="40258"/>
                </a:lnTo>
                <a:lnTo>
                  <a:pt x="155248" y="84018"/>
                </a:lnTo>
                <a:lnTo>
                  <a:pt x="155155" y="93852"/>
                </a:lnTo>
                <a:lnTo>
                  <a:pt x="155155" y="414527"/>
                </a:lnTo>
                <a:lnTo>
                  <a:pt x="155155" y="423290"/>
                </a:lnTo>
                <a:lnTo>
                  <a:pt x="158877" y="456945"/>
                </a:lnTo>
                <a:lnTo>
                  <a:pt x="160362" y="461644"/>
                </a:lnTo>
                <a:lnTo>
                  <a:pt x="195338" y="483362"/>
                </a:lnTo>
                <a:lnTo>
                  <a:pt x="19533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82" y="480949"/>
                </a:lnTo>
                <a:lnTo>
                  <a:pt x="16433" y="478281"/>
                </a:lnTo>
                <a:lnTo>
                  <a:pt x="21767" y="475360"/>
                </a:lnTo>
                <a:lnTo>
                  <a:pt x="27101" y="472566"/>
                </a:lnTo>
                <a:lnTo>
                  <a:pt x="31064" y="468502"/>
                </a:lnTo>
                <a:lnTo>
                  <a:pt x="33667" y="463422"/>
                </a:lnTo>
                <a:lnTo>
                  <a:pt x="36271" y="458342"/>
                </a:lnTo>
                <a:lnTo>
                  <a:pt x="37947" y="451992"/>
                </a:lnTo>
                <a:lnTo>
                  <a:pt x="39814" y="414527"/>
                </a:lnTo>
                <a:lnTo>
                  <a:pt x="39814" y="93471"/>
                </a:lnTo>
                <a:lnTo>
                  <a:pt x="36652" y="50037"/>
                </a:lnTo>
                <a:lnTo>
                  <a:pt x="34048" y="44957"/>
                </a:lnTo>
                <a:lnTo>
                  <a:pt x="31445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3983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4" y="0"/>
                </a:moveTo>
                <a:lnTo>
                  <a:pt x="315848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09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8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79" y="453898"/>
                </a:lnTo>
                <a:lnTo>
                  <a:pt x="61340" y="413385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6644" y="684403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4" h="520065">
                <a:moveTo>
                  <a:pt x="228091" y="0"/>
                </a:moveTo>
                <a:lnTo>
                  <a:pt x="280243" y="3978"/>
                </a:lnTo>
                <a:lnTo>
                  <a:pt x="325453" y="15922"/>
                </a:lnTo>
                <a:lnTo>
                  <a:pt x="363733" y="35843"/>
                </a:lnTo>
                <a:lnTo>
                  <a:pt x="395097" y="63754"/>
                </a:lnTo>
                <a:lnTo>
                  <a:pt x="419526" y="99542"/>
                </a:lnTo>
                <a:lnTo>
                  <a:pt x="436991" y="143081"/>
                </a:lnTo>
                <a:lnTo>
                  <a:pt x="447478" y="194359"/>
                </a:lnTo>
                <a:lnTo>
                  <a:pt x="450976" y="253364"/>
                </a:lnTo>
                <a:lnTo>
                  <a:pt x="449931" y="287272"/>
                </a:lnTo>
                <a:lnTo>
                  <a:pt x="441600" y="347608"/>
                </a:lnTo>
                <a:lnTo>
                  <a:pt x="425194" y="398115"/>
                </a:lnTo>
                <a:lnTo>
                  <a:pt x="401710" y="439505"/>
                </a:lnTo>
                <a:lnTo>
                  <a:pt x="371294" y="471939"/>
                </a:lnTo>
                <a:lnTo>
                  <a:pt x="334754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64" y="223793"/>
                </a:lnTo>
                <a:lnTo>
                  <a:pt x="14948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72" y="17359"/>
                </a:lnTo>
                <a:lnTo>
                  <a:pt x="193591" y="1928"/>
                </a:lnTo>
                <a:lnTo>
                  <a:pt x="2280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28113" y="3040506"/>
            <a:ext cx="6374765" cy="21590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algn="just">
              <a:lnSpc>
                <a:spcPct val="87900"/>
              </a:lnSpc>
              <a:spcBef>
                <a:spcPts val="545"/>
              </a:spcBef>
            </a:pPr>
            <a:r>
              <a:rPr sz="3100" b="1" spc="-5" dirty="0">
                <a:latin typeface="Cambria"/>
                <a:cs typeface="Cambria"/>
              </a:rPr>
              <a:t>It is </a:t>
            </a:r>
            <a:r>
              <a:rPr sz="3100" b="1" spc="-10" dirty="0">
                <a:latin typeface="Cambria"/>
                <a:cs typeface="Cambria"/>
              </a:rPr>
              <a:t>the fourth </a:t>
            </a:r>
            <a:r>
              <a:rPr sz="3100" b="1" spc="-5" dirty="0">
                <a:latin typeface="Cambria"/>
                <a:cs typeface="Cambria"/>
              </a:rPr>
              <a:t>phase of the nursing  </a:t>
            </a:r>
            <a:r>
              <a:rPr sz="3100" b="1" spc="-15" dirty="0">
                <a:latin typeface="Cambria"/>
                <a:cs typeface="Cambria"/>
              </a:rPr>
              <a:t>process </a:t>
            </a:r>
            <a:r>
              <a:rPr sz="3100" b="1" spc="-5" dirty="0">
                <a:latin typeface="Cambria"/>
                <a:cs typeface="Cambria"/>
              </a:rPr>
              <a:t>in </a:t>
            </a:r>
            <a:r>
              <a:rPr sz="3100" b="1" spc="-10" dirty="0">
                <a:latin typeface="Cambria"/>
                <a:cs typeface="Cambria"/>
              </a:rPr>
              <a:t>which the </a:t>
            </a:r>
            <a:r>
              <a:rPr sz="3100" b="1" spc="-5" dirty="0">
                <a:latin typeface="Cambria"/>
                <a:cs typeface="Cambria"/>
              </a:rPr>
              <a:t>nurse puts  the nursing </a:t>
            </a:r>
            <a:r>
              <a:rPr sz="3100" b="1" spc="-15" dirty="0">
                <a:latin typeface="Cambria"/>
                <a:cs typeface="Cambria"/>
              </a:rPr>
              <a:t>care </a:t>
            </a:r>
            <a:r>
              <a:rPr sz="3100" b="1" spc="-10" dirty="0">
                <a:latin typeface="Cambria"/>
                <a:cs typeface="Cambria"/>
              </a:rPr>
              <a:t>plan </a:t>
            </a:r>
            <a:r>
              <a:rPr sz="3100" b="1" spc="-15" dirty="0">
                <a:latin typeface="Cambria"/>
                <a:cs typeface="Cambria"/>
              </a:rPr>
              <a:t>into</a:t>
            </a:r>
            <a:r>
              <a:rPr sz="3100" b="1" spc="515" dirty="0">
                <a:latin typeface="Cambria"/>
                <a:cs typeface="Cambria"/>
              </a:rPr>
              <a:t> </a:t>
            </a:r>
            <a:r>
              <a:rPr sz="3100" b="1" spc="-10" dirty="0">
                <a:latin typeface="Cambria"/>
                <a:cs typeface="Cambria"/>
              </a:rPr>
              <a:t>action,  continues data </a:t>
            </a:r>
            <a:r>
              <a:rPr sz="3100" b="1" spc="-5" dirty="0">
                <a:latin typeface="Cambria"/>
                <a:cs typeface="Cambria"/>
              </a:rPr>
              <a:t>collection </a:t>
            </a:r>
            <a:r>
              <a:rPr sz="3100" b="1" spc="-10" dirty="0">
                <a:latin typeface="Cambria"/>
                <a:cs typeface="Cambria"/>
              </a:rPr>
              <a:t>and  documents the </a:t>
            </a:r>
            <a:r>
              <a:rPr sz="3100" b="1" spc="-15" dirty="0">
                <a:latin typeface="Cambria"/>
                <a:cs typeface="Cambria"/>
              </a:rPr>
              <a:t>care</a:t>
            </a:r>
            <a:r>
              <a:rPr sz="3100" b="1" spc="50" dirty="0">
                <a:latin typeface="Cambria"/>
                <a:cs typeface="Cambria"/>
              </a:rPr>
              <a:t> </a:t>
            </a:r>
            <a:r>
              <a:rPr sz="3100" b="1" spc="-20" dirty="0">
                <a:latin typeface="Cambria"/>
                <a:cs typeface="Cambria"/>
              </a:rPr>
              <a:t>provided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48416" y="2405516"/>
            <a:ext cx="454386" cy="454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6116" y="2548772"/>
            <a:ext cx="454386" cy="454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4374" y="2179666"/>
            <a:ext cx="692729" cy="692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5444" y="1827277"/>
            <a:ext cx="492252" cy="492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43720" y="1613036"/>
            <a:ext cx="455793" cy="4543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9924" y="1987296"/>
            <a:ext cx="492251" cy="492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5862" y="2265010"/>
            <a:ext cx="692729" cy="6927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4572" y="2601468"/>
            <a:ext cx="493775" cy="493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8681" y="2674621"/>
            <a:ext cx="493775" cy="492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5401" y="1953768"/>
            <a:ext cx="1094231" cy="10942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3636" y="5357504"/>
            <a:ext cx="454386" cy="4543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0266" y="5419690"/>
            <a:ext cx="692729" cy="6927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4588" y="5276763"/>
            <a:ext cx="946638" cy="948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0824" y="5974724"/>
            <a:ext cx="454386" cy="4543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4742" y="5267290"/>
            <a:ext cx="692729" cy="6927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0632" y="6028064"/>
            <a:ext cx="454386" cy="4543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7798" y="5500791"/>
            <a:ext cx="948103" cy="9481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0470" y="5203282"/>
            <a:ext cx="692729" cy="6927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9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1976" y="1257782"/>
            <a:ext cx="7210046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6206" y="913891"/>
            <a:ext cx="7220800" cy="346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0487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1990" y="942214"/>
            <a:ext cx="98552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857" y="942214"/>
            <a:ext cx="100088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4961" y="942214"/>
            <a:ext cx="9860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436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420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2956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25891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2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6301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6" y="24257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8" y="46228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8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2797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1" y="56896"/>
                </a:lnTo>
                <a:lnTo>
                  <a:pt x="237108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4" y="33528"/>
                </a:lnTo>
                <a:lnTo>
                  <a:pt x="226313" y="32004"/>
                </a:lnTo>
                <a:lnTo>
                  <a:pt x="222884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5" y="28956"/>
                </a:lnTo>
                <a:lnTo>
                  <a:pt x="202183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5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4" y="320801"/>
                </a:lnTo>
                <a:lnTo>
                  <a:pt x="89916" y="319278"/>
                </a:lnTo>
                <a:lnTo>
                  <a:pt x="93979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5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8" y="34798"/>
                </a:lnTo>
                <a:lnTo>
                  <a:pt x="54736" y="38481"/>
                </a:lnTo>
                <a:lnTo>
                  <a:pt x="50926" y="43434"/>
                </a:lnTo>
                <a:lnTo>
                  <a:pt x="46990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6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5014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1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5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4" y="290703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2" y="28956"/>
                </a:lnTo>
                <a:lnTo>
                  <a:pt x="77470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7195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534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016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016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4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44818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8" y="313563"/>
                </a:lnTo>
                <a:lnTo>
                  <a:pt x="366776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9" y="318135"/>
                </a:lnTo>
                <a:lnTo>
                  <a:pt x="270383" y="316738"/>
                </a:lnTo>
                <a:lnTo>
                  <a:pt x="273177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7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2972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016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016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4080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7" y="19812"/>
                </a:lnTo>
                <a:lnTo>
                  <a:pt x="104267" y="42291"/>
                </a:lnTo>
                <a:lnTo>
                  <a:pt x="103632" y="47498"/>
                </a:lnTo>
                <a:lnTo>
                  <a:pt x="103378" y="54101"/>
                </a:lnTo>
                <a:lnTo>
                  <a:pt x="103378" y="61975"/>
                </a:lnTo>
                <a:lnTo>
                  <a:pt x="103378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9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3184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7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8" y="299466"/>
                </a:lnTo>
                <a:lnTo>
                  <a:pt x="105410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6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2654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8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8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828" y="311785"/>
                </a:lnTo>
                <a:lnTo>
                  <a:pt x="22606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6633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3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6489" y="917829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39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7" y="28956"/>
                </a:lnTo>
                <a:lnTo>
                  <a:pt x="103378" y="28956"/>
                </a:lnTo>
                <a:lnTo>
                  <a:pt x="103378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48844" y="153924"/>
                </a:lnTo>
                <a:lnTo>
                  <a:pt x="153035" y="151511"/>
                </a:lnTo>
                <a:lnTo>
                  <a:pt x="157225" y="149098"/>
                </a:lnTo>
                <a:lnTo>
                  <a:pt x="160782" y="145161"/>
                </a:lnTo>
                <a:lnTo>
                  <a:pt x="163449" y="139573"/>
                </a:lnTo>
                <a:lnTo>
                  <a:pt x="166242" y="133858"/>
                </a:lnTo>
                <a:lnTo>
                  <a:pt x="168401" y="125984"/>
                </a:lnTo>
                <a:lnTo>
                  <a:pt x="170307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7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7" y="199644"/>
                </a:lnTo>
                <a:lnTo>
                  <a:pt x="160274" y="193929"/>
                </a:lnTo>
                <a:lnTo>
                  <a:pt x="156845" y="189865"/>
                </a:lnTo>
                <a:lnTo>
                  <a:pt x="152653" y="187579"/>
                </a:lnTo>
                <a:lnTo>
                  <a:pt x="148589" y="185293"/>
                </a:lnTo>
                <a:lnTo>
                  <a:pt x="142748" y="184150"/>
                </a:lnTo>
                <a:lnTo>
                  <a:pt x="135127" y="184150"/>
                </a:lnTo>
                <a:lnTo>
                  <a:pt x="103378" y="184150"/>
                </a:lnTo>
                <a:lnTo>
                  <a:pt x="103378" y="276098"/>
                </a:lnTo>
                <a:lnTo>
                  <a:pt x="103378" y="284861"/>
                </a:lnTo>
                <a:lnTo>
                  <a:pt x="103631" y="291465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16204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421"/>
                </a:lnTo>
                <a:lnTo>
                  <a:pt x="10922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656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8632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3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6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6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384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8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17103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462" y="0"/>
                </a:lnTo>
                <a:lnTo>
                  <a:pt x="158533" y="259"/>
                </a:lnTo>
                <a:lnTo>
                  <a:pt x="204059" y="6421"/>
                </a:lnTo>
                <a:lnTo>
                  <a:pt x="241852" y="24431"/>
                </a:lnTo>
                <a:lnTo>
                  <a:pt x="265518" y="58674"/>
                </a:lnTo>
                <a:lnTo>
                  <a:pt x="270344" y="91186"/>
                </a:lnTo>
                <a:lnTo>
                  <a:pt x="269811" y="102927"/>
                </a:lnTo>
                <a:lnTo>
                  <a:pt x="257151" y="141150"/>
                </a:lnTo>
                <a:lnTo>
                  <a:pt x="221815" y="172910"/>
                </a:lnTo>
                <a:lnTo>
                  <a:pt x="199974" y="183387"/>
                </a:lnTo>
                <a:lnTo>
                  <a:pt x="199974" y="185928"/>
                </a:lnTo>
                <a:lnTo>
                  <a:pt x="236190" y="214108"/>
                </a:lnTo>
                <a:lnTo>
                  <a:pt x="267627" y="274320"/>
                </a:lnTo>
                <a:lnTo>
                  <a:pt x="272820" y="284866"/>
                </a:lnTo>
                <a:lnTo>
                  <a:pt x="299558" y="317261"/>
                </a:lnTo>
                <a:lnTo>
                  <a:pt x="312724" y="321945"/>
                </a:lnTo>
                <a:lnTo>
                  <a:pt x="312724" y="338328"/>
                </a:lnTo>
                <a:lnTo>
                  <a:pt x="217322" y="338328"/>
                </a:lnTo>
                <a:lnTo>
                  <a:pt x="209900" y="327153"/>
                </a:lnTo>
                <a:lnTo>
                  <a:pt x="202015" y="313610"/>
                </a:lnTo>
                <a:lnTo>
                  <a:pt x="193669" y="297662"/>
                </a:lnTo>
                <a:lnTo>
                  <a:pt x="184861" y="279273"/>
                </a:lnTo>
                <a:lnTo>
                  <a:pt x="165531" y="236855"/>
                </a:lnTo>
                <a:lnTo>
                  <a:pt x="161350" y="228169"/>
                </a:lnTo>
                <a:lnTo>
                  <a:pt x="137896" y="199262"/>
                </a:lnTo>
                <a:lnTo>
                  <a:pt x="133527" y="197231"/>
                </a:lnTo>
                <a:lnTo>
                  <a:pt x="126796" y="196215"/>
                </a:lnTo>
                <a:lnTo>
                  <a:pt x="117703" y="196215"/>
                </a:lnTo>
                <a:lnTo>
                  <a:pt x="103327" y="196215"/>
                </a:lnTo>
                <a:lnTo>
                  <a:pt x="103327" y="276098"/>
                </a:lnTo>
                <a:lnTo>
                  <a:pt x="103436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70" y="319659"/>
                </a:lnTo>
                <a:lnTo>
                  <a:pt x="130098" y="321945"/>
                </a:lnTo>
                <a:lnTo>
                  <a:pt x="13009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55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3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6206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967" y="0"/>
                </a:lnTo>
                <a:lnTo>
                  <a:pt x="173347" y="1404"/>
                </a:lnTo>
                <a:lnTo>
                  <a:pt x="220305" y="12644"/>
                </a:lnTo>
                <a:lnTo>
                  <a:pt x="251544" y="35165"/>
                </a:lnTo>
                <a:lnTo>
                  <a:pt x="269113" y="91440"/>
                </a:lnTo>
                <a:lnTo>
                  <a:pt x="268198" y="107372"/>
                </a:lnTo>
                <a:lnTo>
                  <a:pt x="254495" y="148717"/>
                </a:lnTo>
                <a:lnTo>
                  <a:pt x="225171" y="178524"/>
                </a:lnTo>
                <a:lnTo>
                  <a:pt x="180892" y="194865"/>
                </a:lnTo>
                <a:lnTo>
                  <a:pt x="142735" y="197993"/>
                </a:lnTo>
                <a:lnTo>
                  <a:pt x="131257" y="197941"/>
                </a:lnTo>
                <a:lnTo>
                  <a:pt x="120864" y="197770"/>
                </a:lnTo>
                <a:lnTo>
                  <a:pt x="111554" y="197457"/>
                </a:lnTo>
                <a:lnTo>
                  <a:pt x="103327" y="196976"/>
                </a:lnTo>
                <a:lnTo>
                  <a:pt x="103327" y="276351"/>
                </a:lnTo>
                <a:lnTo>
                  <a:pt x="103327" y="287274"/>
                </a:lnTo>
                <a:lnTo>
                  <a:pt x="103746" y="294894"/>
                </a:lnTo>
                <a:lnTo>
                  <a:pt x="104571" y="299466"/>
                </a:lnTo>
                <a:lnTo>
                  <a:pt x="105397" y="304038"/>
                </a:lnTo>
                <a:lnTo>
                  <a:pt x="106756" y="307721"/>
                </a:lnTo>
                <a:lnTo>
                  <a:pt x="108661" y="310388"/>
                </a:lnTo>
                <a:lnTo>
                  <a:pt x="110566" y="313055"/>
                </a:lnTo>
                <a:lnTo>
                  <a:pt x="133311" y="321945"/>
                </a:lnTo>
                <a:lnTo>
                  <a:pt x="133311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55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3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4822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798" y="286214"/>
                </a:lnTo>
                <a:lnTo>
                  <a:pt x="311023" y="316611"/>
                </a:lnTo>
                <a:lnTo>
                  <a:pt x="314959" y="319786"/>
                </a:lnTo>
                <a:lnTo>
                  <a:pt x="320548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0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0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5624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546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6619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6014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7023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7" y="11684"/>
                </a:lnTo>
                <a:lnTo>
                  <a:pt x="244347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6"/>
                </a:lnTo>
                <a:lnTo>
                  <a:pt x="139703" y="31311"/>
                </a:lnTo>
                <a:lnTo>
                  <a:pt x="98805" y="66548"/>
                </a:lnTo>
                <a:lnTo>
                  <a:pt x="83772" y="113141"/>
                </a:lnTo>
                <a:lnTo>
                  <a:pt x="78740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6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9" y="258699"/>
                </a:lnTo>
                <a:lnTo>
                  <a:pt x="244347" y="258699"/>
                </a:lnTo>
                <a:lnTo>
                  <a:pt x="244347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1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4190" y="913891"/>
            <a:ext cx="300990" cy="346710"/>
          </a:xfrm>
          <a:custGeom>
            <a:avLst/>
            <a:gdLst/>
            <a:ahLst/>
            <a:cxnLst/>
            <a:rect l="l" t="t" r="r" b="b"/>
            <a:pathLst>
              <a:path w="300990" h="346709">
                <a:moveTo>
                  <a:pt x="151917" y="0"/>
                </a:moveTo>
                <a:lnTo>
                  <a:pt x="216782" y="10604"/>
                </a:lnTo>
                <a:lnTo>
                  <a:pt x="263169" y="42545"/>
                </a:lnTo>
                <a:lnTo>
                  <a:pt x="291061" y="95329"/>
                </a:lnTo>
                <a:lnTo>
                  <a:pt x="300380" y="168783"/>
                </a:lnTo>
                <a:lnTo>
                  <a:pt x="299689" y="191381"/>
                </a:lnTo>
                <a:lnTo>
                  <a:pt x="294165" y="231576"/>
                </a:lnTo>
                <a:lnTo>
                  <a:pt x="275980" y="279733"/>
                </a:lnTo>
                <a:lnTo>
                  <a:pt x="247290" y="314342"/>
                </a:lnTo>
                <a:lnTo>
                  <a:pt x="209321" y="336042"/>
                </a:lnTo>
                <a:lnTo>
                  <a:pt x="162994" y="345561"/>
                </a:lnTo>
                <a:lnTo>
                  <a:pt x="145948" y="346202"/>
                </a:lnTo>
                <a:lnTo>
                  <a:pt x="111806" y="343535"/>
                </a:lnTo>
                <a:lnTo>
                  <a:pt x="57076" y="322199"/>
                </a:lnTo>
                <a:lnTo>
                  <a:pt x="2056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107" y="149082"/>
                </a:lnTo>
                <a:lnTo>
                  <a:pt x="9965" y="101457"/>
                </a:lnTo>
                <a:lnTo>
                  <a:pt x="27620" y="62097"/>
                </a:lnTo>
                <a:lnTo>
                  <a:pt x="53699" y="32049"/>
                </a:lnTo>
                <a:lnTo>
                  <a:pt x="87927" y="11572"/>
                </a:lnTo>
                <a:lnTo>
                  <a:pt x="128936" y="1285"/>
                </a:lnTo>
                <a:lnTo>
                  <a:pt x="1519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6209" y="1686067"/>
            <a:ext cx="4558030" cy="4267200"/>
          </a:xfrm>
          <a:custGeom>
            <a:avLst/>
            <a:gdLst/>
            <a:ahLst/>
            <a:cxnLst/>
            <a:rect l="l" t="t" r="r" b="b"/>
            <a:pathLst>
              <a:path w="4558030" h="4267200">
                <a:moveTo>
                  <a:pt x="2548905" y="4254500"/>
                </a:moveTo>
                <a:lnTo>
                  <a:pt x="2007626" y="4254500"/>
                </a:lnTo>
                <a:lnTo>
                  <a:pt x="2052890" y="4267200"/>
                </a:lnTo>
                <a:lnTo>
                  <a:pt x="2504203" y="4267200"/>
                </a:lnTo>
                <a:lnTo>
                  <a:pt x="2548905" y="4254500"/>
                </a:lnTo>
                <a:close/>
              </a:path>
              <a:path w="4558030" h="4267200">
                <a:moveTo>
                  <a:pt x="2637901" y="4241800"/>
                </a:moveTo>
                <a:lnTo>
                  <a:pt x="1917199" y="4241800"/>
                </a:lnTo>
                <a:lnTo>
                  <a:pt x="1962391" y="4254500"/>
                </a:lnTo>
                <a:lnTo>
                  <a:pt x="2593476" y="4254500"/>
                </a:lnTo>
                <a:lnTo>
                  <a:pt x="2637901" y="4241800"/>
                </a:lnTo>
                <a:close/>
              </a:path>
              <a:path w="4558030" h="4267200">
                <a:moveTo>
                  <a:pt x="307623" y="584200"/>
                </a:moveTo>
                <a:lnTo>
                  <a:pt x="417351" y="685800"/>
                </a:lnTo>
                <a:lnTo>
                  <a:pt x="389966" y="723900"/>
                </a:lnTo>
                <a:lnTo>
                  <a:pt x="363440" y="762000"/>
                </a:lnTo>
                <a:lnTo>
                  <a:pt x="337780" y="800100"/>
                </a:lnTo>
                <a:lnTo>
                  <a:pt x="312992" y="838200"/>
                </a:lnTo>
                <a:lnTo>
                  <a:pt x="289081" y="889000"/>
                </a:lnTo>
                <a:lnTo>
                  <a:pt x="265994" y="927100"/>
                </a:lnTo>
                <a:lnTo>
                  <a:pt x="243896" y="965200"/>
                </a:lnTo>
                <a:lnTo>
                  <a:pt x="222784" y="1016000"/>
                </a:lnTo>
                <a:lnTo>
                  <a:pt x="202652" y="1054100"/>
                </a:lnTo>
                <a:lnTo>
                  <a:pt x="183499" y="1104900"/>
                </a:lnTo>
                <a:lnTo>
                  <a:pt x="165320" y="1143000"/>
                </a:lnTo>
                <a:lnTo>
                  <a:pt x="148110" y="1181100"/>
                </a:lnTo>
                <a:lnTo>
                  <a:pt x="131867" y="1231900"/>
                </a:lnTo>
                <a:lnTo>
                  <a:pt x="116586" y="1270000"/>
                </a:lnTo>
                <a:lnTo>
                  <a:pt x="102264" y="1320800"/>
                </a:lnTo>
                <a:lnTo>
                  <a:pt x="88897" y="1358900"/>
                </a:lnTo>
                <a:lnTo>
                  <a:pt x="76480" y="1409700"/>
                </a:lnTo>
                <a:lnTo>
                  <a:pt x="65011" y="1447800"/>
                </a:lnTo>
                <a:lnTo>
                  <a:pt x="54486" y="1498600"/>
                </a:lnTo>
                <a:lnTo>
                  <a:pt x="44900" y="1536700"/>
                </a:lnTo>
                <a:lnTo>
                  <a:pt x="36249" y="1587500"/>
                </a:lnTo>
                <a:lnTo>
                  <a:pt x="28531" y="1638300"/>
                </a:lnTo>
                <a:lnTo>
                  <a:pt x="21740" y="1676400"/>
                </a:lnTo>
                <a:lnTo>
                  <a:pt x="15874" y="1727200"/>
                </a:lnTo>
                <a:lnTo>
                  <a:pt x="10929" y="1765300"/>
                </a:lnTo>
                <a:lnTo>
                  <a:pt x="6900" y="1816100"/>
                </a:lnTo>
                <a:lnTo>
                  <a:pt x="3784" y="1854200"/>
                </a:lnTo>
                <a:lnTo>
                  <a:pt x="1577" y="1905000"/>
                </a:lnTo>
                <a:lnTo>
                  <a:pt x="275" y="1955800"/>
                </a:lnTo>
                <a:lnTo>
                  <a:pt x="9" y="1981200"/>
                </a:lnTo>
                <a:lnTo>
                  <a:pt x="0" y="2006600"/>
                </a:lnTo>
                <a:lnTo>
                  <a:pt x="373" y="2044700"/>
                </a:lnTo>
                <a:lnTo>
                  <a:pt x="1764" y="2082800"/>
                </a:lnTo>
                <a:lnTo>
                  <a:pt x="4045" y="2133600"/>
                </a:lnTo>
                <a:lnTo>
                  <a:pt x="7212" y="2171700"/>
                </a:lnTo>
                <a:lnTo>
                  <a:pt x="11262" y="2222500"/>
                </a:lnTo>
                <a:lnTo>
                  <a:pt x="16190" y="2260600"/>
                </a:lnTo>
                <a:lnTo>
                  <a:pt x="21993" y="2311400"/>
                </a:lnTo>
                <a:lnTo>
                  <a:pt x="28667" y="2349500"/>
                </a:lnTo>
                <a:lnTo>
                  <a:pt x="36208" y="2400300"/>
                </a:lnTo>
                <a:lnTo>
                  <a:pt x="44612" y="2438400"/>
                </a:lnTo>
                <a:lnTo>
                  <a:pt x="53876" y="2489200"/>
                </a:lnTo>
                <a:lnTo>
                  <a:pt x="63995" y="2527300"/>
                </a:lnTo>
                <a:lnTo>
                  <a:pt x="74967" y="2578100"/>
                </a:lnTo>
                <a:lnTo>
                  <a:pt x="86786" y="2616200"/>
                </a:lnTo>
                <a:lnTo>
                  <a:pt x="99450" y="2654300"/>
                </a:lnTo>
                <a:lnTo>
                  <a:pt x="112954" y="2705100"/>
                </a:lnTo>
                <a:lnTo>
                  <a:pt x="127294" y="2743200"/>
                </a:lnTo>
                <a:lnTo>
                  <a:pt x="142467" y="2781300"/>
                </a:lnTo>
                <a:lnTo>
                  <a:pt x="158470" y="2832100"/>
                </a:lnTo>
                <a:lnTo>
                  <a:pt x="175297" y="2870200"/>
                </a:lnTo>
                <a:lnTo>
                  <a:pt x="192946" y="2908300"/>
                </a:lnTo>
                <a:lnTo>
                  <a:pt x="211412" y="2959100"/>
                </a:lnTo>
                <a:lnTo>
                  <a:pt x="230692" y="2997200"/>
                </a:lnTo>
                <a:lnTo>
                  <a:pt x="250782" y="3035300"/>
                </a:lnTo>
                <a:lnTo>
                  <a:pt x="271678" y="3073400"/>
                </a:lnTo>
                <a:lnTo>
                  <a:pt x="293377" y="3111500"/>
                </a:lnTo>
                <a:lnTo>
                  <a:pt x="315873" y="3149600"/>
                </a:lnTo>
                <a:lnTo>
                  <a:pt x="339165" y="3187700"/>
                </a:lnTo>
                <a:lnTo>
                  <a:pt x="363247" y="3225800"/>
                </a:lnTo>
                <a:lnTo>
                  <a:pt x="388116" y="3263900"/>
                </a:lnTo>
                <a:lnTo>
                  <a:pt x="413769" y="3302000"/>
                </a:lnTo>
                <a:lnTo>
                  <a:pt x="440201" y="3340100"/>
                </a:lnTo>
                <a:lnTo>
                  <a:pt x="467408" y="3378200"/>
                </a:lnTo>
                <a:lnTo>
                  <a:pt x="495387" y="3416300"/>
                </a:lnTo>
                <a:lnTo>
                  <a:pt x="524135" y="3454400"/>
                </a:lnTo>
                <a:lnTo>
                  <a:pt x="553646" y="3479800"/>
                </a:lnTo>
                <a:lnTo>
                  <a:pt x="583918" y="3517900"/>
                </a:lnTo>
                <a:lnTo>
                  <a:pt x="614946" y="3556000"/>
                </a:lnTo>
                <a:lnTo>
                  <a:pt x="646727" y="3581400"/>
                </a:lnTo>
                <a:lnTo>
                  <a:pt x="679256" y="3619500"/>
                </a:lnTo>
                <a:lnTo>
                  <a:pt x="712531" y="3644900"/>
                </a:lnTo>
                <a:lnTo>
                  <a:pt x="746547" y="3683000"/>
                </a:lnTo>
                <a:lnTo>
                  <a:pt x="781301" y="3708400"/>
                </a:lnTo>
                <a:lnTo>
                  <a:pt x="816788" y="3746500"/>
                </a:lnTo>
                <a:lnTo>
                  <a:pt x="853005" y="3771900"/>
                </a:lnTo>
                <a:lnTo>
                  <a:pt x="889948" y="3797300"/>
                </a:lnTo>
                <a:lnTo>
                  <a:pt x="927613" y="3835400"/>
                </a:lnTo>
                <a:lnTo>
                  <a:pt x="965996" y="3860800"/>
                </a:lnTo>
                <a:lnTo>
                  <a:pt x="1005094" y="3886200"/>
                </a:lnTo>
                <a:lnTo>
                  <a:pt x="1044903" y="3911600"/>
                </a:lnTo>
                <a:lnTo>
                  <a:pt x="1085419" y="3937000"/>
                </a:lnTo>
                <a:lnTo>
                  <a:pt x="1126638" y="3962400"/>
                </a:lnTo>
                <a:lnTo>
                  <a:pt x="1210958" y="4013200"/>
                </a:lnTo>
                <a:lnTo>
                  <a:pt x="1253632" y="4025900"/>
                </a:lnTo>
                <a:lnTo>
                  <a:pt x="1339741" y="4076700"/>
                </a:lnTo>
                <a:lnTo>
                  <a:pt x="1426775" y="4102100"/>
                </a:lnTo>
                <a:lnTo>
                  <a:pt x="1470606" y="4127500"/>
                </a:lnTo>
                <a:lnTo>
                  <a:pt x="1872063" y="4241800"/>
                </a:lnTo>
                <a:lnTo>
                  <a:pt x="2682167" y="4241800"/>
                </a:lnTo>
                <a:lnTo>
                  <a:pt x="2813878" y="4203700"/>
                </a:lnTo>
                <a:lnTo>
                  <a:pt x="2857375" y="4203700"/>
                </a:lnTo>
                <a:lnTo>
                  <a:pt x="2986455" y="4165600"/>
                </a:lnTo>
                <a:lnTo>
                  <a:pt x="3028967" y="4140200"/>
                </a:lnTo>
                <a:lnTo>
                  <a:pt x="3154770" y="4102100"/>
                </a:lnTo>
                <a:lnTo>
                  <a:pt x="3196081" y="4076700"/>
                </a:lnTo>
                <a:lnTo>
                  <a:pt x="3237060" y="4064000"/>
                </a:lnTo>
                <a:lnTo>
                  <a:pt x="3277691" y="4038600"/>
                </a:lnTo>
                <a:lnTo>
                  <a:pt x="3317961" y="4025900"/>
                </a:lnTo>
                <a:lnTo>
                  <a:pt x="3357858" y="4000500"/>
                </a:lnTo>
                <a:lnTo>
                  <a:pt x="2086249" y="4000500"/>
                </a:lnTo>
                <a:lnTo>
                  <a:pt x="2041411" y="3987800"/>
                </a:lnTo>
                <a:lnTo>
                  <a:pt x="1996629" y="3987800"/>
                </a:lnTo>
                <a:lnTo>
                  <a:pt x="1951922" y="3975100"/>
                </a:lnTo>
                <a:lnTo>
                  <a:pt x="1907306" y="3975100"/>
                </a:lnTo>
                <a:lnTo>
                  <a:pt x="1555778" y="3873500"/>
                </a:lnTo>
                <a:lnTo>
                  <a:pt x="1512775" y="3848100"/>
                </a:lnTo>
                <a:lnTo>
                  <a:pt x="1470038" y="3835400"/>
                </a:lnTo>
                <a:lnTo>
                  <a:pt x="1427586" y="3810000"/>
                </a:lnTo>
                <a:lnTo>
                  <a:pt x="1385436" y="3797300"/>
                </a:lnTo>
                <a:lnTo>
                  <a:pt x="1302111" y="3746500"/>
                </a:lnTo>
                <a:lnTo>
                  <a:pt x="1260971" y="3733800"/>
                </a:lnTo>
                <a:lnTo>
                  <a:pt x="1179826" y="3683000"/>
                </a:lnTo>
                <a:lnTo>
                  <a:pt x="1139854" y="3644900"/>
                </a:lnTo>
                <a:lnTo>
                  <a:pt x="1100523" y="3619500"/>
                </a:lnTo>
                <a:lnTo>
                  <a:pt x="1062056" y="3594100"/>
                </a:lnTo>
                <a:lnTo>
                  <a:pt x="1024456" y="3568700"/>
                </a:lnTo>
                <a:lnTo>
                  <a:pt x="987727" y="3530600"/>
                </a:lnTo>
                <a:lnTo>
                  <a:pt x="951871" y="3505200"/>
                </a:lnTo>
                <a:lnTo>
                  <a:pt x="916892" y="3467100"/>
                </a:lnTo>
                <a:lnTo>
                  <a:pt x="882794" y="3441700"/>
                </a:lnTo>
                <a:lnTo>
                  <a:pt x="849579" y="3403600"/>
                </a:lnTo>
                <a:lnTo>
                  <a:pt x="817250" y="3378200"/>
                </a:lnTo>
                <a:lnTo>
                  <a:pt x="785812" y="3340100"/>
                </a:lnTo>
                <a:lnTo>
                  <a:pt x="755266" y="3302000"/>
                </a:lnTo>
                <a:lnTo>
                  <a:pt x="725618" y="3276600"/>
                </a:lnTo>
                <a:lnTo>
                  <a:pt x="696868" y="3238500"/>
                </a:lnTo>
                <a:lnTo>
                  <a:pt x="669022" y="3200400"/>
                </a:lnTo>
                <a:lnTo>
                  <a:pt x="642082" y="3162300"/>
                </a:lnTo>
                <a:lnTo>
                  <a:pt x="616051" y="3124200"/>
                </a:lnTo>
                <a:lnTo>
                  <a:pt x="590933" y="3086100"/>
                </a:lnTo>
                <a:lnTo>
                  <a:pt x="566731" y="3048000"/>
                </a:lnTo>
                <a:lnTo>
                  <a:pt x="543448" y="3009900"/>
                </a:lnTo>
                <a:lnTo>
                  <a:pt x="521087" y="2971800"/>
                </a:lnTo>
                <a:lnTo>
                  <a:pt x="499652" y="2933700"/>
                </a:lnTo>
                <a:lnTo>
                  <a:pt x="479146" y="2895600"/>
                </a:lnTo>
                <a:lnTo>
                  <a:pt x="459572" y="2844800"/>
                </a:lnTo>
                <a:lnTo>
                  <a:pt x="440933" y="2806700"/>
                </a:lnTo>
                <a:lnTo>
                  <a:pt x="423232" y="2768600"/>
                </a:lnTo>
                <a:lnTo>
                  <a:pt x="406474" y="2730500"/>
                </a:lnTo>
                <a:lnTo>
                  <a:pt x="390661" y="2679700"/>
                </a:lnTo>
                <a:lnTo>
                  <a:pt x="375796" y="2641600"/>
                </a:lnTo>
                <a:lnTo>
                  <a:pt x="361882" y="2603500"/>
                </a:lnTo>
                <a:lnTo>
                  <a:pt x="348923" y="2552700"/>
                </a:lnTo>
                <a:lnTo>
                  <a:pt x="336923" y="2514600"/>
                </a:lnTo>
                <a:lnTo>
                  <a:pt x="325883" y="2463800"/>
                </a:lnTo>
                <a:lnTo>
                  <a:pt x="315808" y="2425700"/>
                </a:lnTo>
                <a:lnTo>
                  <a:pt x="306701" y="2387600"/>
                </a:lnTo>
                <a:lnTo>
                  <a:pt x="298565" y="2336800"/>
                </a:lnTo>
                <a:lnTo>
                  <a:pt x="291403" y="2298700"/>
                </a:lnTo>
                <a:lnTo>
                  <a:pt x="285219" y="2247900"/>
                </a:lnTo>
                <a:lnTo>
                  <a:pt x="280015" y="2209800"/>
                </a:lnTo>
                <a:lnTo>
                  <a:pt x="275795" y="2159000"/>
                </a:lnTo>
                <a:lnTo>
                  <a:pt x="272563" y="2120900"/>
                </a:lnTo>
                <a:lnTo>
                  <a:pt x="270321" y="2070100"/>
                </a:lnTo>
                <a:lnTo>
                  <a:pt x="269072" y="2032000"/>
                </a:lnTo>
                <a:lnTo>
                  <a:pt x="268821" y="1981200"/>
                </a:lnTo>
                <a:lnTo>
                  <a:pt x="269570" y="1943100"/>
                </a:lnTo>
                <a:lnTo>
                  <a:pt x="271322" y="1892300"/>
                </a:lnTo>
                <a:lnTo>
                  <a:pt x="274081" y="1841500"/>
                </a:lnTo>
                <a:lnTo>
                  <a:pt x="277850" y="1803400"/>
                </a:lnTo>
                <a:lnTo>
                  <a:pt x="282632" y="1752600"/>
                </a:lnTo>
                <a:lnTo>
                  <a:pt x="288430" y="1714500"/>
                </a:lnTo>
                <a:lnTo>
                  <a:pt x="295248" y="1663700"/>
                </a:lnTo>
                <a:lnTo>
                  <a:pt x="303089" y="1625600"/>
                </a:lnTo>
                <a:lnTo>
                  <a:pt x="311956" y="1574800"/>
                </a:lnTo>
                <a:lnTo>
                  <a:pt x="321853" y="1536700"/>
                </a:lnTo>
                <a:lnTo>
                  <a:pt x="332782" y="1485900"/>
                </a:lnTo>
                <a:lnTo>
                  <a:pt x="344747" y="1447800"/>
                </a:lnTo>
                <a:lnTo>
                  <a:pt x="357751" y="1397000"/>
                </a:lnTo>
                <a:lnTo>
                  <a:pt x="371797" y="1358900"/>
                </a:lnTo>
                <a:lnTo>
                  <a:pt x="386889" y="1320800"/>
                </a:lnTo>
                <a:lnTo>
                  <a:pt x="403030" y="1270000"/>
                </a:lnTo>
                <a:lnTo>
                  <a:pt x="420223" y="1231900"/>
                </a:lnTo>
                <a:lnTo>
                  <a:pt x="438471" y="1181100"/>
                </a:lnTo>
                <a:lnTo>
                  <a:pt x="457778" y="1143000"/>
                </a:lnTo>
                <a:lnTo>
                  <a:pt x="478146" y="1104900"/>
                </a:lnTo>
                <a:lnTo>
                  <a:pt x="499580" y="1054100"/>
                </a:lnTo>
                <a:lnTo>
                  <a:pt x="522082" y="1016000"/>
                </a:lnTo>
                <a:lnTo>
                  <a:pt x="545655" y="977900"/>
                </a:lnTo>
                <a:lnTo>
                  <a:pt x="570303" y="939800"/>
                </a:lnTo>
                <a:lnTo>
                  <a:pt x="596030" y="901700"/>
                </a:lnTo>
                <a:lnTo>
                  <a:pt x="622837" y="850900"/>
                </a:lnTo>
                <a:lnTo>
                  <a:pt x="706902" y="850900"/>
                </a:lnTo>
                <a:lnTo>
                  <a:pt x="645951" y="609600"/>
                </a:lnTo>
                <a:lnTo>
                  <a:pt x="307623" y="584200"/>
                </a:lnTo>
                <a:close/>
              </a:path>
              <a:path w="4558030" h="4267200">
                <a:moveTo>
                  <a:pt x="3389024" y="0"/>
                </a:moveTo>
                <a:lnTo>
                  <a:pt x="3258087" y="241300"/>
                </a:lnTo>
                <a:lnTo>
                  <a:pt x="3339097" y="292100"/>
                </a:lnTo>
                <a:lnTo>
                  <a:pt x="3457057" y="368300"/>
                </a:lnTo>
                <a:lnTo>
                  <a:pt x="3495524" y="393700"/>
                </a:lnTo>
                <a:lnTo>
                  <a:pt x="3533124" y="419100"/>
                </a:lnTo>
                <a:lnTo>
                  <a:pt x="3569854" y="457200"/>
                </a:lnTo>
                <a:lnTo>
                  <a:pt x="3605709" y="482600"/>
                </a:lnTo>
                <a:lnTo>
                  <a:pt x="3640688" y="520700"/>
                </a:lnTo>
                <a:lnTo>
                  <a:pt x="3674787" y="546100"/>
                </a:lnTo>
                <a:lnTo>
                  <a:pt x="3708002" y="584200"/>
                </a:lnTo>
                <a:lnTo>
                  <a:pt x="3740330" y="609600"/>
                </a:lnTo>
                <a:lnTo>
                  <a:pt x="3771769" y="647700"/>
                </a:lnTo>
                <a:lnTo>
                  <a:pt x="3802314" y="685800"/>
                </a:lnTo>
                <a:lnTo>
                  <a:pt x="3831963" y="723900"/>
                </a:lnTo>
                <a:lnTo>
                  <a:pt x="3860712" y="749300"/>
                </a:lnTo>
                <a:lnTo>
                  <a:pt x="3888558" y="787400"/>
                </a:lnTo>
                <a:lnTo>
                  <a:pt x="3915498" y="825500"/>
                </a:lnTo>
                <a:lnTo>
                  <a:pt x="3941529" y="863600"/>
                </a:lnTo>
                <a:lnTo>
                  <a:pt x="3966647" y="901700"/>
                </a:lnTo>
                <a:lnTo>
                  <a:pt x="3990849" y="939800"/>
                </a:lnTo>
                <a:lnTo>
                  <a:pt x="4014132" y="977900"/>
                </a:lnTo>
                <a:lnTo>
                  <a:pt x="4036493" y="1016000"/>
                </a:lnTo>
                <a:lnTo>
                  <a:pt x="4057928" y="1054100"/>
                </a:lnTo>
                <a:lnTo>
                  <a:pt x="4078435" y="1104900"/>
                </a:lnTo>
                <a:lnTo>
                  <a:pt x="4098009" y="1143000"/>
                </a:lnTo>
                <a:lnTo>
                  <a:pt x="4116648" y="1181100"/>
                </a:lnTo>
                <a:lnTo>
                  <a:pt x="4134348" y="1219200"/>
                </a:lnTo>
                <a:lnTo>
                  <a:pt x="4151106" y="1257300"/>
                </a:lnTo>
                <a:lnTo>
                  <a:pt x="4166920" y="1308100"/>
                </a:lnTo>
                <a:lnTo>
                  <a:pt x="4181785" y="1346200"/>
                </a:lnTo>
                <a:lnTo>
                  <a:pt x="4195698" y="1384300"/>
                </a:lnTo>
                <a:lnTo>
                  <a:pt x="4208657" y="1435100"/>
                </a:lnTo>
                <a:lnTo>
                  <a:pt x="4220658" y="1473200"/>
                </a:lnTo>
                <a:lnTo>
                  <a:pt x="4231697" y="1524000"/>
                </a:lnTo>
                <a:lnTo>
                  <a:pt x="4241772" y="1562100"/>
                </a:lnTo>
                <a:lnTo>
                  <a:pt x="4250879" y="1612900"/>
                </a:lnTo>
                <a:lnTo>
                  <a:pt x="4259015" y="1651000"/>
                </a:lnTo>
                <a:lnTo>
                  <a:pt x="4266177" y="1689100"/>
                </a:lnTo>
                <a:lnTo>
                  <a:pt x="4272362" y="1739900"/>
                </a:lnTo>
                <a:lnTo>
                  <a:pt x="4277565" y="1778000"/>
                </a:lnTo>
                <a:lnTo>
                  <a:pt x="4281785" y="1828800"/>
                </a:lnTo>
                <a:lnTo>
                  <a:pt x="4285018" y="1866900"/>
                </a:lnTo>
                <a:lnTo>
                  <a:pt x="4287260" y="1917700"/>
                </a:lnTo>
                <a:lnTo>
                  <a:pt x="4288508" y="1968500"/>
                </a:lnTo>
                <a:lnTo>
                  <a:pt x="4288759" y="2006600"/>
                </a:lnTo>
                <a:lnTo>
                  <a:pt x="4288010" y="2057400"/>
                </a:lnTo>
                <a:lnTo>
                  <a:pt x="4286258" y="2095500"/>
                </a:lnTo>
                <a:lnTo>
                  <a:pt x="4283499" y="2146300"/>
                </a:lnTo>
                <a:lnTo>
                  <a:pt x="4279730" y="2184400"/>
                </a:lnTo>
                <a:lnTo>
                  <a:pt x="4274948" y="2235200"/>
                </a:lnTo>
                <a:lnTo>
                  <a:pt x="4269150" y="2273300"/>
                </a:lnTo>
                <a:lnTo>
                  <a:pt x="4262332" y="2324100"/>
                </a:lnTo>
                <a:lnTo>
                  <a:pt x="4254491" y="2362200"/>
                </a:lnTo>
                <a:lnTo>
                  <a:pt x="4245624" y="2413000"/>
                </a:lnTo>
                <a:lnTo>
                  <a:pt x="4235727" y="2451100"/>
                </a:lnTo>
                <a:lnTo>
                  <a:pt x="4224798" y="2501900"/>
                </a:lnTo>
                <a:lnTo>
                  <a:pt x="4212833" y="2540000"/>
                </a:lnTo>
                <a:lnTo>
                  <a:pt x="4199829" y="2590800"/>
                </a:lnTo>
                <a:lnTo>
                  <a:pt x="4185783" y="2628900"/>
                </a:lnTo>
                <a:lnTo>
                  <a:pt x="4170691" y="2679700"/>
                </a:lnTo>
                <a:lnTo>
                  <a:pt x="4154550" y="2717800"/>
                </a:lnTo>
                <a:lnTo>
                  <a:pt x="4137357" y="2755900"/>
                </a:lnTo>
                <a:lnTo>
                  <a:pt x="4119109" y="2806700"/>
                </a:lnTo>
                <a:lnTo>
                  <a:pt x="4099802" y="2844800"/>
                </a:lnTo>
                <a:lnTo>
                  <a:pt x="4079434" y="2882900"/>
                </a:lnTo>
                <a:lnTo>
                  <a:pt x="4058000" y="2933700"/>
                </a:lnTo>
                <a:lnTo>
                  <a:pt x="4035498" y="2971800"/>
                </a:lnTo>
                <a:lnTo>
                  <a:pt x="4011925" y="3009900"/>
                </a:lnTo>
                <a:lnTo>
                  <a:pt x="3987277" y="3048000"/>
                </a:lnTo>
                <a:lnTo>
                  <a:pt x="3961551" y="3098800"/>
                </a:lnTo>
                <a:lnTo>
                  <a:pt x="3934743" y="3136900"/>
                </a:lnTo>
                <a:lnTo>
                  <a:pt x="3907005" y="3175000"/>
                </a:lnTo>
                <a:lnTo>
                  <a:pt x="3878500" y="3213100"/>
                </a:lnTo>
                <a:lnTo>
                  <a:pt x="3849245" y="3251200"/>
                </a:lnTo>
                <a:lnTo>
                  <a:pt x="3819259" y="3289300"/>
                </a:lnTo>
                <a:lnTo>
                  <a:pt x="3788559" y="3327400"/>
                </a:lnTo>
                <a:lnTo>
                  <a:pt x="3757162" y="3352800"/>
                </a:lnTo>
                <a:lnTo>
                  <a:pt x="3725086" y="3390900"/>
                </a:lnTo>
                <a:lnTo>
                  <a:pt x="3692349" y="3429000"/>
                </a:lnTo>
                <a:lnTo>
                  <a:pt x="3658967" y="3454400"/>
                </a:lnTo>
                <a:lnTo>
                  <a:pt x="3624959" y="3492500"/>
                </a:lnTo>
                <a:lnTo>
                  <a:pt x="3590341" y="3517900"/>
                </a:lnTo>
                <a:lnTo>
                  <a:pt x="3555132" y="3543300"/>
                </a:lnTo>
                <a:lnTo>
                  <a:pt x="3519349" y="3581400"/>
                </a:lnTo>
                <a:lnTo>
                  <a:pt x="3483010" y="3606800"/>
                </a:lnTo>
                <a:lnTo>
                  <a:pt x="3446131" y="3632200"/>
                </a:lnTo>
                <a:lnTo>
                  <a:pt x="3370827" y="3683000"/>
                </a:lnTo>
                <a:lnTo>
                  <a:pt x="3293578" y="3733800"/>
                </a:lnTo>
                <a:lnTo>
                  <a:pt x="3254267" y="3746500"/>
                </a:lnTo>
                <a:lnTo>
                  <a:pt x="3174361" y="3797300"/>
                </a:lnTo>
                <a:lnTo>
                  <a:pt x="3133801" y="3810000"/>
                </a:lnTo>
                <a:lnTo>
                  <a:pt x="3092860" y="3835400"/>
                </a:lnTo>
                <a:lnTo>
                  <a:pt x="3009903" y="3860800"/>
                </a:lnTo>
                <a:lnTo>
                  <a:pt x="2967923" y="3886200"/>
                </a:lnTo>
                <a:lnTo>
                  <a:pt x="2710118" y="3962400"/>
                </a:lnTo>
                <a:lnTo>
                  <a:pt x="2666327" y="3962400"/>
                </a:lnTo>
                <a:lnTo>
                  <a:pt x="2578196" y="3987800"/>
                </a:lnTo>
                <a:lnTo>
                  <a:pt x="2489451" y="3987800"/>
                </a:lnTo>
                <a:lnTo>
                  <a:pt x="2444891" y="4000500"/>
                </a:lnTo>
                <a:lnTo>
                  <a:pt x="3357858" y="4000500"/>
                </a:lnTo>
                <a:lnTo>
                  <a:pt x="3397367" y="3975100"/>
                </a:lnTo>
                <a:lnTo>
                  <a:pt x="3436475" y="3962400"/>
                </a:lnTo>
                <a:lnTo>
                  <a:pt x="3513435" y="3911600"/>
                </a:lnTo>
                <a:lnTo>
                  <a:pt x="3588630" y="3860800"/>
                </a:lnTo>
                <a:lnTo>
                  <a:pt x="3661952" y="3810000"/>
                </a:lnTo>
                <a:lnTo>
                  <a:pt x="3697877" y="3771900"/>
                </a:lnTo>
                <a:lnTo>
                  <a:pt x="3733294" y="3746500"/>
                </a:lnTo>
                <a:lnTo>
                  <a:pt x="3768188" y="3721100"/>
                </a:lnTo>
                <a:lnTo>
                  <a:pt x="3802548" y="3695700"/>
                </a:lnTo>
                <a:lnTo>
                  <a:pt x="3836358" y="3657600"/>
                </a:lnTo>
                <a:lnTo>
                  <a:pt x="3869606" y="3632200"/>
                </a:lnTo>
                <a:lnTo>
                  <a:pt x="3902278" y="3594100"/>
                </a:lnTo>
                <a:lnTo>
                  <a:pt x="3934361" y="3556000"/>
                </a:lnTo>
                <a:lnTo>
                  <a:pt x="3965841" y="3530600"/>
                </a:lnTo>
                <a:lnTo>
                  <a:pt x="3996706" y="3492500"/>
                </a:lnTo>
                <a:lnTo>
                  <a:pt x="4026940" y="3454400"/>
                </a:lnTo>
                <a:lnTo>
                  <a:pt x="4056532" y="3416300"/>
                </a:lnTo>
                <a:lnTo>
                  <a:pt x="4085467" y="3378200"/>
                </a:lnTo>
                <a:lnTo>
                  <a:pt x="4113732" y="3340100"/>
                </a:lnTo>
                <a:lnTo>
                  <a:pt x="4141313" y="3302000"/>
                </a:lnTo>
                <a:lnTo>
                  <a:pt x="4168198" y="3263900"/>
                </a:lnTo>
                <a:lnTo>
                  <a:pt x="4194372" y="3225800"/>
                </a:lnTo>
                <a:lnTo>
                  <a:pt x="4219823" y="3187700"/>
                </a:lnTo>
                <a:lnTo>
                  <a:pt x="4244536" y="3149600"/>
                </a:lnTo>
                <a:lnTo>
                  <a:pt x="4268499" y="3098800"/>
                </a:lnTo>
                <a:lnTo>
                  <a:pt x="4291586" y="3060700"/>
                </a:lnTo>
                <a:lnTo>
                  <a:pt x="4313684" y="3022600"/>
                </a:lnTo>
                <a:lnTo>
                  <a:pt x="4334797" y="2971800"/>
                </a:lnTo>
                <a:lnTo>
                  <a:pt x="4354928" y="2933700"/>
                </a:lnTo>
                <a:lnTo>
                  <a:pt x="4374081" y="2895600"/>
                </a:lnTo>
                <a:lnTo>
                  <a:pt x="4392261" y="2844800"/>
                </a:lnTo>
                <a:lnTo>
                  <a:pt x="4409470" y="2806700"/>
                </a:lnTo>
                <a:lnTo>
                  <a:pt x="4425713" y="2755900"/>
                </a:lnTo>
                <a:lnTo>
                  <a:pt x="4440994" y="2717800"/>
                </a:lnTo>
                <a:lnTo>
                  <a:pt x="4455316" y="2667000"/>
                </a:lnTo>
                <a:lnTo>
                  <a:pt x="4468684" y="2628900"/>
                </a:lnTo>
                <a:lnTo>
                  <a:pt x="4481100" y="2578100"/>
                </a:lnTo>
                <a:lnTo>
                  <a:pt x="4492569" y="2540000"/>
                </a:lnTo>
                <a:lnTo>
                  <a:pt x="4503095" y="2489200"/>
                </a:lnTo>
                <a:lnTo>
                  <a:pt x="4512681" y="2451100"/>
                </a:lnTo>
                <a:lnTo>
                  <a:pt x="4521331" y="2400300"/>
                </a:lnTo>
                <a:lnTo>
                  <a:pt x="4529050" y="2362200"/>
                </a:lnTo>
                <a:lnTo>
                  <a:pt x="4535840" y="2311400"/>
                </a:lnTo>
                <a:lnTo>
                  <a:pt x="4541706" y="2260600"/>
                </a:lnTo>
                <a:lnTo>
                  <a:pt x="4546651" y="2222500"/>
                </a:lnTo>
                <a:lnTo>
                  <a:pt x="4550680" y="2171700"/>
                </a:lnTo>
                <a:lnTo>
                  <a:pt x="4553796" y="2133600"/>
                </a:lnTo>
                <a:lnTo>
                  <a:pt x="4556003" y="2082800"/>
                </a:lnTo>
                <a:lnTo>
                  <a:pt x="4557305" y="2044700"/>
                </a:lnTo>
                <a:lnTo>
                  <a:pt x="4557605" y="2006600"/>
                </a:lnTo>
                <a:lnTo>
                  <a:pt x="4557581" y="1981200"/>
                </a:lnTo>
                <a:lnTo>
                  <a:pt x="4557208" y="1943100"/>
                </a:lnTo>
                <a:lnTo>
                  <a:pt x="4555817" y="1905000"/>
                </a:lnTo>
                <a:lnTo>
                  <a:pt x="4553535" y="1854200"/>
                </a:lnTo>
                <a:lnTo>
                  <a:pt x="4550368" y="1816100"/>
                </a:lnTo>
                <a:lnTo>
                  <a:pt x="4546318" y="1765300"/>
                </a:lnTo>
                <a:lnTo>
                  <a:pt x="4541390" y="1727200"/>
                </a:lnTo>
                <a:lnTo>
                  <a:pt x="4535587" y="1676400"/>
                </a:lnTo>
                <a:lnTo>
                  <a:pt x="4528913" y="1638300"/>
                </a:lnTo>
                <a:lnTo>
                  <a:pt x="4521372" y="1587500"/>
                </a:lnTo>
                <a:lnTo>
                  <a:pt x="4512968" y="1549400"/>
                </a:lnTo>
                <a:lnTo>
                  <a:pt x="4503704" y="1498600"/>
                </a:lnTo>
                <a:lnTo>
                  <a:pt x="4493585" y="1460500"/>
                </a:lnTo>
                <a:lnTo>
                  <a:pt x="4482614" y="1409700"/>
                </a:lnTo>
                <a:lnTo>
                  <a:pt x="4470794" y="1371600"/>
                </a:lnTo>
                <a:lnTo>
                  <a:pt x="4458131" y="1333500"/>
                </a:lnTo>
                <a:lnTo>
                  <a:pt x="4444627" y="1282700"/>
                </a:lnTo>
                <a:lnTo>
                  <a:pt x="4430286" y="1244600"/>
                </a:lnTo>
                <a:lnTo>
                  <a:pt x="4415113" y="1206500"/>
                </a:lnTo>
                <a:lnTo>
                  <a:pt x="4399111" y="1155700"/>
                </a:lnTo>
                <a:lnTo>
                  <a:pt x="4382283" y="1117600"/>
                </a:lnTo>
                <a:lnTo>
                  <a:pt x="4364634" y="1079500"/>
                </a:lnTo>
                <a:lnTo>
                  <a:pt x="4346168" y="1041400"/>
                </a:lnTo>
                <a:lnTo>
                  <a:pt x="4326888" y="990600"/>
                </a:lnTo>
                <a:lnTo>
                  <a:pt x="4306798" y="952500"/>
                </a:lnTo>
                <a:lnTo>
                  <a:pt x="4285902" y="914400"/>
                </a:lnTo>
                <a:lnTo>
                  <a:pt x="4264204" y="876300"/>
                </a:lnTo>
                <a:lnTo>
                  <a:pt x="4241707" y="838200"/>
                </a:lnTo>
                <a:lnTo>
                  <a:pt x="4218415" y="800100"/>
                </a:lnTo>
                <a:lnTo>
                  <a:pt x="4194333" y="762000"/>
                </a:lnTo>
                <a:lnTo>
                  <a:pt x="4169464" y="723900"/>
                </a:lnTo>
                <a:lnTo>
                  <a:pt x="4143811" y="685800"/>
                </a:lnTo>
                <a:lnTo>
                  <a:pt x="4117380" y="647700"/>
                </a:lnTo>
                <a:lnTo>
                  <a:pt x="4090172" y="609600"/>
                </a:lnTo>
                <a:lnTo>
                  <a:pt x="4062193" y="571500"/>
                </a:lnTo>
                <a:lnTo>
                  <a:pt x="4033446" y="546100"/>
                </a:lnTo>
                <a:lnTo>
                  <a:pt x="4003934" y="508000"/>
                </a:lnTo>
                <a:lnTo>
                  <a:pt x="3973663" y="469900"/>
                </a:lnTo>
                <a:lnTo>
                  <a:pt x="3942635" y="431800"/>
                </a:lnTo>
                <a:lnTo>
                  <a:pt x="3910854" y="406400"/>
                </a:lnTo>
                <a:lnTo>
                  <a:pt x="3878324" y="368300"/>
                </a:lnTo>
                <a:lnTo>
                  <a:pt x="3845049" y="342900"/>
                </a:lnTo>
                <a:lnTo>
                  <a:pt x="3811033" y="304800"/>
                </a:lnTo>
                <a:lnTo>
                  <a:pt x="3776280" y="279400"/>
                </a:lnTo>
                <a:lnTo>
                  <a:pt x="3740792" y="241300"/>
                </a:lnTo>
                <a:lnTo>
                  <a:pt x="3704576" y="215900"/>
                </a:lnTo>
                <a:lnTo>
                  <a:pt x="3667633" y="190500"/>
                </a:lnTo>
                <a:lnTo>
                  <a:pt x="3629967" y="165100"/>
                </a:lnTo>
                <a:lnTo>
                  <a:pt x="3591584" y="127000"/>
                </a:lnTo>
                <a:lnTo>
                  <a:pt x="3552486" y="101600"/>
                </a:lnTo>
                <a:lnTo>
                  <a:pt x="3512677" y="76200"/>
                </a:lnTo>
                <a:lnTo>
                  <a:pt x="3472161" y="50800"/>
                </a:lnTo>
                <a:lnTo>
                  <a:pt x="3430942" y="25400"/>
                </a:lnTo>
                <a:lnTo>
                  <a:pt x="3389024" y="0"/>
                </a:lnTo>
                <a:close/>
              </a:path>
              <a:path w="4558030" h="4267200">
                <a:moveTo>
                  <a:pt x="706902" y="850900"/>
                </a:moveTo>
                <a:lnTo>
                  <a:pt x="622837" y="850900"/>
                </a:lnTo>
                <a:lnTo>
                  <a:pt x="732565" y="952500"/>
                </a:lnTo>
                <a:lnTo>
                  <a:pt x="706902" y="850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2618" y="1555241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2861818" y="0"/>
                </a:moveTo>
                <a:lnTo>
                  <a:pt x="204469" y="0"/>
                </a:lnTo>
                <a:lnTo>
                  <a:pt x="157594" y="5401"/>
                </a:lnTo>
                <a:lnTo>
                  <a:pt x="114559" y="20786"/>
                </a:lnTo>
                <a:lnTo>
                  <a:pt x="76593" y="44926"/>
                </a:lnTo>
                <a:lnTo>
                  <a:pt x="44926" y="76593"/>
                </a:lnTo>
                <a:lnTo>
                  <a:pt x="20786" y="114559"/>
                </a:lnTo>
                <a:lnTo>
                  <a:pt x="5401" y="157594"/>
                </a:lnTo>
                <a:lnTo>
                  <a:pt x="0" y="204470"/>
                </a:lnTo>
                <a:lnTo>
                  <a:pt x="0" y="1022350"/>
                </a:lnTo>
                <a:lnTo>
                  <a:pt x="5401" y="1069225"/>
                </a:lnTo>
                <a:lnTo>
                  <a:pt x="20786" y="1112260"/>
                </a:lnTo>
                <a:lnTo>
                  <a:pt x="44926" y="1150226"/>
                </a:lnTo>
                <a:lnTo>
                  <a:pt x="76593" y="1181893"/>
                </a:lnTo>
                <a:lnTo>
                  <a:pt x="114559" y="1206033"/>
                </a:lnTo>
                <a:lnTo>
                  <a:pt x="157594" y="1221418"/>
                </a:lnTo>
                <a:lnTo>
                  <a:pt x="204469" y="1226820"/>
                </a:lnTo>
                <a:lnTo>
                  <a:pt x="2861818" y="1226820"/>
                </a:lnTo>
                <a:lnTo>
                  <a:pt x="2908693" y="1221418"/>
                </a:lnTo>
                <a:lnTo>
                  <a:pt x="2951728" y="1206033"/>
                </a:lnTo>
                <a:lnTo>
                  <a:pt x="2989694" y="1181893"/>
                </a:lnTo>
                <a:lnTo>
                  <a:pt x="3021361" y="1150226"/>
                </a:lnTo>
                <a:lnTo>
                  <a:pt x="3045501" y="1112260"/>
                </a:lnTo>
                <a:lnTo>
                  <a:pt x="3060886" y="1069225"/>
                </a:lnTo>
                <a:lnTo>
                  <a:pt x="3066287" y="1022350"/>
                </a:lnTo>
                <a:lnTo>
                  <a:pt x="3066287" y="204470"/>
                </a:lnTo>
                <a:lnTo>
                  <a:pt x="3060886" y="157594"/>
                </a:lnTo>
                <a:lnTo>
                  <a:pt x="3045501" y="114559"/>
                </a:lnTo>
                <a:lnTo>
                  <a:pt x="3021361" y="76593"/>
                </a:lnTo>
                <a:lnTo>
                  <a:pt x="2989694" y="44926"/>
                </a:lnTo>
                <a:lnTo>
                  <a:pt x="2951728" y="20786"/>
                </a:lnTo>
                <a:lnTo>
                  <a:pt x="2908693" y="5401"/>
                </a:lnTo>
                <a:lnTo>
                  <a:pt x="286181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82618" y="1555241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0" y="204470"/>
                </a:moveTo>
                <a:lnTo>
                  <a:pt x="5401" y="157594"/>
                </a:lnTo>
                <a:lnTo>
                  <a:pt x="20786" y="114559"/>
                </a:lnTo>
                <a:lnTo>
                  <a:pt x="44926" y="76593"/>
                </a:lnTo>
                <a:lnTo>
                  <a:pt x="76593" y="44926"/>
                </a:lnTo>
                <a:lnTo>
                  <a:pt x="114559" y="20786"/>
                </a:lnTo>
                <a:lnTo>
                  <a:pt x="157594" y="5401"/>
                </a:lnTo>
                <a:lnTo>
                  <a:pt x="204469" y="0"/>
                </a:lnTo>
                <a:lnTo>
                  <a:pt x="2861818" y="0"/>
                </a:lnTo>
                <a:lnTo>
                  <a:pt x="2908693" y="5401"/>
                </a:lnTo>
                <a:lnTo>
                  <a:pt x="2951728" y="20786"/>
                </a:lnTo>
                <a:lnTo>
                  <a:pt x="2989694" y="44926"/>
                </a:lnTo>
                <a:lnTo>
                  <a:pt x="3021361" y="76593"/>
                </a:lnTo>
                <a:lnTo>
                  <a:pt x="3045501" y="114559"/>
                </a:lnTo>
                <a:lnTo>
                  <a:pt x="3060886" y="157594"/>
                </a:lnTo>
                <a:lnTo>
                  <a:pt x="3066287" y="204470"/>
                </a:lnTo>
                <a:lnTo>
                  <a:pt x="3066287" y="1022350"/>
                </a:lnTo>
                <a:lnTo>
                  <a:pt x="3060886" y="1069225"/>
                </a:lnTo>
                <a:lnTo>
                  <a:pt x="3045501" y="1112260"/>
                </a:lnTo>
                <a:lnTo>
                  <a:pt x="3021361" y="1150226"/>
                </a:lnTo>
                <a:lnTo>
                  <a:pt x="2989694" y="1181893"/>
                </a:lnTo>
                <a:lnTo>
                  <a:pt x="2951728" y="1206033"/>
                </a:lnTo>
                <a:lnTo>
                  <a:pt x="2908693" y="1221418"/>
                </a:lnTo>
                <a:lnTo>
                  <a:pt x="2861818" y="1226820"/>
                </a:lnTo>
                <a:lnTo>
                  <a:pt x="204469" y="1226820"/>
                </a:lnTo>
                <a:lnTo>
                  <a:pt x="157594" y="1221418"/>
                </a:lnTo>
                <a:lnTo>
                  <a:pt x="114559" y="1206033"/>
                </a:lnTo>
                <a:lnTo>
                  <a:pt x="76593" y="1181893"/>
                </a:lnTo>
                <a:lnTo>
                  <a:pt x="44926" y="1150226"/>
                </a:lnTo>
                <a:lnTo>
                  <a:pt x="20786" y="1112260"/>
                </a:lnTo>
                <a:lnTo>
                  <a:pt x="5401" y="1069225"/>
                </a:lnTo>
                <a:lnTo>
                  <a:pt x="0" y="1022350"/>
                </a:lnTo>
                <a:lnTo>
                  <a:pt x="0" y="2044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601336" y="1783842"/>
            <a:ext cx="2228850" cy="713105"/>
          </a:xfrm>
          <a:prstGeom prst="rect">
            <a:avLst/>
          </a:prstGeom>
        </p:spPr>
        <p:txBody>
          <a:bodyPr vert="horz" wrap="square" lIns="0" tIns="60325" rIns="0" bIns="0" rtlCol="0" anchor="ctr">
            <a:spAutoFit/>
          </a:bodyPr>
          <a:lstStyle/>
          <a:p>
            <a:pPr marL="718185" marR="5080" indent="-706120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latin typeface="Cambria"/>
                <a:cs typeface="Cambria"/>
              </a:rPr>
              <a:t>Reassessing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  </a:t>
            </a:r>
            <a:r>
              <a:rPr sz="2400" dirty="0">
                <a:latin typeface="Cambria"/>
                <a:cs typeface="Cambria"/>
              </a:rPr>
              <a:t>client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42127" y="3140201"/>
            <a:ext cx="3066415" cy="1225550"/>
          </a:xfrm>
          <a:custGeom>
            <a:avLst/>
            <a:gdLst/>
            <a:ahLst/>
            <a:cxnLst/>
            <a:rect l="l" t="t" r="r" b="b"/>
            <a:pathLst>
              <a:path w="3066415" h="1225550">
                <a:moveTo>
                  <a:pt x="2862072" y="0"/>
                </a:moveTo>
                <a:lnTo>
                  <a:pt x="204215" y="0"/>
                </a:ln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1080"/>
                </a:lnTo>
                <a:lnTo>
                  <a:pt x="5393" y="1067901"/>
                </a:lnTo>
                <a:lnTo>
                  <a:pt x="20758" y="1110884"/>
                </a:lnTo>
                <a:lnTo>
                  <a:pt x="44866" y="1148802"/>
                </a:lnTo>
                <a:lnTo>
                  <a:pt x="76493" y="1180429"/>
                </a:lnTo>
                <a:lnTo>
                  <a:pt x="114411" y="1204537"/>
                </a:lnTo>
                <a:lnTo>
                  <a:pt x="157394" y="1219902"/>
                </a:lnTo>
                <a:lnTo>
                  <a:pt x="204215" y="1225296"/>
                </a:lnTo>
                <a:lnTo>
                  <a:pt x="2862072" y="1225296"/>
                </a:lnTo>
                <a:lnTo>
                  <a:pt x="2908893" y="1219902"/>
                </a:lnTo>
                <a:lnTo>
                  <a:pt x="2951876" y="1204537"/>
                </a:lnTo>
                <a:lnTo>
                  <a:pt x="2989794" y="1180429"/>
                </a:lnTo>
                <a:lnTo>
                  <a:pt x="3021421" y="1148802"/>
                </a:lnTo>
                <a:lnTo>
                  <a:pt x="3045529" y="1110884"/>
                </a:lnTo>
                <a:lnTo>
                  <a:pt x="3060894" y="1067901"/>
                </a:lnTo>
                <a:lnTo>
                  <a:pt x="3066288" y="1021080"/>
                </a:lnTo>
                <a:lnTo>
                  <a:pt x="3066288" y="204215"/>
                </a:lnTo>
                <a:lnTo>
                  <a:pt x="3060894" y="157394"/>
                </a:lnTo>
                <a:lnTo>
                  <a:pt x="3045529" y="114411"/>
                </a:lnTo>
                <a:lnTo>
                  <a:pt x="3021421" y="76493"/>
                </a:lnTo>
                <a:lnTo>
                  <a:pt x="2989794" y="44866"/>
                </a:lnTo>
                <a:lnTo>
                  <a:pt x="2951876" y="20758"/>
                </a:lnTo>
                <a:lnTo>
                  <a:pt x="2908893" y="5393"/>
                </a:lnTo>
                <a:lnTo>
                  <a:pt x="28620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42127" y="3140201"/>
            <a:ext cx="3066415" cy="1225550"/>
          </a:xfrm>
          <a:custGeom>
            <a:avLst/>
            <a:gdLst/>
            <a:ahLst/>
            <a:cxnLst/>
            <a:rect l="l" t="t" r="r" b="b"/>
            <a:pathLst>
              <a:path w="3066415" h="1225550">
                <a:moveTo>
                  <a:pt x="0" y="204215"/>
                </a:moveTo>
                <a:lnTo>
                  <a:pt x="5393" y="157394"/>
                </a:lnTo>
                <a:lnTo>
                  <a:pt x="20758" y="114411"/>
                </a:lnTo>
                <a:lnTo>
                  <a:pt x="44866" y="76493"/>
                </a:lnTo>
                <a:lnTo>
                  <a:pt x="76493" y="44866"/>
                </a:lnTo>
                <a:lnTo>
                  <a:pt x="114411" y="20758"/>
                </a:lnTo>
                <a:lnTo>
                  <a:pt x="157394" y="5393"/>
                </a:lnTo>
                <a:lnTo>
                  <a:pt x="204215" y="0"/>
                </a:lnTo>
                <a:lnTo>
                  <a:pt x="2862072" y="0"/>
                </a:lnTo>
                <a:lnTo>
                  <a:pt x="2908893" y="5393"/>
                </a:lnTo>
                <a:lnTo>
                  <a:pt x="2951876" y="20758"/>
                </a:lnTo>
                <a:lnTo>
                  <a:pt x="2989794" y="44866"/>
                </a:lnTo>
                <a:lnTo>
                  <a:pt x="3021421" y="76493"/>
                </a:lnTo>
                <a:lnTo>
                  <a:pt x="3045529" y="114411"/>
                </a:lnTo>
                <a:lnTo>
                  <a:pt x="3060894" y="157394"/>
                </a:lnTo>
                <a:lnTo>
                  <a:pt x="3066288" y="204215"/>
                </a:lnTo>
                <a:lnTo>
                  <a:pt x="3066288" y="1021080"/>
                </a:lnTo>
                <a:lnTo>
                  <a:pt x="3060894" y="1067901"/>
                </a:lnTo>
                <a:lnTo>
                  <a:pt x="3045529" y="1110884"/>
                </a:lnTo>
                <a:lnTo>
                  <a:pt x="3021421" y="1148802"/>
                </a:lnTo>
                <a:lnTo>
                  <a:pt x="2989794" y="1180429"/>
                </a:lnTo>
                <a:lnTo>
                  <a:pt x="2951876" y="1204537"/>
                </a:lnTo>
                <a:lnTo>
                  <a:pt x="2908893" y="1219902"/>
                </a:lnTo>
                <a:lnTo>
                  <a:pt x="2862072" y="1225296"/>
                </a:lnTo>
                <a:lnTo>
                  <a:pt x="204215" y="1225296"/>
                </a:lnTo>
                <a:lnTo>
                  <a:pt x="157394" y="1219902"/>
                </a:lnTo>
                <a:lnTo>
                  <a:pt x="114411" y="1204537"/>
                </a:lnTo>
                <a:lnTo>
                  <a:pt x="76493" y="1180429"/>
                </a:lnTo>
                <a:lnTo>
                  <a:pt x="44866" y="1148802"/>
                </a:lnTo>
                <a:lnTo>
                  <a:pt x="20758" y="1110884"/>
                </a:lnTo>
                <a:lnTo>
                  <a:pt x="5393" y="1067901"/>
                </a:lnTo>
                <a:lnTo>
                  <a:pt x="0" y="1021080"/>
                </a:lnTo>
                <a:lnTo>
                  <a:pt x="0" y="2042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14491" y="3207512"/>
            <a:ext cx="2323465" cy="10344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algn="ctr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Determining</a:t>
            </a:r>
            <a:r>
              <a:rPr sz="2400" b="1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nurses need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for  assistance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83274" y="5293614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2861818" y="0"/>
                </a:moveTo>
                <a:lnTo>
                  <a:pt x="204470" y="0"/>
                </a:lnTo>
                <a:lnTo>
                  <a:pt x="157594" y="5401"/>
                </a:lnTo>
                <a:lnTo>
                  <a:pt x="114559" y="20786"/>
                </a:lnTo>
                <a:lnTo>
                  <a:pt x="76593" y="44926"/>
                </a:lnTo>
                <a:lnTo>
                  <a:pt x="44926" y="76593"/>
                </a:lnTo>
                <a:lnTo>
                  <a:pt x="20786" y="114559"/>
                </a:lnTo>
                <a:lnTo>
                  <a:pt x="5401" y="157594"/>
                </a:lnTo>
                <a:lnTo>
                  <a:pt x="0" y="204469"/>
                </a:lnTo>
                <a:lnTo>
                  <a:pt x="0" y="1022350"/>
                </a:lnTo>
                <a:lnTo>
                  <a:pt x="5401" y="1069233"/>
                </a:lnTo>
                <a:lnTo>
                  <a:pt x="20786" y="1112271"/>
                </a:lnTo>
                <a:lnTo>
                  <a:pt x="44926" y="1150236"/>
                </a:lnTo>
                <a:lnTo>
                  <a:pt x="76593" y="1181901"/>
                </a:lnTo>
                <a:lnTo>
                  <a:pt x="114559" y="1206037"/>
                </a:lnTo>
                <a:lnTo>
                  <a:pt x="157594" y="1221419"/>
                </a:lnTo>
                <a:lnTo>
                  <a:pt x="204470" y="1226820"/>
                </a:lnTo>
                <a:lnTo>
                  <a:pt x="2861818" y="1226820"/>
                </a:lnTo>
                <a:lnTo>
                  <a:pt x="2908693" y="1221419"/>
                </a:lnTo>
                <a:lnTo>
                  <a:pt x="2951728" y="1206037"/>
                </a:lnTo>
                <a:lnTo>
                  <a:pt x="2989694" y="1181901"/>
                </a:lnTo>
                <a:lnTo>
                  <a:pt x="3021361" y="1150236"/>
                </a:lnTo>
                <a:lnTo>
                  <a:pt x="3045501" y="1112271"/>
                </a:lnTo>
                <a:lnTo>
                  <a:pt x="3060886" y="1069233"/>
                </a:lnTo>
                <a:lnTo>
                  <a:pt x="3066287" y="1022350"/>
                </a:lnTo>
                <a:lnTo>
                  <a:pt x="3066287" y="204470"/>
                </a:lnTo>
                <a:lnTo>
                  <a:pt x="3060886" y="157594"/>
                </a:lnTo>
                <a:lnTo>
                  <a:pt x="3045501" y="114559"/>
                </a:lnTo>
                <a:lnTo>
                  <a:pt x="3021361" y="76593"/>
                </a:lnTo>
                <a:lnTo>
                  <a:pt x="2989694" y="44926"/>
                </a:lnTo>
                <a:lnTo>
                  <a:pt x="2951728" y="20786"/>
                </a:lnTo>
                <a:lnTo>
                  <a:pt x="2908693" y="5401"/>
                </a:lnTo>
                <a:lnTo>
                  <a:pt x="28618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3274" y="5293614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0" y="204470"/>
                </a:moveTo>
                <a:lnTo>
                  <a:pt x="5401" y="157594"/>
                </a:lnTo>
                <a:lnTo>
                  <a:pt x="20786" y="114559"/>
                </a:lnTo>
                <a:lnTo>
                  <a:pt x="44926" y="76593"/>
                </a:lnTo>
                <a:lnTo>
                  <a:pt x="76593" y="44926"/>
                </a:lnTo>
                <a:lnTo>
                  <a:pt x="114559" y="20786"/>
                </a:lnTo>
                <a:lnTo>
                  <a:pt x="157594" y="5401"/>
                </a:lnTo>
                <a:lnTo>
                  <a:pt x="204470" y="0"/>
                </a:lnTo>
                <a:lnTo>
                  <a:pt x="2861818" y="0"/>
                </a:lnTo>
                <a:lnTo>
                  <a:pt x="2908693" y="5401"/>
                </a:lnTo>
                <a:lnTo>
                  <a:pt x="2951728" y="20786"/>
                </a:lnTo>
                <a:lnTo>
                  <a:pt x="2989694" y="44926"/>
                </a:lnTo>
                <a:lnTo>
                  <a:pt x="3021361" y="76593"/>
                </a:lnTo>
                <a:lnTo>
                  <a:pt x="3045501" y="114559"/>
                </a:lnTo>
                <a:lnTo>
                  <a:pt x="3060886" y="157594"/>
                </a:lnTo>
                <a:lnTo>
                  <a:pt x="3066287" y="204470"/>
                </a:lnTo>
                <a:lnTo>
                  <a:pt x="3066287" y="1022350"/>
                </a:lnTo>
                <a:lnTo>
                  <a:pt x="3060886" y="1069233"/>
                </a:lnTo>
                <a:lnTo>
                  <a:pt x="3045501" y="1112271"/>
                </a:lnTo>
                <a:lnTo>
                  <a:pt x="3021361" y="1150236"/>
                </a:lnTo>
                <a:lnTo>
                  <a:pt x="2989694" y="1181901"/>
                </a:lnTo>
                <a:lnTo>
                  <a:pt x="2951728" y="1206037"/>
                </a:lnTo>
                <a:lnTo>
                  <a:pt x="2908693" y="1221419"/>
                </a:lnTo>
                <a:lnTo>
                  <a:pt x="2861818" y="1226820"/>
                </a:lnTo>
                <a:lnTo>
                  <a:pt x="204470" y="1226820"/>
                </a:lnTo>
                <a:lnTo>
                  <a:pt x="157594" y="1221419"/>
                </a:lnTo>
                <a:lnTo>
                  <a:pt x="114559" y="1206037"/>
                </a:lnTo>
                <a:lnTo>
                  <a:pt x="76593" y="1181901"/>
                </a:lnTo>
                <a:lnTo>
                  <a:pt x="44926" y="1150236"/>
                </a:lnTo>
                <a:lnTo>
                  <a:pt x="20786" y="1112271"/>
                </a:lnTo>
                <a:lnTo>
                  <a:pt x="5401" y="1069233"/>
                </a:lnTo>
                <a:lnTo>
                  <a:pt x="0" y="1022350"/>
                </a:lnTo>
                <a:lnTo>
                  <a:pt x="0" y="2044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51497" y="5522773"/>
            <a:ext cx="253238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20979" marR="5080" indent="-208915">
              <a:lnSpc>
                <a:spcPts val="2530"/>
              </a:lnSpc>
              <a:spcBef>
                <a:spcPts val="47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Implementing</a:t>
            </a:r>
            <a:r>
              <a:rPr sz="2400" b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nursing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orders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64259" y="5293614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2861818" y="0"/>
                </a:moveTo>
                <a:lnTo>
                  <a:pt x="204470" y="0"/>
                </a:lnTo>
                <a:lnTo>
                  <a:pt x="157586" y="5401"/>
                </a:lnTo>
                <a:lnTo>
                  <a:pt x="114548" y="20786"/>
                </a:lnTo>
                <a:lnTo>
                  <a:pt x="76583" y="44926"/>
                </a:lnTo>
                <a:lnTo>
                  <a:pt x="44918" y="76593"/>
                </a:lnTo>
                <a:lnTo>
                  <a:pt x="20782" y="114559"/>
                </a:lnTo>
                <a:lnTo>
                  <a:pt x="5400" y="157594"/>
                </a:lnTo>
                <a:lnTo>
                  <a:pt x="0" y="204469"/>
                </a:lnTo>
                <a:lnTo>
                  <a:pt x="0" y="1022350"/>
                </a:lnTo>
                <a:lnTo>
                  <a:pt x="5400" y="1069233"/>
                </a:lnTo>
                <a:lnTo>
                  <a:pt x="20782" y="1112271"/>
                </a:lnTo>
                <a:lnTo>
                  <a:pt x="44918" y="1150236"/>
                </a:lnTo>
                <a:lnTo>
                  <a:pt x="76583" y="1181901"/>
                </a:lnTo>
                <a:lnTo>
                  <a:pt x="114548" y="1206037"/>
                </a:lnTo>
                <a:lnTo>
                  <a:pt x="157586" y="1221419"/>
                </a:lnTo>
                <a:lnTo>
                  <a:pt x="204470" y="1226820"/>
                </a:lnTo>
                <a:lnTo>
                  <a:pt x="2861818" y="1226820"/>
                </a:lnTo>
                <a:lnTo>
                  <a:pt x="2908693" y="1221419"/>
                </a:lnTo>
                <a:lnTo>
                  <a:pt x="2951728" y="1206037"/>
                </a:lnTo>
                <a:lnTo>
                  <a:pt x="2989694" y="1181901"/>
                </a:lnTo>
                <a:lnTo>
                  <a:pt x="3021361" y="1150236"/>
                </a:lnTo>
                <a:lnTo>
                  <a:pt x="3045501" y="1112271"/>
                </a:lnTo>
                <a:lnTo>
                  <a:pt x="3060886" y="1069233"/>
                </a:lnTo>
                <a:lnTo>
                  <a:pt x="3066288" y="1022350"/>
                </a:lnTo>
                <a:lnTo>
                  <a:pt x="3066288" y="204470"/>
                </a:lnTo>
                <a:lnTo>
                  <a:pt x="3060886" y="157594"/>
                </a:lnTo>
                <a:lnTo>
                  <a:pt x="3045501" y="114559"/>
                </a:lnTo>
                <a:lnTo>
                  <a:pt x="3021361" y="76593"/>
                </a:lnTo>
                <a:lnTo>
                  <a:pt x="2989694" y="44926"/>
                </a:lnTo>
                <a:lnTo>
                  <a:pt x="2951728" y="20786"/>
                </a:lnTo>
                <a:lnTo>
                  <a:pt x="2908693" y="5401"/>
                </a:lnTo>
                <a:lnTo>
                  <a:pt x="2861818" y="0"/>
                </a:lnTo>
                <a:close/>
              </a:path>
            </a:pathLst>
          </a:custGeom>
          <a:solidFill>
            <a:srgbClr val="1515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64259" y="5293614"/>
            <a:ext cx="3066415" cy="1226820"/>
          </a:xfrm>
          <a:custGeom>
            <a:avLst/>
            <a:gdLst/>
            <a:ahLst/>
            <a:cxnLst/>
            <a:rect l="l" t="t" r="r" b="b"/>
            <a:pathLst>
              <a:path w="3066415" h="1226820">
                <a:moveTo>
                  <a:pt x="0" y="204470"/>
                </a:moveTo>
                <a:lnTo>
                  <a:pt x="5400" y="157594"/>
                </a:lnTo>
                <a:lnTo>
                  <a:pt x="20782" y="114559"/>
                </a:lnTo>
                <a:lnTo>
                  <a:pt x="44918" y="76593"/>
                </a:lnTo>
                <a:lnTo>
                  <a:pt x="76583" y="44926"/>
                </a:lnTo>
                <a:lnTo>
                  <a:pt x="114548" y="20786"/>
                </a:lnTo>
                <a:lnTo>
                  <a:pt x="157586" y="5401"/>
                </a:lnTo>
                <a:lnTo>
                  <a:pt x="204470" y="0"/>
                </a:lnTo>
                <a:lnTo>
                  <a:pt x="2861818" y="0"/>
                </a:lnTo>
                <a:lnTo>
                  <a:pt x="2908693" y="5401"/>
                </a:lnTo>
                <a:lnTo>
                  <a:pt x="2951728" y="20786"/>
                </a:lnTo>
                <a:lnTo>
                  <a:pt x="2989694" y="44926"/>
                </a:lnTo>
                <a:lnTo>
                  <a:pt x="3021361" y="76593"/>
                </a:lnTo>
                <a:lnTo>
                  <a:pt x="3045501" y="114559"/>
                </a:lnTo>
                <a:lnTo>
                  <a:pt x="3060886" y="157594"/>
                </a:lnTo>
                <a:lnTo>
                  <a:pt x="3066288" y="204470"/>
                </a:lnTo>
                <a:lnTo>
                  <a:pt x="3066288" y="1022350"/>
                </a:lnTo>
                <a:lnTo>
                  <a:pt x="3060886" y="1069233"/>
                </a:lnTo>
                <a:lnTo>
                  <a:pt x="3045501" y="1112271"/>
                </a:lnTo>
                <a:lnTo>
                  <a:pt x="3021361" y="1150236"/>
                </a:lnTo>
                <a:lnTo>
                  <a:pt x="2989694" y="1181901"/>
                </a:lnTo>
                <a:lnTo>
                  <a:pt x="2951728" y="1206037"/>
                </a:lnTo>
                <a:lnTo>
                  <a:pt x="2908693" y="1221419"/>
                </a:lnTo>
                <a:lnTo>
                  <a:pt x="2861818" y="1226820"/>
                </a:lnTo>
                <a:lnTo>
                  <a:pt x="204470" y="1226820"/>
                </a:lnTo>
                <a:lnTo>
                  <a:pt x="157586" y="1221419"/>
                </a:lnTo>
                <a:lnTo>
                  <a:pt x="114548" y="1206037"/>
                </a:lnTo>
                <a:lnTo>
                  <a:pt x="76583" y="1181901"/>
                </a:lnTo>
                <a:lnTo>
                  <a:pt x="44918" y="1150236"/>
                </a:lnTo>
                <a:lnTo>
                  <a:pt x="20782" y="1112271"/>
                </a:lnTo>
                <a:lnTo>
                  <a:pt x="5400" y="1069233"/>
                </a:lnTo>
                <a:lnTo>
                  <a:pt x="0" y="1022350"/>
                </a:lnTo>
                <a:lnTo>
                  <a:pt x="0" y="2044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686914" y="5522773"/>
            <a:ext cx="1818639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9375" marR="5080" indent="-6731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Delegating</a:t>
            </a:r>
            <a:r>
              <a:rPr sz="2400" b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&amp;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Supervising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92631" y="3140201"/>
            <a:ext cx="3066415" cy="1225550"/>
          </a:xfrm>
          <a:custGeom>
            <a:avLst/>
            <a:gdLst/>
            <a:ahLst/>
            <a:cxnLst/>
            <a:rect l="l" t="t" r="r" b="b"/>
            <a:pathLst>
              <a:path w="3066415" h="1225550">
                <a:moveTo>
                  <a:pt x="2862072" y="0"/>
                </a:moveTo>
                <a:lnTo>
                  <a:pt x="204215" y="0"/>
                </a:lnTo>
                <a:lnTo>
                  <a:pt x="157390" y="5393"/>
                </a:lnTo>
                <a:lnTo>
                  <a:pt x="114405" y="20758"/>
                </a:lnTo>
                <a:lnTo>
                  <a:pt x="76487" y="44866"/>
                </a:lnTo>
                <a:lnTo>
                  <a:pt x="44862" y="76493"/>
                </a:lnTo>
                <a:lnTo>
                  <a:pt x="20756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1080"/>
                </a:lnTo>
                <a:lnTo>
                  <a:pt x="5393" y="1067901"/>
                </a:lnTo>
                <a:lnTo>
                  <a:pt x="20756" y="1110884"/>
                </a:lnTo>
                <a:lnTo>
                  <a:pt x="44862" y="1148802"/>
                </a:lnTo>
                <a:lnTo>
                  <a:pt x="76487" y="1180429"/>
                </a:lnTo>
                <a:lnTo>
                  <a:pt x="114405" y="1204537"/>
                </a:lnTo>
                <a:lnTo>
                  <a:pt x="157390" y="1219902"/>
                </a:lnTo>
                <a:lnTo>
                  <a:pt x="204215" y="1225296"/>
                </a:lnTo>
                <a:lnTo>
                  <a:pt x="2862072" y="1225296"/>
                </a:lnTo>
                <a:lnTo>
                  <a:pt x="2908893" y="1219902"/>
                </a:lnTo>
                <a:lnTo>
                  <a:pt x="2951876" y="1204537"/>
                </a:lnTo>
                <a:lnTo>
                  <a:pt x="2989794" y="1180429"/>
                </a:lnTo>
                <a:lnTo>
                  <a:pt x="3021421" y="1148802"/>
                </a:lnTo>
                <a:lnTo>
                  <a:pt x="3045529" y="1110884"/>
                </a:lnTo>
                <a:lnTo>
                  <a:pt x="3060894" y="1067901"/>
                </a:lnTo>
                <a:lnTo>
                  <a:pt x="3066287" y="1021080"/>
                </a:lnTo>
                <a:lnTo>
                  <a:pt x="3066287" y="204215"/>
                </a:lnTo>
                <a:lnTo>
                  <a:pt x="3060894" y="157394"/>
                </a:lnTo>
                <a:lnTo>
                  <a:pt x="3045529" y="114411"/>
                </a:lnTo>
                <a:lnTo>
                  <a:pt x="3021421" y="76493"/>
                </a:lnTo>
                <a:lnTo>
                  <a:pt x="2989794" y="44866"/>
                </a:lnTo>
                <a:lnTo>
                  <a:pt x="2951876" y="20758"/>
                </a:lnTo>
                <a:lnTo>
                  <a:pt x="2908893" y="5393"/>
                </a:lnTo>
                <a:lnTo>
                  <a:pt x="2862072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2631" y="3140201"/>
            <a:ext cx="3066415" cy="1225550"/>
          </a:xfrm>
          <a:custGeom>
            <a:avLst/>
            <a:gdLst/>
            <a:ahLst/>
            <a:cxnLst/>
            <a:rect l="l" t="t" r="r" b="b"/>
            <a:pathLst>
              <a:path w="3066415" h="1225550">
                <a:moveTo>
                  <a:pt x="0" y="204215"/>
                </a:moveTo>
                <a:lnTo>
                  <a:pt x="5393" y="157394"/>
                </a:lnTo>
                <a:lnTo>
                  <a:pt x="20756" y="114411"/>
                </a:lnTo>
                <a:lnTo>
                  <a:pt x="44862" y="76493"/>
                </a:lnTo>
                <a:lnTo>
                  <a:pt x="76487" y="44866"/>
                </a:lnTo>
                <a:lnTo>
                  <a:pt x="114405" y="20758"/>
                </a:lnTo>
                <a:lnTo>
                  <a:pt x="157390" y="5393"/>
                </a:lnTo>
                <a:lnTo>
                  <a:pt x="204215" y="0"/>
                </a:lnTo>
                <a:lnTo>
                  <a:pt x="2862072" y="0"/>
                </a:lnTo>
                <a:lnTo>
                  <a:pt x="2908893" y="5393"/>
                </a:lnTo>
                <a:lnTo>
                  <a:pt x="2951876" y="20758"/>
                </a:lnTo>
                <a:lnTo>
                  <a:pt x="2989794" y="44866"/>
                </a:lnTo>
                <a:lnTo>
                  <a:pt x="3021421" y="76493"/>
                </a:lnTo>
                <a:lnTo>
                  <a:pt x="3045529" y="114411"/>
                </a:lnTo>
                <a:lnTo>
                  <a:pt x="3060894" y="157394"/>
                </a:lnTo>
                <a:lnTo>
                  <a:pt x="3066287" y="204215"/>
                </a:lnTo>
                <a:lnTo>
                  <a:pt x="3066287" y="1021080"/>
                </a:lnTo>
                <a:lnTo>
                  <a:pt x="3060894" y="1067901"/>
                </a:lnTo>
                <a:lnTo>
                  <a:pt x="3045529" y="1110884"/>
                </a:lnTo>
                <a:lnTo>
                  <a:pt x="3021421" y="1148802"/>
                </a:lnTo>
                <a:lnTo>
                  <a:pt x="2989794" y="1180429"/>
                </a:lnTo>
                <a:lnTo>
                  <a:pt x="2951876" y="1204537"/>
                </a:lnTo>
                <a:lnTo>
                  <a:pt x="2908893" y="1219902"/>
                </a:lnTo>
                <a:lnTo>
                  <a:pt x="2862072" y="1225296"/>
                </a:lnTo>
                <a:lnTo>
                  <a:pt x="204215" y="1225296"/>
                </a:lnTo>
                <a:lnTo>
                  <a:pt x="157390" y="1219902"/>
                </a:lnTo>
                <a:lnTo>
                  <a:pt x="114405" y="1204537"/>
                </a:lnTo>
                <a:lnTo>
                  <a:pt x="76487" y="1180429"/>
                </a:lnTo>
                <a:lnTo>
                  <a:pt x="44862" y="1148802"/>
                </a:lnTo>
                <a:lnTo>
                  <a:pt x="20756" y="1110884"/>
                </a:lnTo>
                <a:lnTo>
                  <a:pt x="5393" y="1067901"/>
                </a:lnTo>
                <a:lnTo>
                  <a:pt x="0" y="1021080"/>
                </a:lnTo>
                <a:lnTo>
                  <a:pt x="0" y="2042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147112" y="3368421"/>
            <a:ext cx="275336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94005" marR="5080" indent="-28194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Communicating</a:t>
            </a:r>
            <a:r>
              <a:rPr sz="2400" b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nursing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actions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897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01900"/>
          </a:xfrm>
        </p:spPr>
        <p:txBody>
          <a:bodyPr>
            <a:noAutofit/>
          </a:bodyPr>
          <a:lstStyle/>
          <a:p>
            <a:pPr algn="l"/>
            <a:r>
              <a:rPr lang="en-IN" sz="4400" b="1" dirty="0" smtClean="0">
                <a:solidFill>
                  <a:srgbClr val="FF0000"/>
                </a:solidFill>
              </a:rPr>
              <a:t>ACTIVITIES OF IMPLEMENTATION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4263"/>
            <a:ext cx="9144000" cy="5053263"/>
          </a:xfrm>
        </p:spPr>
        <p:txBody>
          <a:bodyPr>
            <a:normAutofit lnSpcReduction="10000"/>
          </a:bodyPr>
          <a:lstStyle/>
          <a:p>
            <a:pPr algn="l"/>
            <a:endParaRPr lang="en-IN" sz="2800" dirty="0" smtClean="0"/>
          </a:p>
          <a:p>
            <a:pPr algn="l"/>
            <a:r>
              <a:rPr lang="en-IN" sz="2800" dirty="0" smtClean="0"/>
              <a:t>-Reassess</a:t>
            </a:r>
          </a:p>
          <a:p>
            <a:pPr algn="l"/>
            <a:endParaRPr lang="en-IN" sz="2800" dirty="0" smtClean="0"/>
          </a:p>
          <a:p>
            <a:pPr algn="l"/>
            <a:r>
              <a:rPr lang="en-IN" sz="2800" dirty="0" smtClean="0"/>
              <a:t>-Setting Priorities</a:t>
            </a:r>
          </a:p>
          <a:p>
            <a:pPr algn="l"/>
            <a:endParaRPr lang="en-IN" sz="2800" dirty="0" smtClean="0"/>
          </a:p>
          <a:p>
            <a:pPr algn="l"/>
            <a:r>
              <a:rPr lang="en-IN" sz="2800" dirty="0" smtClean="0"/>
              <a:t>-Organizing Resources</a:t>
            </a:r>
          </a:p>
          <a:p>
            <a:pPr algn="l"/>
            <a:endParaRPr lang="en-IN" sz="2800" dirty="0" smtClean="0"/>
          </a:p>
          <a:p>
            <a:pPr algn="l"/>
            <a:r>
              <a:rPr lang="en-IN" sz="2800" dirty="0" smtClean="0"/>
              <a:t>-Performing Nursing Interventions</a:t>
            </a:r>
          </a:p>
          <a:p>
            <a:pPr algn="l"/>
            <a:endParaRPr lang="en-IN" sz="2800" dirty="0" smtClean="0"/>
          </a:p>
          <a:p>
            <a:pPr algn="l"/>
            <a:r>
              <a:rPr lang="en-IN" sz="2800" dirty="0" smtClean="0"/>
              <a:t>-Recording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5232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886" y="1233314"/>
            <a:ext cx="7147880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1216" y="822197"/>
            <a:ext cx="7222235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8432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5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0761" y="857251"/>
            <a:ext cx="118389" cy="175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3184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6" y="0"/>
                </a:lnTo>
                <a:lnTo>
                  <a:pt x="350266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4983" y="384301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091" y="406400"/>
                </a:lnTo>
                <a:lnTo>
                  <a:pt x="93091" y="386714"/>
                </a:lnTo>
                <a:lnTo>
                  <a:pt x="101473" y="385317"/>
                </a:lnTo>
                <a:lnTo>
                  <a:pt x="108076" y="383413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6657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7" y="33654"/>
                </a:lnTo>
                <a:lnTo>
                  <a:pt x="272796" y="30733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017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3"/>
                </a:lnTo>
                <a:lnTo>
                  <a:pt x="344805" y="26288"/>
                </a:lnTo>
                <a:lnTo>
                  <a:pt x="341502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19888" y="174751"/>
                </a:lnTo>
                <a:lnTo>
                  <a:pt x="96424" y="132762"/>
                </a:lnTo>
                <a:lnTo>
                  <a:pt x="80010" y="100964"/>
                </a:lnTo>
                <a:lnTo>
                  <a:pt x="77343" y="100964"/>
                </a:lnTo>
                <a:lnTo>
                  <a:pt x="78676" y="133401"/>
                </a:lnTo>
                <a:lnTo>
                  <a:pt x="79629" y="166719"/>
                </a:lnTo>
                <a:lnTo>
                  <a:pt x="80200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1" y="342288"/>
                </a:lnTo>
                <a:lnTo>
                  <a:pt x="90677" y="377316"/>
                </a:lnTo>
                <a:lnTo>
                  <a:pt x="94488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081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26924" y="370458"/>
                </a:lnTo>
                <a:lnTo>
                  <a:pt x="28956" y="366394"/>
                </a:lnTo>
                <a:lnTo>
                  <a:pt x="30352" y="361314"/>
                </a:lnTo>
                <a:lnTo>
                  <a:pt x="30988" y="355091"/>
                </a:lnTo>
                <a:lnTo>
                  <a:pt x="31496" y="348995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25908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5503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8" y="40639"/>
                </a:lnTo>
                <a:lnTo>
                  <a:pt x="188975" y="34925"/>
                </a:lnTo>
                <a:lnTo>
                  <a:pt x="124078" y="34925"/>
                </a:lnTo>
                <a:lnTo>
                  <a:pt x="124078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40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078" y="212598"/>
                </a:lnTo>
                <a:lnTo>
                  <a:pt x="124078" y="371475"/>
                </a:lnTo>
                <a:lnTo>
                  <a:pt x="188722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8" y="297688"/>
                </a:lnTo>
                <a:lnTo>
                  <a:pt x="298196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8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2142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09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9" y="63880"/>
                </a:lnTo>
                <a:lnTo>
                  <a:pt x="124079" y="75056"/>
                </a:lnTo>
                <a:lnTo>
                  <a:pt x="124079" y="331597"/>
                </a:lnTo>
                <a:lnTo>
                  <a:pt x="124079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857" y="361823"/>
                </a:lnTo>
                <a:lnTo>
                  <a:pt x="127127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7" y="379856"/>
                </a:lnTo>
                <a:lnTo>
                  <a:pt x="141732" y="381762"/>
                </a:lnTo>
                <a:lnTo>
                  <a:pt x="145668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4802"/>
                </a:lnTo>
                <a:lnTo>
                  <a:pt x="31877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7" y="45085"/>
                </a:lnTo>
                <a:lnTo>
                  <a:pt x="29337" y="40004"/>
                </a:lnTo>
                <a:lnTo>
                  <a:pt x="27178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3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6864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6" y="35432"/>
                </a:lnTo>
                <a:lnTo>
                  <a:pt x="127381" y="39369"/>
                </a:lnTo>
                <a:lnTo>
                  <a:pt x="125857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8" y="64897"/>
                </a:lnTo>
                <a:lnTo>
                  <a:pt x="124078" y="74422"/>
                </a:lnTo>
                <a:lnTo>
                  <a:pt x="124078" y="370966"/>
                </a:lnTo>
                <a:lnTo>
                  <a:pt x="181863" y="370966"/>
                </a:lnTo>
                <a:lnTo>
                  <a:pt x="190083" y="370631"/>
                </a:lnTo>
                <a:lnTo>
                  <a:pt x="227584" y="348995"/>
                </a:lnTo>
                <a:lnTo>
                  <a:pt x="243284" y="311009"/>
                </a:lnTo>
                <a:lnTo>
                  <a:pt x="249427" y="286130"/>
                </a:lnTo>
                <a:lnTo>
                  <a:pt x="290195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3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496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1710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7" y="40639"/>
                </a:lnTo>
                <a:lnTo>
                  <a:pt x="188975" y="34925"/>
                </a:lnTo>
                <a:lnTo>
                  <a:pt x="124078" y="34925"/>
                </a:lnTo>
                <a:lnTo>
                  <a:pt x="124078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2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39" y="134874"/>
                </a:lnTo>
                <a:lnTo>
                  <a:pt x="239267" y="134874"/>
                </a:lnTo>
                <a:lnTo>
                  <a:pt x="239267" y="255777"/>
                </a:lnTo>
                <a:lnTo>
                  <a:pt x="205739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078" y="212598"/>
                </a:lnTo>
                <a:lnTo>
                  <a:pt x="124078" y="371475"/>
                </a:lnTo>
                <a:lnTo>
                  <a:pt x="188722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4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39140" y="344424"/>
                </a:lnTo>
                <a:lnTo>
                  <a:pt x="241808" y="340105"/>
                </a:lnTo>
                <a:lnTo>
                  <a:pt x="257428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1276" y="826897"/>
            <a:ext cx="382905" cy="406400"/>
          </a:xfrm>
          <a:custGeom>
            <a:avLst/>
            <a:gdLst/>
            <a:ahLst/>
            <a:cxnLst/>
            <a:rect l="l" t="t" r="r" b="b"/>
            <a:pathLst>
              <a:path w="382904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5796" y="22605"/>
                </a:lnTo>
                <a:lnTo>
                  <a:pt x="138557" y="25907"/>
                </a:lnTo>
                <a:lnTo>
                  <a:pt x="134747" y="29463"/>
                </a:lnTo>
                <a:lnTo>
                  <a:pt x="130810" y="33019"/>
                </a:lnTo>
                <a:lnTo>
                  <a:pt x="128142" y="37845"/>
                </a:lnTo>
                <a:lnTo>
                  <a:pt x="124078" y="75311"/>
                </a:lnTo>
                <a:lnTo>
                  <a:pt x="124078" y="174751"/>
                </a:lnTo>
                <a:lnTo>
                  <a:pt x="258699" y="174751"/>
                </a:lnTo>
                <a:lnTo>
                  <a:pt x="258699" y="75311"/>
                </a:lnTo>
                <a:lnTo>
                  <a:pt x="252857" y="33274"/>
                </a:lnTo>
                <a:lnTo>
                  <a:pt x="227075" y="19685"/>
                </a:lnTo>
                <a:lnTo>
                  <a:pt x="227075" y="0"/>
                </a:lnTo>
                <a:lnTo>
                  <a:pt x="382524" y="0"/>
                </a:lnTo>
                <a:lnTo>
                  <a:pt x="382524" y="19685"/>
                </a:lnTo>
                <a:lnTo>
                  <a:pt x="373761" y="22098"/>
                </a:lnTo>
                <a:lnTo>
                  <a:pt x="367411" y="24637"/>
                </a:lnTo>
                <a:lnTo>
                  <a:pt x="363474" y="27304"/>
                </a:lnTo>
                <a:lnTo>
                  <a:pt x="359410" y="29972"/>
                </a:lnTo>
                <a:lnTo>
                  <a:pt x="356615" y="33400"/>
                </a:lnTo>
                <a:lnTo>
                  <a:pt x="354964" y="37591"/>
                </a:lnTo>
                <a:lnTo>
                  <a:pt x="353313" y="41655"/>
                </a:lnTo>
                <a:lnTo>
                  <a:pt x="352171" y="46354"/>
                </a:lnTo>
                <a:lnTo>
                  <a:pt x="351663" y="51562"/>
                </a:lnTo>
                <a:lnTo>
                  <a:pt x="351154" y="56641"/>
                </a:lnTo>
                <a:lnTo>
                  <a:pt x="350900" y="64642"/>
                </a:lnTo>
                <a:lnTo>
                  <a:pt x="350900" y="75311"/>
                </a:lnTo>
                <a:lnTo>
                  <a:pt x="350900" y="331597"/>
                </a:lnTo>
                <a:lnTo>
                  <a:pt x="351022" y="342195"/>
                </a:lnTo>
                <a:lnTo>
                  <a:pt x="360807" y="377189"/>
                </a:lnTo>
                <a:lnTo>
                  <a:pt x="364744" y="381000"/>
                </a:lnTo>
                <a:lnTo>
                  <a:pt x="371983" y="384175"/>
                </a:lnTo>
                <a:lnTo>
                  <a:pt x="382524" y="386714"/>
                </a:lnTo>
                <a:lnTo>
                  <a:pt x="382524" y="406400"/>
                </a:lnTo>
                <a:lnTo>
                  <a:pt x="227075" y="406400"/>
                </a:lnTo>
                <a:lnTo>
                  <a:pt x="227075" y="386714"/>
                </a:lnTo>
                <a:lnTo>
                  <a:pt x="238633" y="383666"/>
                </a:lnTo>
                <a:lnTo>
                  <a:pt x="245999" y="380745"/>
                </a:lnTo>
                <a:lnTo>
                  <a:pt x="258558" y="343193"/>
                </a:lnTo>
                <a:lnTo>
                  <a:pt x="258699" y="331597"/>
                </a:lnTo>
                <a:lnTo>
                  <a:pt x="258699" y="212216"/>
                </a:lnTo>
                <a:lnTo>
                  <a:pt x="124078" y="21221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7" y="379856"/>
                </a:lnTo>
                <a:lnTo>
                  <a:pt x="141732" y="381762"/>
                </a:lnTo>
                <a:lnTo>
                  <a:pt x="145669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2240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6" y="0"/>
                </a:lnTo>
                <a:lnTo>
                  <a:pt x="350266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444" y="385699"/>
                </a:lnTo>
                <a:lnTo>
                  <a:pt x="257429" y="386714"/>
                </a:lnTo>
                <a:lnTo>
                  <a:pt x="257429" y="406400"/>
                </a:lnTo>
                <a:lnTo>
                  <a:pt x="93091" y="406400"/>
                </a:lnTo>
                <a:lnTo>
                  <a:pt x="93091" y="386714"/>
                </a:lnTo>
                <a:lnTo>
                  <a:pt x="101473" y="385317"/>
                </a:lnTo>
                <a:lnTo>
                  <a:pt x="108076" y="383413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9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7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8409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7" y="33654"/>
                </a:lnTo>
                <a:lnTo>
                  <a:pt x="272795" y="30733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016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502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20014" y="174751"/>
                </a:lnTo>
                <a:lnTo>
                  <a:pt x="96440" y="132762"/>
                </a:lnTo>
                <a:lnTo>
                  <a:pt x="80010" y="100964"/>
                </a:lnTo>
                <a:lnTo>
                  <a:pt x="77342" y="100964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1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080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25907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5939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857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8" y="379856"/>
                </a:lnTo>
                <a:lnTo>
                  <a:pt x="141732" y="381762"/>
                </a:lnTo>
                <a:lnTo>
                  <a:pt x="145669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7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9054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7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7" y="40639"/>
                </a:lnTo>
                <a:lnTo>
                  <a:pt x="188975" y="34925"/>
                </a:lnTo>
                <a:lnTo>
                  <a:pt x="124078" y="34925"/>
                </a:lnTo>
                <a:lnTo>
                  <a:pt x="124078" y="177800"/>
                </a:lnTo>
                <a:lnTo>
                  <a:pt x="163449" y="177800"/>
                </a:lnTo>
                <a:lnTo>
                  <a:pt x="172084" y="177800"/>
                </a:lnTo>
                <a:lnTo>
                  <a:pt x="178943" y="176529"/>
                </a:lnTo>
                <a:lnTo>
                  <a:pt x="183895" y="173989"/>
                </a:lnTo>
                <a:lnTo>
                  <a:pt x="188849" y="171576"/>
                </a:lnTo>
                <a:lnTo>
                  <a:pt x="205739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39" y="255777"/>
                </a:lnTo>
                <a:lnTo>
                  <a:pt x="203577" y="247632"/>
                </a:lnTo>
                <a:lnTo>
                  <a:pt x="201294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078" y="212598"/>
                </a:lnTo>
                <a:lnTo>
                  <a:pt x="124078" y="371475"/>
                </a:lnTo>
                <a:lnTo>
                  <a:pt x="188721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7" y="370204"/>
                </a:lnTo>
                <a:lnTo>
                  <a:pt x="211074" y="369315"/>
                </a:lnTo>
                <a:lnTo>
                  <a:pt x="215264" y="367791"/>
                </a:lnTo>
                <a:lnTo>
                  <a:pt x="219075" y="365505"/>
                </a:lnTo>
                <a:lnTo>
                  <a:pt x="222884" y="363347"/>
                </a:lnTo>
                <a:lnTo>
                  <a:pt x="247650" y="327151"/>
                </a:lnTo>
                <a:lnTo>
                  <a:pt x="257428" y="297688"/>
                </a:lnTo>
                <a:lnTo>
                  <a:pt x="298195" y="297688"/>
                </a:lnTo>
                <a:lnTo>
                  <a:pt x="29260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5075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495" y="94741"/>
                </a:lnTo>
                <a:lnTo>
                  <a:pt x="249768" y="81712"/>
                </a:lnTo>
                <a:lnTo>
                  <a:pt x="245416" y="70992"/>
                </a:lnTo>
                <a:lnTo>
                  <a:pt x="221462" y="40639"/>
                </a:lnTo>
                <a:lnTo>
                  <a:pt x="189014" y="34925"/>
                </a:lnTo>
                <a:lnTo>
                  <a:pt x="124117" y="34925"/>
                </a:lnTo>
                <a:lnTo>
                  <a:pt x="124117" y="177800"/>
                </a:lnTo>
                <a:lnTo>
                  <a:pt x="163410" y="177800"/>
                </a:lnTo>
                <a:lnTo>
                  <a:pt x="172148" y="177800"/>
                </a:lnTo>
                <a:lnTo>
                  <a:pt x="178993" y="176529"/>
                </a:lnTo>
                <a:lnTo>
                  <a:pt x="183946" y="173989"/>
                </a:lnTo>
                <a:lnTo>
                  <a:pt x="188912" y="171576"/>
                </a:lnTo>
                <a:lnTo>
                  <a:pt x="205676" y="134874"/>
                </a:lnTo>
                <a:lnTo>
                  <a:pt x="239318" y="134874"/>
                </a:lnTo>
                <a:lnTo>
                  <a:pt x="239318" y="255777"/>
                </a:lnTo>
                <a:lnTo>
                  <a:pt x="205676" y="255777"/>
                </a:lnTo>
                <a:lnTo>
                  <a:pt x="203541" y="247632"/>
                </a:lnTo>
                <a:lnTo>
                  <a:pt x="201290" y="240522"/>
                </a:lnTo>
                <a:lnTo>
                  <a:pt x="172745" y="212598"/>
                </a:lnTo>
                <a:lnTo>
                  <a:pt x="163410" y="212598"/>
                </a:lnTo>
                <a:lnTo>
                  <a:pt x="124117" y="212598"/>
                </a:lnTo>
                <a:lnTo>
                  <a:pt x="124117" y="371475"/>
                </a:lnTo>
                <a:lnTo>
                  <a:pt x="188709" y="371475"/>
                </a:lnTo>
                <a:lnTo>
                  <a:pt x="195656" y="371475"/>
                </a:lnTo>
                <a:lnTo>
                  <a:pt x="201510" y="371093"/>
                </a:lnTo>
                <a:lnTo>
                  <a:pt x="206273" y="370204"/>
                </a:lnTo>
                <a:lnTo>
                  <a:pt x="211035" y="369315"/>
                </a:lnTo>
                <a:lnTo>
                  <a:pt x="215303" y="367791"/>
                </a:lnTo>
                <a:lnTo>
                  <a:pt x="219075" y="365505"/>
                </a:lnTo>
                <a:lnTo>
                  <a:pt x="222846" y="363347"/>
                </a:lnTo>
                <a:lnTo>
                  <a:pt x="226466" y="360425"/>
                </a:lnTo>
                <a:lnTo>
                  <a:pt x="229933" y="356615"/>
                </a:lnTo>
                <a:lnTo>
                  <a:pt x="233413" y="352805"/>
                </a:lnTo>
                <a:lnTo>
                  <a:pt x="252334" y="314420"/>
                </a:lnTo>
                <a:lnTo>
                  <a:pt x="257467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40" y="384682"/>
                </a:lnTo>
                <a:lnTo>
                  <a:pt x="13144" y="382524"/>
                </a:lnTo>
                <a:lnTo>
                  <a:pt x="17411" y="380238"/>
                </a:lnTo>
                <a:lnTo>
                  <a:pt x="21678" y="377951"/>
                </a:lnTo>
                <a:lnTo>
                  <a:pt x="24853" y="374776"/>
                </a:lnTo>
                <a:lnTo>
                  <a:pt x="26936" y="370713"/>
                </a:lnTo>
                <a:lnTo>
                  <a:pt x="29019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46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597" y="57912"/>
                </a:lnTo>
                <a:lnTo>
                  <a:pt x="31102" y="51562"/>
                </a:lnTo>
                <a:lnTo>
                  <a:pt x="30606" y="45212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1215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19" h="406400">
                <a:moveTo>
                  <a:pt x="0" y="0"/>
                </a:moveTo>
                <a:lnTo>
                  <a:pt x="173532" y="0"/>
                </a:lnTo>
                <a:lnTo>
                  <a:pt x="190435" y="309"/>
                </a:lnTo>
                <a:lnTo>
                  <a:pt x="233210" y="4952"/>
                </a:lnTo>
                <a:lnTo>
                  <a:pt x="276225" y="19938"/>
                </a:lnTo>
                <a:lnTo>
                  <a:pt x="307472" y="47571"/>
                </a:lnTo>
                <a:lnTo>
                  <a:pt x="323289" y="88661"/>
                </a:lnTo>
                <a:lnTo>
                  <a:pt x="324738" y="109600"/>
                </a:lnTo>
                <a:lnTo>
                  <a:pt x="324098" y="123652"/>
                </a:lnTo>
                <a:lnTo>
                  <a:pt x="308895" y="169592"/>
                </a:lnTo>
                <a:lnTo>
                  <a:pt x="277349" y="201092"/>
                </a:lnTo>
                <a:lnTo>
                  <a:pt x="240207" y="220344"/>
                </a:lnTo>
                <a:lnTo>
                  <a:pt x="240207" y="223265"/>
                </a:lnTo>
                <a:lnTo>
                  <a:pt x="276669" y="248665"/>
                </a:lnTo>
                <a:lnTo>
                  <a:pt x="302717" y="289051"/>
                </a:lnTo>
                <a:lnTo>
                  <a:pt x="321475" y="329564"/>
                </a:lnTo>
                <a:lnTo>
                  <a:pt x="327714" y="342255"/>
                </a:lnTo>
                <a:lnTo>
                  <a:pt x="352791" y="376302"/>
                </a:lnTo>
                <a:lnTo>
                  <a:pt x="375640" y="386714"/>
                </a:lnTo>
                <a:lnTo>
                  <a:pt x="375640" y="406400"/>
                </a:lnTo>
                <a:lnTo>
                  <a:pt x="261048" y="406400"/>
                </a:lnTo>
                <a:lnTo>
                  <a:pt x="252132" y="393041"/>
                </a:lnTo>
                <a:lnTo>
                  <a:pt x="242662" y="376777"/>
                </a:lnTo>
                <a:lnTo>
                  <a:pt x="232634" y="357608"/>
                </a:lnTo>
                <a:lnTo>
                  <a:pt x="222046" y="335533"/>
                </a:lnTo>
                <a:lnTo>
                  <a:pt x="198831" y="284606"/>
                </a:lnTo>
                <a:lnTo>
                  <a:pt x="193808" y="274103"/>
                </a:lnTo>
                <a:lnTo>
                  <a:pt x="170903" y="241680"/>
                </a:lnTo>
                <a:lnTo>
                  <a:pt x="165646" y="239394"/>
                </a:lnTo>
                <a:lnTo>
                  <a:pt x="160388" y="236981"/>
                </a:lnTo>
                <a:lnTo>
                  <a:pt x="152298" y="235838"/>
                </a:lnTo>
                <a:lnTo>
                  <a:pt x="141389" y="235838"/>
                </a:lnTo>
                <a:lnTo>
                  <a:pt x="124117" y="235838"/>
                </a:lnTo>
                <a:lnTo>
                  <a:pt x="124117" y="331597"/>
                </a:lnTo>
                <a:lnTo>
                  <a:pt x="124248" y="341907"/>
                </a:lnTo>
                <a:lnTo>
                  <a:pt x="138214" y="380745"/>
                </a:lnTo>
                <a:lnTo>
                  <a:pt x="156273" y="386714"/>
                </a:lnTo>
                <a:lnTo>
                  <a:pt x="156273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40" y="384682"/>
                </a:lnTo>
                <a:lnTo>
                  <a:pt x="13144" y="382524"/>
                </a:lnTo>
                <a:lnTo>
                  <a:pt x="17411" y="380238"/>
                </a:lnTo>
                <a:lnTo>
                  <a:pt x="21678" y="377951"/>
                </a:lnTo>
                <a:lnTo>
                  <a:pt x="24853" y="374776"/>
                </a:lnTo>
                <a:lnTo>
                  <a:pt x="26936" y="370713"/>
                </a:lnTo>
                <a:lnTo>
                  <a:pt x="29019" y="366649"/>
                </a:lnTo>
                <a:lnTo>
                  <a:pt x="30365" y="361568"/>
                </a:lnTo>
                <a:lnTo>
                  <a:pt x="30962" y="355345"/>
                </a:lnTo>
                <a:lnTo>
                  <a:pt x="31546" y="348995"/>
                </a:lnTo>
                <a:lnTo>
                  <a:pt x="31851" y="341122"/>
                </a:lnTo>
                <a:lnTo>
                  <a:pt x="31851" y="331597"/>
                </a:lnTo>
                <a:lnTo>
                  <a:pt x="31851" y="75056"/>
                </a:lnTo>
                <a:lnTo>
                  <a:pt x="31851" y="65658"/>
                </a:lnTo>
                <a:lnTo>
                  <a:pt x="31597" y="57912"/>
                </a:lnTo>
                <a:lnTo>
                  <a:pt x="31102" y="51562"/>
                </a:lnTo>
                <a:lnTo>
                  <a:pt x="30606" y="45212"/>
                </a:lnTo>
                <a:lnTo>
                  <a:pt x="17716" y="26415"/>
                </a:lnTo>
                <a:lnTo>
                  <a:pt x="13449" y="23875"/>
                </a:lnTo>
                <a:lnTo>
                  <a:pt x="754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1558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228" y="0"/>
                </a:moveTo>
                <a:lnTo>
                  <a:pt x="252729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5064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2" y="387476"/>
                </a:lnTo>
                <a:lnTo>
                  <a:pt x="247141" y="384683"/>
                </a:lnTo>
                <a:lnTo>
                  <a:pt x="252094" y="380111"/>
                </a:lnTo>
                <a:lnTo>
                  <a:pt x="257047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3" y="347725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9"/>
                </a:lnTo>
                <a:lnTo>
                  <a:pt x="102869" y="318643"/>
                </a:lnTo>
                <a:lnTo>
                  <a:pt x="100584" y="326389"/>
                </a:lnTo>
                <a:lnTo>
                  <a:pt x="98806" y="333756"/>
                </a:lnTo>
                <a:lnTo>
                  <a:pt x="97028" y="341249"/>
                </a:lnTo>
                <a:lnTo>
                  <a:pt x="96138" y="349123"/>
                </a:lnTo>
                <a:lnTo>
                  <a:pt x="96138" y="357505"/>
                </a:lnTo>
                <a:lnTo>
                  <a:pt x="98087" y="370387"/>
                </a:lnTo>
                <a:lnTo>
                  <a:pt x="103917" y="379888"/>
                </a:lnTo>
                <a:lnTo>
                  <a:pt x="113605" y="386008"/>
                </a:lnTo>
                <a:lnTo>
                  <a:pt x="127127" y="388747"/>
                </a:lnTo>
                <a:lnTo>
                  <a:pt x="127127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41608" y="349376"/>
                </a:lnTo>
                <a:lnTo>
                  <a:pt x="49149" y="330708"/>
                </a:lnTo>
                <a:lnTo>
                  <a:pt x="1732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9899" y="822198"/>
            <a:ext cx="294005" cy="415925"/>
          </a:xfrm>
          <a:custGeom>
            <a:avLst/>
            <a:gdLst/>
            <a:ahLst/>
            <a:cxnLst/>
            <a:rect l="l" t="t" r="r" b="b"/>
            <a:pathLst>
              <a:path w="294004" h="415925">
                <a:moveTo>
                  <a:pt x="188213" y="0"/>
                </a:moveTo>
                <a:lnTo>
                  <a:pt x="230076" y="1821"/>
                </a:lnTo>
                <a:lnTo>
                  <a:pt x="280398" y="10517"/>
                </a:lnTo>
                <a:lnTo>
                  <a:pt x="293497" y="13969"/>
                </a:lnTo>
                <a:lnTo>
                  <a:pt x="293497" y="100329"/>
                </a:lnTo>
                <a:lnTo>
                  <a:pt x="253111" y="100329"/>
                </a:lnTo>
                <a:lnTo>
                  <a:pt x="248987" y="84587"/>
                </a:lnTo>
                <a:lnTo>
                  <a:pt x="243839" y="71072"/>
                </a:lnTo>
                <a:lnTo>
                  <a:pt x="212566" y="38782"/>
                </a:lnTo>
                <a:lnTo>
                  <a:pt x="189991" y="34798"/>
                </a:lnTo>
                <a:lnTo>
                  <a:pt x="167895" y="37609"/>
                </a:lnTo>
                <a:lnTo>
                  <a:pt x="132324" y="60140"/>
                </a:lnTo>
                <a:lnTo>
                  <a:pt x="108297" y="105173"/>
                </a:lnTo>
                <a:lnTo>
                  <a:pt x="96244" y="172090"/>
                </a:lnTo>
                <a:lnTo>
                  <a:pt x="94741" y="213740"/>
                </a:lnTo>
                <a:lnTo>
                  <a:pt x="96121" y="252410"/>
                </a:lnTo>
                <a:lnTo>
                  <a:pt x="107118" y="314842"/>
                </a:lnTo>
                <a:lnTo>
                  <a:pt x="129028" y="357104"/>
                </a:lnTo>
                <a:lnTo>
                  <a:pt x="161325" y="378336"/>
                </a:lnTo>
                <a:lnTo>
                  <a:pt x="181355" y="381000"/>
                </a:lnTo>
                <a:lnTo>
                  <a:pt x="191714" y="380545"/>
                </a:lnTo>
                <a:lnTo>
                  <a:pt x="229092" y="364569"/>
                </a:lnTo>
                <a:lnTo>
                  <a:pt x="249634" y="323268"/>
                </a:lnTo>
                <a:lnTo>
                  <a:pt x="252729" y="310768"/>
                </a:lnTo>
                <a:lnTo>
                  <a:pt x="293497" y="310768"/>
                </a:lnTo>
                <a:lnTo>
                  <a:pt x="293497" y="400938"/>
                </a:lnTo>
                <a:lnTo>
                  <a:pt x="277471" y="404508"/>
                </a:lnTo>
                <a:lnTo>
                  <a:pt x="233679" y="412241"/>
                </a:lnTo>
                <a:lnTo>
                  <a:pt x="191871" y="415581"/>
                </a:lnTo>
                <a:lnTo>
                  <a:pt x="177418" y="415798"/>
                </a:lnTo>
                <a:lnTo>
                  <a:pt x="147891" y="414395"/>
                </a:lnTo>
                <a:lnTo>
                  <a:pt x="97409" y="403207"/>
                </a:lnTo>
                <a:lnTo>
                  <a:pt x="58138" y="380873"/>
                </a:lnTo>
                <a:lnTo>
                  <a:pt x="29269" y="347154"/>
                </a:lnTo>
                <a:lnTo>
                  <a:pt x="10501" y="302009"/>
                </a:lnTo>
                <a:lnTo>
                  <a:pt x="1166" y="244963"/>
                </a:lnTo>
                <a:lnTo>
                  <a:pt x="0" y="211962"/>
                </a:lnTo>
                <a:lnTo>
                  <a:pt x="1379" y="180667"/>
                </a:lnTo>
                <a:lnTo>
                  <a:pt x="12376" y="124505"/>
                </a:lnTo>
                <a:lnTo>
                  <a:pt x="34210" y="77039"/>
                </a:lnTo>
                <a:lnTo>
                  <a:pt x="66405" y="40221"/>
                </a:lnTo>
                <a:lnTo>
                  <a:pt x="108721" y="14573"/>
                </a:lnTo>
                <a:lnTo>
                  <a:pt x="159637" y="1619"/>
                </a:lnTo>
                <a:lnTo>
                  <a:pt x="18821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5859" y="822198"/>
            <a:ext cx="346710" cy="415925"/>
          </a:xfrm>
          <a:custGeom>
            <a:avLst/>
            <a:gdLst/>
            <a:ahLst/>
            <a:cxnLst/>
            <a:rect l="l" t="t" r="r" b="b"/>
            <a:pathLst>
              <a:path w="346710" h="415925">
                <a:moveTo>
                  <a:pt x="190500" y="0"/>
                </a:moveTo>
                <a:lnTo>
                  <a:pt x="222482" y="978"/>
                </a:lnTo>
                <a:lnTo>
                  <a:pt x="253095" y="3921"/>
                </a:lnTo>
                <a:lnTo>
                  <a:pt x="282350" y="8840"/>
                </a:lnTo>
                <a:lnTo>
                  <a:pt x="310261" y="15748"/>
                </a:lnTo>
                <a:lnTo>
                  <a:pt x="310261" y="100329"/>
                </a:lnTo>
                <a:lnTo>
                  <a:pt x="269366" y="100329"/>
                </a:lnTo>
                <a:lnTo>
                  <a:pt x="265890" y="88493"/>
                </a:lnTo>
                <a:lnTo>
                  <a:pt x="262127" y="78120"/>
                </a:lnTo>
                <a:lnTo>
                  <a:pt x="237761" y="45291"/>
                </a:lnTo>
                <a:lnTo>
                  <a:pt x="195579" y="34798"/>
                </a:lnTo>
                <a:lnTo>
                  <a:pt x="181318" y="35919"/>
                </a:lnTo>
                <a:lnTo>
                  <a:pt x="143510" y="52831"/>
                </a:lnTo>
                <a:lnTo>
                  <a:pt x="114970" y="91854"/>
                </a:lnTo>
                <a:lnTo>
                  <a:pt x="102082" y="131262"/>
                </a:lnTo>
                <a:lnTo>
                  <a:pt x="95553" y="181173"/>
                </a:lnTo>
                <a:lnTo>
                  <a:pt x="94741" y="210057"/>
                </a:lnTo>
                <a:lnTo>
                  <a:pt x="95289" y="235277"/>
                </a:lnTo>
                <a:lnTo>
                  <a:pt x="99671" y="280477"/>
                </a:lnTo>
                <a:lnTo>
                  <a:pt x="108459" y="318535"/>
                </a:lnTo>
                <a:lnTo>
                  <a:pt x="130301" y="359790"/>
                </a:lnTo>
                <a:lnTo>
                  <a:pt x="174751" y="381000"/>
                </a:lnTo>
                <a:lnTo>
                  <a:pt x="187019" y="380023"/>
                </a:lnTo>
                <a:lnTo>
                  <a:pt x="218914" y="356401"/>
                </a:lnTo>
                <a:lnTo>
                  <a:pt x="225932" y="315467"/>
                </a:lnTo>
                <a:lnTo>
                  <a:pt x="224536" y="271906"/>
                </a:lnTo>
                <a:lnTo>
                  <a:pt x="219837" y="257428"/>
                </a:lnTo>
                <a:lnTo>
                  <a:pt x="217804" y="254253"/>
                </a:lnTo>
                <a:lnTo>
                  <a:pt x="193801" y="242824"/>
                </a:lnTo>
                <a:lnTo>
                  <a:pt x="193801" y="223265"/>
                </a:lnTo>
                <a:lnTo>
                  <a:pt x="346201" y="223265"/>
                </a:lnTo>
                <a:lnTo>
                  <a:pt x="346201" y="242824"/>
                </a:lnTo>
                <a:lnTo>
                  <a:pt x="336295" y="245872"/>
                </a:lnTo>
                <a:lnTo>
                  <a:pt x="329564" y="249174"/>
                </a:lnTo>
                <a:lnTo>
                  <a:pt x="316857" y="286383"/>
                </a:lnTo>
                <a:lnTo>
                  <a:pt x="316738" y="294386"/>
                </a:lnTo>
                <a:lnTo>
                  <a:pt x="316738" y="406526"/>
                </a:lnTo>
                <a:lnTo>
                  <a:pt x="273938" y="415543"/>
                </a:lnTo>
                <a:lnTo>
                  <a:pt x="253618" y="394080"/>
                </a:lnTo>
                <a:lnTo>
                  <a:pt x="235257" y="403582"/>
                </a:lnTo>
                <a:lnTo>
                  <a:pt x="215598" y="410368"/>
                </a:lnTo>
                <a:lnTo>
                  <a:pt x="194629" y="414440"/>
                </a:lnTo>
                <a:lnTo>
                  <a:pt x="172338" y="415798"/>
                </a:lnTo>
                <a:lnTo>
                  <a:pt x="131667" y="412628"/>
                </a:lnTo>
                <a:lnTo>
                  <a:pt x="66897" y="387240"/>
                </a:lnTo>
                <a:lnTo>
                  <a:pt x="24110" y="336379"/>
                </a:lnTo>
                <a:lnTo>
                  <a:pt x="2686" y="259520"/>
                </a:lnTo>
                <a:lnTo>
                  <a:pt x="0" y="211327"/>
                </a:lnTo>
                <a:lnTo>
                  <a:pt x="952" y="185015"/>
                </a:lnTo>
                <a:lnTo>
                  <a:pt x="8572" y="137390"/>
                </a:lnTo>
                <a:lnTo>
                  <a:pt x="23578" y="96478"/>
                </a:lnTo>
                <a:lnTo>
                  <a:pt x="44636" y="63089"/>
                </a:lnTo>
                <a:lnTo>
                  <a:pt x="85994" y="27003"/>
                </a:lnTo>
                <a:lnTo>
                  <a:pt x="135278" y="6590"/>
                </a:lnTo>
                <a:lnTo>
                  <a:pt x="171473" y="736"/>
                </a:lnTo>
                <a:lnTo>
                  <a:pt x="19050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9963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17542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3079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86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2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0658" y="82219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8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00" y="45094"/>
                </a:lnTo>
                <a:lnTo>
                  <a:pt x="152146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8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3" y="381000"/>
                </a:lnTo>
                <a:lnTo>
                  <a:pt x="125259" y="380620"/>
                </a:lnTo>
                <a:lnTo>
                  <a:pt x="166086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5365" y="1780791"/>
            <a:ext cx="2321465" cy="4561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6889" y="1755647"/>
            <a:ext cx="5556503" cy="460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02863" y="3890771"/>
            <a:ext cx="1173480" cy="2237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56888" y="3884676"/>
            <a:ext cx="5556504" cy="2249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23334" y="1980692"/>
            <a:ext cx="5027295" cy="386439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6985" algn="just">
              <a:lnSpc>
                <a:spcPct val="88000"/>
              </a:lnSpc>
              <a:spcBef>
                <a:spcPts val="530"/>
              </a:spcBef>
            </a:pPr>
            <a:r>
              <a:rPr sz="3000" dirty="0">
                <a:latin typeface="Cambria"/>
                <a:cs typeface="Cambria"/>
              </a:rPr>
              <a:t>Just </a:t>
            </a:r>
            <a:r>
              <a:rPr sz="3000" spc="-20" dirty="0">
                <a:latin typeface="Cambria"/>
                <a:cs typeface="Cambria"/>
              </a:rPr>
              <a:t>before </a:t>
            </a:r>
            <a:r>
              <a:rPr sz="3000" dirty="0">
                <a:latin typeface="Cambria"/>
                <a:cs typeface="Cambria"/>
              </a:rPr>
              <a:t>implementing </a:t>
            </a:r>
            <a:r>
              <a:rPr sz="3000" spc="-5" dirty="0">
                <a:latin typeface="Cambria"/>
                <a:cs typeface="Cambria"/>
              </a:rPr>
              <a:t>an  </a:t>
            </a:r>
            <a:r>
              <a:rPr sz="3000" spc="-60" dirty="0">
                <a:latin typeface="Cambria"/>
                <a:cs typeface="Cambria"/>
              </a:rPr>
              <a:t>order, </a:t>
            </a:r>
            <a:r>
              <a:rPr sz="3000" spc="-5" dirty="0">
                <a:latin typeface="Cambria"/>
                <a:cs typeface="Cambria"/>
              </a:rPr>
              <a:t>the nurse must </a:t>
            </a:r>
            <a:r>
              <a:rPr sz="3000" spc="-10" dirty="0">
                <a:latin typeface="Cambria"/>
                <a:cs typeface="Cambria"/>
              </a:rPr>
              <a:t>reassess  </a:t>
            </a:r>
            <a:r>
              <a:rPr sz="3000" spc="-5" dirty="0">
                <a:latin typeface="Cambria"/>
                <a:cs typeface="Cambria"/>
              </a:rPr>
              <a:t>the client </a:t>
            </a:r>
            <a:r>
              <a:rPr sz="3000" spc="-10" dirty="0">
                <a:latin typeface="Cambria"/>
                <a:cs typeface="Cambria"/>
              </a:rPr>
              <a:t>to </a:t>
            </a:r>
            <a:r>
              <a:rPr sz="3000" spc="-20" dirty="0">
                <a:latin typeface="Cambria"/>
                <a:cs typeface="Cambria"/>
              </a:rPr>
              <a:t>make sure </a:t>
            </a:r>
            <a:r>
              <a:rPr sz="3000" spc="-5" dirty="0">
                <a:latin typeface="Cambria"/>
                <a:cs typeface="Cambria"/>
              </a:rPr>
              <a:t>the  </a:t>
            </a:r>
            <a:r>
              <a:rPr sz="3000" spc="-10" dirty="0">
                <a:latin typeface="Cambria"/>
                <a:cs typeface="Cambria"/>
              </a:rPr>
              <a:t>intervention </a:t>
            </a:r>
            <a:r>
              <a:rPr sz="3000" spc="-5" dirty="0">
                <a:latin typeface="Cambria"/>
                <a:cs typeface="Cambria"/>
              </a:rPr>
              <a:t>is </a:t>
            </a:r>
            <a:r>
              <a:rPr sz="3000" dirty="0">
                <a:latin typeface="Cambria"/>
                <a:cs typeface="Cambria"/>
              </a:rPr>
              <a:t>still</a:t>
            </a:r>
            <a:r>
              <a:rPr sz="3000" spc="-15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needed</a:t>
            </a:r>
            <a:endParaRPr sz="3000"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3000" spc="-30" dirty="0">
                <a:latin typeface="Cambria"/>
                <a:cs typeface="Cambria"/>
              </a:rPr>
              <a:t>Even </a:t>
            </a:r>
            <a:r>
              <a:rPr sz="3000" spc="-10" dirty="0">
                <a:latin typeface="Cambria"/>
                <a:cs typeface="Cambria"/>
              </a:rPr>
              <a:t>though an </a:t>
            </a:r>
            <a:r>
              <a:rPr sz="3000" spc="-15" dirty="0">
                <a:latin typeface="Cambria"/>
                <a:cs typeface="Cambria"/>
              </a:rPr>
              <a:t>order </a:t>
            </a:r>
            <a:r>
              <a:rPr sz="3000" spc="-10" dirty="0">
                <a:latin typeface="Cambria"/>
                <a:cs typeface="Cambria"/>
              </a:rPr>
              <a:t>is  written </a:t>
            </a:r>
            <a:r>
              <a:rPr sz="3000" dirty="0">
                <a:latin typeface="Cambria"/>
                <a:cs typeface="Cambria"/>
              </a:rPr>
              <a:t>on </a:t>
            </a:r>
            <a:r>
              <a:rPr sz="3000" spc="-5" dirty="0">
                <a:latin typeface="Cambria"/>
                <a:cs typeface="Cambria"/>
              </a:rPr>
              <a:t>the </a:t>
            </a:r>
            <a:r>
              <a:rPr sz="3000" spc="-20" dirty="0">
                <a:latin typeface="Cambria"/>
                <a:cs typeface="Cambria"/>
              </a:rPr>
              <a:t>care </a:t>
            </a:r>
            <a:r>
              <a:rPr sz="3000" spc="-5" dirty="0">
                <a:latin typeface="Cambria"/>
                <a:cs typeface="Cambria"/>
              </a:rPr>
              <a:t>plan, the  </a:t>
            </a:r>
            <a:r>
              <a:rPr sz="3000" dirty="0">
                <a:latin typeface="Cambria"/>
                <a:cs typeface="Cambria"/>
              </a:rPr>
              <a:t>clients </a:t>
            </a:r>
            <a:r>
              <a:rPr sz="3000" spc="-5" dirty="0">
                <a:latin typeface="Cambria"/>
                <a:cs typeface="Cambria"/>
              </a:rPr>
              <a:t>condition </a:t>
            </a:r>
            <a:r>
              <a:rPr sz="3000" spc="-25" dirty="0">
                <a:latin typeface="Cambria"/>
                <a:cs typeface="Cambria"/>
              </a:rPr>
              <a:t>may </a:t>
            </a:r>
            <a:r>
              <a:rPr sz="3000" spc="-30" dirty="0">
                <a:latin typeface="Cambria"/>
                <a:cs typeface="Cambria"/>
              </a:rPr>
              <a:t>have  </a:t>
            </a:r>
            <a:r>
              <a:rPr sz="3000" dirty="0">
                <a:latin typeface="Cambria"/>
                <a:cs typeface="Cambria"/>
              </a:rPr>
              <a:t>changed</a:t>
            </a:r>
            <a:endParaRPr sz="3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92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8847" y="574910"/>
            <a:ext cx="7069452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2489" y="197739"/>
            <a:ext cx="7051840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8668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0779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6370" y="23406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07" y="0"/>
                </a:moveTo>
                <a:lnTo>
                  <a:pt x="13017" y="0"/>
                </a:lnTo>
                <a:lnTo>
                  <a:pt x="4914" y="127"/>
                </a:lnTo>
                <a:lnTo>
                  <a:pt x="0" y="508"/>
                </a:lnTo>
                <a:lnTo>
                  <a:pt x="0" y="307721"/>
                </a:lnTo>
                <a:lnTo>
                  <a:pt x="3276" y="308356"/>
                </a:lnTo>
                <a:lnTo>
                  <a:pt x="11557" y="308610"/>
                </a:lnTo>
                <a:lnTo>
                  <a:pt x="24853" y="308610"/>
                </a:lnTo>
                <a:lnTo>
                  <a:pt x="64537" y="303680"/>
                </a:lnTo>
                <a:lnTo>
                  <a:pt x="101320" y="281813"/>
                </a:lnTo>
                <a:lnTo>
                  <a:pt x="123028" y="247255"/>
                </a:lnTo>
                <a:lnTo>
                  <a:pt x="135451" y="196532"/>
                </a:lnTo>
                <a:lnTo>
                  <a:pt x="137909" y="152908"/>
                </a:lnTo>
                <a:lnTo>
                  <a:pt x="137039" y="128095"/>
                </a:lnTo>
                <a:lnTo>
                  <a:pt x="130081" y="85042"/>
                </a:lnTo>
                <a:lnTo>
                  <a:pt x="107227" y="37004"/>
                </a:lnTo>
                <a:lnTo>
                  <a:pt x="71544" y="9108"/>
                </a:lnTo>
                <a:lnTo>
                  <a:pt x="2430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0196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2" y="32003"/>
                </a:lnTo>
                <a:lnTo>
                  <a:pt x="113792" y="163068"/>
                </a:lnTo>
                <a:lnTo>
                  <a:pt x="149859" y="163068"/>
                </a:lnTo>
                <a:lnTo>
                  <a:pt x="157860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59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4" y="337439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5" y="24257"/>
                </a:lnTo>
                <a:lnTo>
                  <a:pt x="12319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9448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1"/>
                </a:lnTo>
                <a:lnTo>
                  <a:pt x="253746" y="228219"/>
                </a:lnTo>
                <a:lnTo>
                  <a:pt x="277749" y="265176"/>
                </a:lnTo>
                <a:lnTo>
                  <a:pt x="294894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5" y="24257"/>
                </a:lnTo>
                <a:lnTo>
                  <a:pt x="12319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6035" y="20205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4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249047"/>
                </a:lnTo>
                <a:lnTo>
                  <a:pt x="116586" y="288417"/>
                </a:lnTo>
                <a:lnTo>
                  <a:pt x="130466" y="324846"/>
                </a:lnTo>
                <a:lnTo>
                  <a:pt x="170060" y="344759"/>
                </a:lnTo>
                <a:lnTo>
                  <a:pt x="179704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508"/>
                </a:lnTo>
                <a:lnTo>
                  <a:pt x="245999" y="242824"/>
                </a:lnTo>
                <a:lnTo>
                  <a:pt x="245999" y="68579"/>
                </a:lnTo>
                <a:lnTo>
                  <a:pt x="240791" y="30352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5" y="20827"/>
                </a:lnTo>
                <a:lnTo>
                  <a:pt x="217042" y="18034"/>
                </a:lnTo>
                <a:lnTo>
                  <a:pt x="217042" y="0"/>
                </a:lnTo>
                <a:lnTo>
                  <a:pt x="337185" y="0"/>
                </a:lnTo>
                <a:lnTo>
                  <a:pt x="337185" y="18034"/>
                </a:lnTo>
                <a:lnTo>
                  <a:pt x="330707" y="19812"/>
                </a:lnTo>
                <a:lnTo>
                  <a:pt x="325500" y="21844"/>
                </a:lnTo>
                <a:lnTo>
                  <a:pt x="308228" y="59817"/>
                </a:lnTo>
                <a:lnTo>
                  <a:pt x="308228" y="68579"/>
                </a:lnTo>
                <a:lnTo>
                  <a:pt x="308228" y="239268"/>
                </a:lnTo>
                <a:lnTo>
                  <a:pt x="305175" y="283809"/>
                </a:lnTo>
                <a:lnTo>
                  <a:pt x="291230" y="326074"/>
                </a:lnTo>
                <a:lnTo>
                  <a:pt x="265517" y="354266"/>
                </a:lnTo>
                <a:lnTo>
                  <a:pt x="229352" y="370697"/>
                </a:lnTo>
                <a:lnTo>
                  <a:pt x="184104" y="376930"/>
                </a:lnTo>
                <a:lnTo>
                  <a:pt x="171195" y="377190"/>
                </a:lnTo>
                <a:lnTo>
                  <a:pt x="152526" y="376687"/>
                </a:lnTo>
                <a:lnTo>
                  <a:pt x="105663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828"/>
                </a:lnTo>
                <a:lnTo>
                  <a:pt x="29210" y="2454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1131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44602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612" y="20447"/>
                </a:lnTo>
                <a:lnTo>
                  <a:pt x="319405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2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6" y="30479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8536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4677" y="202056"/>
            <a:ext cx="351155" cy="373380"/>
          </a:xfrm>
          <a:custGeom>
            <a:avLst/>
            <a:gdLst/>
            <a:ahLst/>
            <a:cxnLst/>
            <a:rect l="l" t="t" r="r" b="b"/>
            <a:pathLst>
              <a:path w="351154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3731" y="20827"/>
                </a:lnTo>
                <a:lnTo>
                  <a:pt x="127126" y="23749"/>
                </a:lnTo>
                <a:lnTo>
                  <a:pt x="123571" y="27050"/>
                </a:lnTo>
                <a:lnTo>
                  <a:pt x="120014" y="30352"/>
                </a:lnTo>
                <a:lnTo>
                  <a:pt x="117475" y="34671"/>
                </a:lnTo>
                <a:lnTo>
                  <a:pt x="113791" y="69088"/>
                </a:lnTo>
                <a:lnTo>
                  <a:pt x="113791" y="160274"/>
                </a:lnTo>
                <a:lnTo>
                  <a:pt x="237236" y="160274"/>
                </a:lnTo>
                <a:lnTo>
                  <a:pt x="237236" y="69088"/>
                </a:lnTo>
                <a:lnTo>
                  <a:pt x="231901" y="30607"/>
                </a:lnTo>
                <a:lnTo>
                  <a:pt x="208279" y="18034"/>
                </a:lnTo>
                <a:lnTo>
                  <a:pt x="208279" y="0"/>
                </a:lnTo>
                <a:lnTo>
                  <a:pt x="350900" y="0"/>
                </a:lnTo>
                <a:lnTo>
                  <a:pt x="350900" y="18034"/>
                </a:lnTo>
                <a:lnTo>
                  <a:pt x="342900" y="20193"/>
                </a:lnTo>
                <a:lnTo>
                  <a:pt x="337058" y="22606"/>
                </a:lnTo>
                <a:lnTo>
                  <a:pt x="333375" y="25019"/>
                </a:lnTo>
                <a:lnTo>
                  <a:pt x="329819" y="27432"/>
                </a:lnTo>
                <a:lnTo>
                  <a:pt x="327151" y="30607"/>
                </a:lnTo>
                <a:lnTo>
                  <a:pt x="325627" y="34417"/>
                </a:lnTo>
                <a:lnTo>
                  <a:pt x="324103" y="38226"/>
                </a:lnTo>
                <a:lnTo>
                  <a:pt x="323088" y="42545"/>
                </a:lnTo>
                <a:lnTo>
                  <a:pt x="322579" y="47244"/>
                </a:lnTo>
                <a:lnTo>
                  <a:pt x="322199" y="52070"/>
                </a:lnTo>
                <a:lnTo>
                  <a:pt x="321945" y="59309"/>
                </a:lnTo>
                <a:lnTo>
                  <a:pt x="321945" y="69088"/>
                </a:lnTo>
                <a:lnTo>
                  <a:pt x="321945" y="304292"/>
                </a:lnTo>
                <a:lnTo>
                  <a:pt x="327278" y="342646"/>
                </a:lnTo>
                <a:lnTo>
                  <a:pt x="350900" y="354838"/>
                </a:lnTo>
                <a:lnTo>
                  <a:pt x="350900" y="372872"/>
                </a:lnTo>
                <a:lnTo>
                  <a:pt x="208279" y="372872"/>
                </a:lnTo>
                <a:lnTo>
                  <a:pt x="208279" y="354838"/>
                </a:lnTo>
                <a:lnTo>
                  <a:pt x="218948" y="352044"/>
                </a:lnTo>
                <a:lnTo>
                  <a:pt x="225678" y="349377"/>
                </a:lnTo>
                <a:lnTo>
                  <a:pt x="228853" y="346583"/>
                </a:lnTo>
                <a:lnTo>
                  <a:pt x="231901" y="343916"/>
                </a:lnTo>
                <a:lnTo>
                  <a:pt x="234061" y="339979"/>
                </a:lnTo>
                <a:lnTo>
                  <a:pt x="237236" y="304292"/>
                </a:lnTo>
                <a:lnTo>
                  <a:pt x="237236" y="194691"/>
                </a:lnTo>
                <a:lnTo>
                  <a:pt x="113791" y="194691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8281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60" y="46227"/>
                </a:lnTo>
                <a:lnTo>
                  <a:pt x="261366" y="43434"/>
                </a:lnTo>
                <a:lnTo>
                  <a:pt x="258699" y="40767"/>
                </a:lnTo>
                <a:lnTo>
                  <a:pt x="255778" y="38481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9" y="326263"/>
                </a:lnTo>
                <a:lnTo>
                  <a:pt x="204597" y="331216"/>
                </a:lnTo>
                <a:lnTo>
                  <a:pt x="205613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4587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79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0403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90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4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6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79"/>
                </a:lnTo>
                <a:lnTo>
                  <a:pt x="29210" y="59817"/>
                </a:lnTo>
                <a:lnTo>
                  <a:pt x="28956" y="52704"/>
                </a:lnTo>
                <a:lnTo>
                  <a:pt x="28448" y="46990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0040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5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69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79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5855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4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729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79"/>
                </a:lnTo>
                <a:lnTo>
                  <a:pt x="29210" y="59817"/>
                </a:lnTo>
                <a:lnTo>
                  <a:pt x="28956" y="52704"/>
                </a:lnTo>
                <a:lnTo>
                  <a:pt x="28448" y="46990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1002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3" y="0"/>
                </a:lnTo>
                <a:lnTo>
                  <a:pt x="211455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9"/>
                </a:lnTo>
                <a:lnTo>
                  <a:pt x="312293" y="82800"/>
                </a:lnTo>
                <a:lnTo>
                  <a:pt x="312674" y="75438"/>
                </a:lnTo>
                <a:lnTo>
                  <a:pt x="306959" y="75438"/>
                </a:lnTo>
                <a:lnTo>
                  <a:pt x="304800" y="82676"/>
                </a:lnTo>
                <a:lnTo>
                  <a:pt x="302514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3" y="352425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1561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1"/>
                </a:lnTo>
                <a:lnTo>
                  <a:pt x="253745" y="228219"/>
                </a:lnTo>
                <a:lnTo>
                  <a:pt x="277748" y="265176"/>
                </a:lnTo>
                <a:lnTo>
                  <a:pt x="294894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1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1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5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8473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59" y="163068"/>
                </a:lnTo>
                <a:lnTo>
                  <a:pt x="157860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59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7" y="338836"/>
                </a:lnTo>
                <a:lnTo>
                  <a:pt x="197484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1" y="330708"/>
                </a:lnTo>
                <a:lnTo>
                  <a:pt x="210946" y="327152"/>
                </a:lnTo>
                <a:lnTo>
                  <a:pt x="214121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2078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6" y="0"/>
                </a:lnTo>
                <a:lnTo>
                  <a:pt x="321436" y="95885"/>
                </a:lnTo>
                <a:lnTo>
                  <a:pt x="284098" y="95885"/>
                </a:lnTo>
                <a:lnTo>
                  <a:pt x="281594" y="87243"/>
                </a:lnTo>
                <a:lnTo>
                  <a:pt x="279399" y="79803"/>
                </a:lnTo>
                <a:lnTo>
                  <a:pt x="269112" y="53721"/>
                </a:lnTo>
                <a:lnTo>
                  <a:pt x="266699" y="49657"/>
                </a:lnTo>
                <a:lnTo>
                  <a:pt x="264159" y="46227"/>
                </a:lnTo>
                <a:lnTo>
                  <a:pt x="261365" y="43434"/>
                </a:lnTo>
                <a:lnTo>
                  <a:pt x="258698" y="40767"/>
                </a:lnTo>
                <a:lnTo>
                  <a:pt x="255778" y="38481"/>
                </a:lnTo>
                <a:lnTo>
                  <a:pt x="252603" y="36957"/>
                </a:lnTo>
                <a:lnTo>
                  <a:pt x="249554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7" y="32385"/>
                </a:lnTo>
                <a:lnTo>
                  <a:pt x="230378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0" y="353568"/>
                </a:lnTo>
                <a:lnTo>
                  <a:pt x="99186" y="351790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6" y="344678"/>
                </a:lnTo>
                <a:lnTo>
                  <a:pt x="113664" y="340868"/>
                </a:lnTo>
                <a:lnTo>
                  <a:pt x="115823" y="337058"/>
                </a:lnTo>
                <a:lnTo>
                  <a:pt x="117220" y="332105"/>
                </a:lnTo>
                <a:lnTo>
                  <a:pt x="117728" y="326263"/>
                </a:lnTo>
                <a:lnTo>
                  <a:pt x="118236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3"/>
                </a:lnTo>
                <a:lnTo>
                  <a:pt x="96392" y="32003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7206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929" y="0"/>
                </a:lnTo>
                <a:lnTo>
                  <a:pt x="270929" y="86868"/>
                </a:lnTo>
                <a:lnTo>
                  <a:pt x="233464" y="86868"/>
                </a:lnTo>
                <a:lnTo>
                  <a:pt x="229154" y="74961"/>
                </a:lnTo>
                <a:lnTo>
                  <a:pt x="225177" y="65150"/>
                </a:lnTo>
                <a:lnTo>
                  <a:pt x="198048" y="35004"/>
                </a:lnTo>
                <a:lnTo>
                  <a:pt x="173418" y="32003"/>
                </a:lnTo>
                <a:lnTo>
                  <a:pt x="113880" y="32003"/>
                </a:lnTo>
                <a:lnTo>
                  <a:pt x="113880" y="163068"/>
                </a:lnTo>
                <a:lnTo>
                  <a:pt x="149923" y="163068"/>
                </a:lnTo>
                <a:lnTo>
                  <a:pt x="157937" y="163068"/>
                </a:lnTo>
                <a:lnTo>
                  <a:pt x="164223" y="161925"/>
                </a:lnTo>
                <a:lnTo>
                  <a:pt x="168770" y="159639"/>
                </a:lnTo>
                <a:lnTo>
                  <a:pt x="173329" y="157353"/>
                </a:lnTo>
                <a:lnTo>
                  <a:pt x="188709" y="123698"/>
                </a:lnTo>
                <a:lnTo>
                  <a:pt x="219621" y="123698"/>
                </a:lnTo>
                <a:lnTo>
                  <a:pt x="219621" y="234569"/>
                </a:lnTo>
                <a:lnTo>
                  <a:pt x="188709" y="234569"/>
                </a:lnTo>
                <a:lnTo>
                  <a:pt x="186744" y="227137"/>
                </a:lnTo>
                <a:lnTo>
                  <a:pt x="184678" y="220646"/>
                </a:lnTo>
                <a:lnTo>
                  <a:pt x="169189" y="198628"/>
                </a:lnTo>
                <a:lnTo>
                  <a:pt x="164909" y="196215"/>
                </a:lnTo>
                <a:lnTo>
                  <a:pt x="158483" y="195072"/>
                </a:lnTo>
                <a:lnTo>
                  <a:pt x="149923" y="195072"/>
                </a:lnTo>
                <a:lnTo>
                  <a:pt x="113880" y="195072"/>
                </a:lnTo>
                <a:lnTo>
                  <a:pt x="113880" y="340868"/>
                </a:lnTo>
                <a:lnTo>
                  <a:pt x="173139" y="340868"/>
                </a:lnTo>
                <a:lnTo>
                  <a:pt x="179514" y="340868"/>
                </a:lnTo>
                <a:lnTo>
                  <a:pt x="184886" y="340487"/>
                </a:lnTo>
                <a:lnTo>
                  <a:pt x="189255" y="339598"/>
                </a:lnTo>
                <a:lnTo>
                  <a:pt x="193624" y="338836"/>
                </a:lnTo>
                <a:lnTo>
                  <a:pt x="210985" y="327152"/>
                </a:lnTo>
                <a:lnTo>
                  <a:pt x="214160" y="323723"/>
                </a:lnTo>
                <a:lnTo>
                  <a:pt x="231511" y="288496"/>
                </a:lnTo>
                <a:lnTo>
                  <a:pt x="236258" y="273177"/>
                </a:lnTo>
                <a:lnTo>
                  <a:pt x="273596" y="273177"/>
                </a:lnTo>
                <a:lnTo>
                  <a:pt x="268516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796" y="343916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28536" y="47244"/>
                </a:lnTo>
                <a:lnTo>
                  <a:pt x="28079" y="41401"/>
                </a:lnTo>
                <a:lnTo>
                  <a:pt x="16243" y="24257"/>
                </a:lnTo>
                <a:lnTo>
                  <a:pt x="12331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92489" y="20205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59" h="373380">
                <a:moveTo>
                  <a:pt x="0" y="0"/>
                </a:moveTo>
                <a:lnTo>
                  <a:pt x="142011" y="0"/>
                </a:lnTo>
                <a:lnTo>
                  <a:pt x="163875" y="450"/>
                </a:lnTo>
                <a:lnTo>
                  <a:pt x="201970" y="4018"/>
                </a:lnTo>
                <a:lnTo>
                  <a:pt x="247086" y="16240"/>
                </a:lnTo>
                <a:lnTo>
                  <a:pt x="283860" y="37518"/>
                </a:lnTo>
                <a:lnTo>
                  <a:pt x="310921" y="66040"/>
                </a:lnTo>
                <a:lnTo>
                  <a:pt x="328616" y="101615"/>
                </a:lnTo>
                <a:lnTo>
                  <a:pt x="337959" y="144938"/>
                </a:lnTo>
                <a:lnTo>
                  <a:pt x="339737" y="178308"/>
                </a:lnTo>
                <a:lnTo>
                  <a:pt x="339114" y="199096"/>
                </a:lnTo>
                <a:lnTo>
                  <a:pt x="334128" y="237386"/>
                </a:lnTo>
                <a:lnTo>
                  <a:pt x="317309" y="286210"/>
                </a:lnTo>
                <a:lnTo>
                  <a:pt x="290479" y="323034"/>
                </a:lnTo>
                <a:lnTo>
                  <a:pt x="256298" y="348234"/>
                </a:lnTo>
                <a:lnTo>
                  <a:pt x="213209" y="364539"/>
                </a:lnTo>
                <a:lnTo>
                  <a:pt x="164203" y="371633"/>
                </a:lnTo>
                <a:lnTo>
                  <a:pt x="12399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796" y="343916"/>
                </a:lnTo>
                <a:lnTo>
                  <a:pt x="24714" y="340233"/>
                </a:lnTo>
                <a:lnTo>
                  <a:pt x="26619" y="336423"/>
                </a:lnTo>
                <a:lnTo>
                  <a:pt x="27851" y="331724"/>
                </a:lnTo>
                <a:lnTo>
                  <a:pt x="28397" y="326009"/>
                </a:lnTo>
                <a:lnTo>
                  <a:pt x="28943" y="320294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28536" y="47244"/>
                </a:lnTo>
                <a:lnTo>
                  <a:pt x="28079" y="41401"/>
                </a:lnTo>
                <a:lnTo>
                  <a:pt x="16243" y="24257"/>
                </a:lnTo>
                <a:lnTo>
                  <a:pt x="12331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9982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8" y="11683"/>
                </a:lnTo>
                <a:lnTo>
                  <a:pt x="240538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2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8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7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0382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8" y="11683"/>
                </a:lnTo>
                <a:lnTo>
                  <a:pt x="240538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2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8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7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6858" y="197739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751" y="0"/>
                </a:moveTo>
                <a:lnTo>
                  <a:pt x="204041" y="904"/>
                </a:lnTo>
                <a:lnTo>
                  <a:pt x="232092" y="3619"/>
                </a:lnTo>
                <a:lnTo>
                  <a:pt x="258905" y="8143"/>
                </a:lnTo>
                <a:lnTo>
                  <a:pt x="284479" y="14477"/>
                </a:lnTo>
                <a:lnTo>
                  <a:pt x="284479" y="91947"/>
                </a:lnTo>
                <a:lnTo>
                  <a:pt x="247141" y="91947"/>
                </a:lnTo>
                <a:lnTo>
                  <a:pt x="243881" y="81162"/>
                </a:lnTo>
                <a:lnTo>
                  <a:pt x="240395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08" y="32922"/>
                </a:lnTo>
                <a:lnTo>
                  <a:pt x="121737" y="57963"/>
                </a:lnTo>
                <a:lnTo>
                  <a:pt x="98805" y="101218"/>
                </a:lnTo>
                <a:lnTo>
                  <a:pt x="89836" y="142144"/>
                </a:lnTo>
                <a:lnTo>
                  <a:pt x="86867" y="192785"/>
                </a:lnTo>
                <a:lnTo>
                  <a:pt x="87368" y="215888"/>
                </a:lnTo>
                <a:lnTo>
                  <a:pt x="91368" y="257329"/>
                </a:lnTo>
                <a:lnTo>
                  <a:pt x="105044" y="306863"/>
                </a:lnTo>
                <a:lnTo>
                  <a:pt x="128198" y="338627"/>
                </a:lnTo>
                <a:lnTo>
                  <a:pt x="160273" y="349503"/>
                </a:lnTo>
                <a:lnTo>
                  <a:pt x="171491" y="348618"/>
                </a:lnTo>
                <a:lnTo>
                  <a:pt x="204406" y="316579"/>
                </a:lnTo>
                <a:lnTo>
                  <a:pt x="207170" y="269501"/>
                </a:lnTo>
                <a:lnTo>
                  <a:pt x="197230" y="230885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482" y="225551"/>
                </a:lnTo>
                <a:lnTo>
                  <a:pt x="302259" y="228599"/>
                </a:lnTo>
                <a:lnTo>
                  <a:pt x="298957" y="232155"/>
                </a:lnTo>
                <a:lnTo>
                  <a:pt x="295782" y="235584"/>
                </a:lnTo>
                <a:lnTo>
                  <a:pt x="293496" y="240156"/>
                </a:lnTo>
                <a:lnTo>
                  <a:pt x="292353" y="245871"/>
                </a:lnTo>
                <a:lnTo>
                  <a:pt x="291083" y="251586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8"/>
                </a:lnTo>
                <a:lnTo>
                  <a:pt x="251205" y="381253"/>
                </a:lnTo>
                <a:lnTo>
                  <a:pt x="232663" y="361568"/>
                </a:lnTo>
                <a:lnTo>
                  <a:pt x="215800" y="370310"/>
                </a:lnTo>
                <a:lnTo>
                  <a:pt x="197770" y="376539"/>
                </a:lnTo>
                <a:lnTo>
                  <a:pt x="178550" y="380267"/>
                </a:lnTo>
                <a:lnTo>
                  <a:pt x="158114" y="381507"/>
                </a:lnTo>
                <a:lnTo>
                  <a:pt x="120751" y="378600"/>
                </a:lnTo>
                <a:lnTo>
                  <a:pt x="61263" y="355308"/>
                </a:lnTo>
                <a:lnTo>
                  <a:pt x="22020" y="308657"/>
                </a:lnTo>
                <a:lnTo>
                  <a:pt x="2450" y="238172"/>
                </a:lnTo>
                <a:lnTo>
                  <a:pt x="0" y="193928"/>
                </a:lnTo>
                <a:lnTo>
                  <a:pt x="859" y="169808"/>
                </a:lnTo>
                <a:lnTo>
                  <a:pt x="7768" y="126045"/>
                </a:lnTo>
                <a:lnTo>
                  <a:pt x="21538" y="88520"/>
                </a:lnTo>
                <a:lnTo>
                  <a:pt x="52577" y="45211"/>
                </a:lnTo>
                <a:lnTo>
                  <a:pt x="93136" y="16958"/>
                </a:lnTo>
                <a:lnTo>
                  <a:pt x="140382" y="2682"/>
                </a:lnTo>
                <a:lnTo>
                  <a:pt x="157299" y="668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0447" y="1245470"/>
            <a:ext cx="5780153" cy="247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34767" y="868299"/>
            <a:ext cx="5762371" cy="381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47712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5404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1440" y="900049"/>
            <a:ext cx="109474" cy="161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75100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3" y="0"/>
                </a:moveTo>
                <a:lnTo>
                  <a:pt x="13081" y="0"/>
                </a:lnTo>
                <a:lnTo>
                  <a:pt x="4952" y="126"/>
                </a:lnTo>
                <a:lnTo>
                  <a:pt x="0" y="507"/>
                </a:lnTo>
                <a:lnTo>
                  <a:pt x="0" y="307720"/>
                </a:lnTo>
                <a:lnTo>
                  <a:pt x="3301" y="308355"/>
                </a:lnTo>
                <a:lnTo>
                  <a:pt x="11556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98" y="247255"/>
                </a:lnTo>
                <a:lnTo>
                  <a:pt x="135509" y="196532"/>
                </a:lnTo>
                <a:lnTo>
                  <a:pt x="137922" y="152907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4" y="37004"/>
                </a:lnTo>
                <a:lnTo>
                  <a:pt x="71568" y="9108"/>
                </a:lnTo>
                <a:lnTo>
                  <a:pt x="2438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3135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3581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4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4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5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3176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5917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8684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3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2" y="331978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5" y="52705"/>
                </a:lnTo>
                <a:lnTo>
                  <a:pt x="28448" y="46990"/>
                </a:lnTo>
                <a:lnTo>
                  <a:pt x="28066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2221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0"/>
                </a:lnTo>
                <a:lnTo>
                  <a:pt x="253745" y="228219"/>
                </a:lnTo>
                <a:lnTo>
                  <a:pt x="277749" y="265175"/>
                </a:lnTo>
                <a:lnTo>
                  <a:pt x="294893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1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1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5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6420" y="87261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2" y="0"/>
                </a:lnTo>
                <a:lnTo>
                  <a:pt x="264032" y="86868"/>
                </a:lnTo>
                <a:lnTo>
                  <a:pt x="226694" y="86868"/>
                </a:lnTo>
                <a:lnTo>
                  <a:pt x="222311" y="74961"/>
                </a:lnTo>
                <a:lnTo>
                  <a:pt x="218297" y="65151"/>
                </a:lnTo>
                <a:lnTo>
                  <a:pt x="191196" y="35004"/>
                </a:lnTo>
                <a:lnTo>
                  <a:pt x="166497" y="32004"/>
                </a:lnTo>
                <a:lnTo>
                  <a:pt x="113792" y="32004"/>
                </a:lnTo>
                <a:lnTo>
                  <a:pt x="113792" y="170942"/>
                </a:lnTo>
                <a:lnTo>
                  <a:pt x="148844" y="170942"/>
                </a:lnTo>
                <a:lnTo>
                  <a:pt x="157353" y="170942"/>
                </a:lnTo>
                <a:lnTo>
                  <a:pt x="184213" y="142557"/>
                </a:lnTo>
                <a:lnTo>
                  <a:pt x="187579" y="127508"/>
                </a:lnTo>
                <a:lnTo>
                  <a:pt x="218440" y="127508"/>
                </a:lnTo>
                <a:lnTo>
                  <a:pt x="218440" y="246634"/>
                </a:lnTo>
                <a:lnTo>
                  <a:pt x="187579" y="246634"/>
                </a:lnTo>
                <a:lnTo>
                  <a:pt x="185866" y="238537"/>
                </a:lnTo>
                <a:lnTo>
                  <a:pt x="183975" y="231394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792" y="202946"/>
                </a:lnTo>
                <a:lnTo>
                  <a:pt x="113792" y="304292"/>
                </a:lnTo>
                <a:lnTo>
                  <a:pt x="113792" y="313944"/>
                </a:lnTo>
                <a:lnTo>
                  <a:pt x="114173" y="321183"/>
                </a:lnTo>
                <a:lnTo>
                  <a:pt x="114681" y="326263"/>
                </a:lnTo>
                <a:lnTo>
                  <a:pt x="115188" y="331216"/>
                </a:lnTo>
                <a:lnTo>
                  <a:pt x="116205" y="335280"/>
                </a:lnTo>
                <a:lnTo>
                  <a:pt x="117729" y="338455"/>
                </a:lnTo>
                <a:lnTo>
                  <a:pt x="119125" y="341503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5" y="351282"/>
                </a:lnTo>
                <a:lnTo>
                  <a:pt x="15875" y="348996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040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1308" y="87261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6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5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8221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912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5133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4767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472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6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1380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4" y="0"/>
                </a:moveTo>
                <a:lnTo>
                  <a:pt x="231902" y="0"/>
                </a:lnTo>
                <a:lnTo>
                  <a:pt x="321945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7" y="348741"/>
                </a:lnTo>
                <a:lnTo>
                  <a:pt x="235839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9" y="299465"/>
                </a:lnTo>
                <a:lnTo>
                  <a:pt x="90678" y="306324"/>
                </a:lnTo>
                <a:lnTo>
                  <a:pt x="89027" y="313182"/>
                </a:lnTo>
                <a:lnTo>
                  <a:pt x="88265" y="320421"/>
                </a:lnTo>
                <a:lnTo>
                  <a:pt x="88265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5" y="303402"/>
                </a:lnTo>
                <a:lnTo>
                  <a:pt x="1590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9072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5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05445" y="868300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40" h="381634">
                <a:moveTo>
                  <a:pt x="172593" y="0"/>
                </a:moveTo>
                <a:lnTo>
                  <a:pt x="211026" y="1660"/>
                </a:lnTo>
                <a:lnTo>
                  <a:pt x="257186" y="9636"/>
                </a:lnTo>
                <a:lnTo>
                  <a:pt x="269239" y="12826"/>
                </a:lnTo>
                <a:lnTo>
                  <a:pt x="269239" y="91948"/>
                </a:lnTo>
                <a:lnTo>
                  <a:pt x="232155" y="91948"/>
                </a:lnTo>
                <a:lnTo>
                  <a:pt x="228365" y="77539"/>
                </a:lnTo>
                <a:lnTo>
                  <a:pt x="223647" y="65166"/>
                </a:lnTo>
                <a:lnTo>
                  <a:pt x="194976" y="35559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7"/>
                </a:lnTo>
                <a:lnTo>
                  <a:pt x="214774" y="329094"/>
                </a:lnTo>
                <a:lnTo>
                  <a:pt x="231775" y="285114"/>
                </a:lnTo>
                <a:lnTo>
                  <a:pt x="269239" y="285114"/>
                </a:lnTo>
                <a:lnTo>
                  <a:pt x="269239" y="367791"/>
                </a:lnTo>
                <a:lnTo>
                  <a:pt x="254523" y="371151"/>
                </a:lnTo>
                <a:lnTo>
                  <a:pt x="214375" y="378205"/>
                </a:lnTo>
                <a:lnTo>
                  <a:pt x="175978" y="381295"/>
                </a:lnTo>
                <a:lnTo>
                  <a:pt x="162686" y="381508"/>
                </a:lnTo>
                <a:lnTo>
                  <a:pt x="135610" y="380224"/>
                </a:lnTo>
                <a:lnTo>
                  <a:pt x="89267" y="369988"/>
                </a:lnTo>
                <a:lnTo>
                  <a:pt x="53236" y="349486"/>
                </a:lnTo>
                <a:lnTo>
                  <a:pt x="26757" y="318573"/>
                </a:lnTo>
                <a:lnTo>
                  <a:pt x="9590" y="277090"/>
                </a:lnTo>
                <a:lnTo>
                  <a:pt x="1069" y="224702"/>
                </a:lnTo>
                <a:lnTo>
                  <a:pt x="0" y="194437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65"/>
                </a:lnTo>
                <a:lnTo>
                  <a:pt x="60785" y="36895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0454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8871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7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12359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7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76267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1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3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059940" y="1619454"/>
            <a:ext cx="731139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</a:tabLst>
            </a:pPr>
            <a:r>
              <a:rPr sz="4000" spc="-5" dirty="0">
                <a:latin typeface="Cambria"/>
                <a:cs typeface="Cambria"/>
              </a:rPr>
              <a:t>When </a:t>
            </a:r>
            <a:r>
              <a:rPr sz="4000" dirty="0">
                <a:latin typeface="Cambria"/>
                <a:cs typeface="Cambria"/>
              </a:rPr>
              <a:t>implementing </a:t>
            </a:r>
            <a:r>
              <a:rPr sz="4000" spc="-5" dirty="0">
                <a:latin typeface="Cambria"/>
                <a:cs typeface="Cambria"/>
              </a:rPr>
              <a:t>some  nursing </a:t>
            </a:r>
            <a:r>
              <a:rPr sz="4000" spc="-15" dirty="0">
                <a:latin typeface="Cambria"/>
                <a:cs typeface="Cambria"/>
              </a:rPr>
              <a:t>care, </a:t>
            </a:r>
            <a:r>
              <a:rPr sz="4000" spc="-10" dirty="0">
                <a:latin typeface="Cambria"/>
                <a:cs typeface="Cambria"/>
              </a:rPr>
              <a:t>the </a:t>
            </a:r>
            <a:r>
              <a:rPr sz="4000" spc="-5" dirty="0">
                <a:latin typeface="Cambria"/>
                <a:cs typeface="Cambria"/>
              </a:rPr>
              <a:t>nurse </a:t>
            </a:r>
            <a:r>
              <a:rPr sz="4000" spc="-35" dirty="0">
                <a:latin typeface="Cambria"/>
                <a:cs typeface="Cambria"/>
              </a:rPr>
              <a:t>may  </a:t>
            </a:r>
            <a:r>
              <a:rPr sz="4000" spc="-20" dirty="0">
                <a:latin typeface="Cambria"/>
                <a:cs typeface="Cambria"/>
              </a:rPr>
              <a:t>require </a:t>
            </a:r>
            <a:r>
              <a:rPr sz="4000" spc="-5" dirty="0">
                <a:latin typeface="Cambria"/>
                <a:cs typeface="Cambria"/>
              </a:rPr>
              <a:t>assistance </a:t>
            </a:r>
            <a:r>
              <a:rPr sz="4000" spc="-20" dirty="0">
                <a:latin typeface="Cambria"/>
                <a:cs typeface="Cambria"/>
              </a:rPr>
              <a:t>for </a:t>
            </a:r>
            <a:r>
              <a:rPr sz="4000" spc="-5" dirty="0">
                <a:latin typeface="Cambria"/>
                <a:cs typeface="Cambria"/>
              </a:rPr>
              <a:t>one of </a:t>
            </a:r>
            <a:r>
              <a:rPr sz="4000" spc="-10" dirty="0">
                <a:latin typeface="Cambria"/>
                <a:cs typeface="Cambria"/>
              </a:rPr>
              <a:t>the  following</a:t>
            </a:r>
            <a:r>
              <a:rPr sz="4000" spc="10" dirty="0">
                <a:latin typeface="Cambria"/>
                <a:cs typeface="Cambria"/>
              </a:rPr>
              <a:t> </a:t>
            </a:r>
            <a:r>
              <a:rPr sz="4000" spc="-10" dirty="0">
                <a:latin typeface="Cambria"/>
                <a:cs typeface="Cambria"/>
              </a:rPr>
              <a:t>reasons: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59941" y="4134992"/>
            <a:ext cx="30689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spcBef>
                <a:spcPts val="95"/>
              </a:spcBef>
              <a:buClr>
                <a:srgbClr val="EFAC00"/>
              </a:buClr>
              <a:buSzPct val="67500"/>
              <a:buFont typeface="Wingdings"/>
              <a:buChar char=""/>
              <a:tabLst>
                <a:tab pos="330200" algn="l"/>
                <a:tab pos="1815464" algn="l"/>
              </a:tabLst>
            </a:pPr>
            <a:r>
              <a:rPr sz="4000" spc="-5" dirty="0">
                <a:latin typeface="Cambria"/>
                <a:cs typeface="Cambria"/>
              </a:rPr>
              <a:t>T</a:t>
            </a:r>
            <a:r>
              <a:rPr sz="4000" dirty="0">
                <a:latin typeface="Cambria"/>
                <a:cs typeface="Cambria"/>
              </a:rPr>
              <a:t>h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nur</a:t>
            </a:r>
            <a:r>
              <a:rPr sz="4000" spc="5" dirty="0">
                <a:latin typeface="Cambria"/>
                <a:cs typeface="Cambria"/>
              </a:rPr>
              <a:t>s</a:t>
            </a:r>
            <a:r>
              <a:rPr sz="4000" spc="-5" dirty="0">
                <a:latin typeface="Cambria"/>
                <a:cs typeface="Cambria"/>
              </a:rPr>
              <a:t>e  implement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46676" y="4134992"/>
            <a:ext cx="4225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4045">
              <a:spcBef>
                <a:spcPts val="95"/>
              </a:spcBef>
              <a:tabLst>
                <a:tab pos="1165860" algn="l"/>
                <a:tab pos="1641475" algn="l"/>
                <a:tab pos="3290570" algn="l"/>
                <a:tab pos="3771265" algn="l"/>
              </a:tabLst>
            </a:pPr>
            <a:r>
              <a:rPr sz="4000" dirty="0">
                <a:latin typeface="Cambria"/>
                <a:cs typeface="Cambria"/>
              </a:rPr>
              <a:t>i</a:t>
            </a:r>
            <a:r>
              <a:rPr sz="4000" spc="-5" dirty="0">
                <a:latin typeface="Cambria"/>
                <a:cs typeface="Cambria"/>
              </a:rPr>
              <a:t>s</a:t>
            </a:r>
            <a:r>
              <a:rPr sz="4000" dirty="0">
                <a:latin typeface="Cambria"/>
                <a:cs typeface="Cambria"/>
              </a:rPr>
              <a:t>		</a:t>
            </a:r>
            <a:r>
              <a:rPr sz="4000" spc="-10" dirty="0">
                <a:latin typeface="Cambria"/>
                <a:cs typeface="Cambria"/>
              </a:rPr>
              <a:t>unabl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	</a:t>
            </a:r>
            <a:r>
              <a:rPr sz="4000" spc="-30" dirty="0">
                <a:latin typeface="Cambria"/>
                <a:cs typeface="Cambria"/>
              </a:rPr>
              <a:t>to  </a:t>
            </a:r>
            <a:r>
              <a:rPr sz="4000" spc="-10" dirty="0">
                <a:latin typeface="Cambria"/>
                <a:cs typeface="Cambria"/>
              </a:rPr>
              <a:t>th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nurs</a:t>
            </a:r>
            <a:r>
              <a:rPr sz="4000" spc="5" dirty="0">
                <a:latin typeface="Cambria"/>
                <a:cs typeface="Cambria"/>
              </a:rPr>
              <a:t>i</a:t>
            </a:r>
            <a:r>
              <a:rPr sz="4000" spc="-10" dirty="0">
                <a:latin typeface="Cambria"/>
                <a:cs typeface="Cambria"/>
              </a:rPr>
              <a:t>n</a:t>
            </a:r>
            <a:r>
              <a:rPr sz="4000" spc="-5" dirty="0">
                <a:latin typeface="Cambria"/>
                <a:cs typeface="Cambria"/>
              </a:rPr>
              <a:t>g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5" dirty="0">
                <a:latin typeface="Cambria"/>
                <a:cs typeface="Cambria"/>
              </a:rPr>
              <a:t>ca</a:t>
            </a:r>
            <a:r>
              <a:rPr sz="4000" spc="-70" dirty="0">
                <a:latin typeface="Cambria"/>
                <a:cs typeface="Cambria"/>
              </a:rPr>
              <a:t>r</a:t>
            </a:r>
            <a:r>
              <a:rPr sz="4000" spc="-5" dirty="0">
                <a:latin typeface="Cambria"/>
                <a:cs typeface="Cambria"/>
              </a:rPr>
              <a:t>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34260" y="5354523"/>
            <a:ext cx="7033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583690" algn="l"/>
                <a:tab pos="3202940" algn="l"/>
                <a:tab pos="4228465" algn="l"/>
                <a:tab pos="6443345" algn="l"/>
              </a:tabLst>
            </a:pPr>
            <a:r>
              <a:rPr sz="4000" spc="-5" dirty="0">
                <a:latin typeface="Cambria"/>
                <a:cs typeface="Cambria"/>
              </a:rPr>
              <a:t>sa</a:t>
            </a:r>
            <a:r>
              <a:rPr sz="4000" spc="-50" dirty="0">
                <a:latin typeface="Cambria"/>
                <a:cs typeface="Cambria"/>
              </a:rPr>
              <a:t>f</a:t>
            </a:r>
            <a:r>
              <a:rPr sz="4000" spc="-5" dirty="0">
                <a:latin typeface="Cambria"/>
                <a:cs typeface="Cambria"/>
              </a:rPr>
              <a:t>e</a:t>
            </a:r>
            <a:r>
              <a:rPr sz="4000" spc="-85" dirty="0">
                <a:latin typeface="Cambria"/>
                <a:cs typeface="Cambria"/>
              </a:rPr>
              <a:t>l</a:t>
            </a:r>
            <a:r>
              <a:rPr sz="4000" spc="-5" dirty="0">
                <a:latin typeface="Cambria"/>
                <a:cs typeface="Cambria"/>
              </a:rPr>
              <a:t>y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spc="-10" dirty="0">
                <a:latin typeface="Cambria"/>
                <a:cs typeface="Cambria"/>
              </a:rPr>
              <a:t>alon</a:t>
            </a:r>
            <a:r>
              <a:rPr sz="4000" spc="10" dirty="0">
                <a:latin typeface="Cambria"/>
                <a:cs typeface="Cambria"/>
              </a:rPr>
              <a:t>e</a:t>
            </a:r>
            <a:r>
              <a:rPr sz="4000" spc="-5" dirty="0">
                <a:latin typeface="Cambria"/>
                <a:cs typeface="Cambria"/>
              </a:rPr>
              <a:t>.</a:t>
            </a:r>
            <a:r>
              <a:rPr sz="4000" dirty="0">
                <a:latin typeface="Cambria"/>
                <a:cs typeface="Cambria"/>
              </a:rPr>
              <a:t>	</a:t>
            </a:r>
            <a:r>
              <a:rPr sz="4000" b="1" spc="-10" dirty="0">
                <a:latin typeface="Cambria"/>
                <a:cs typeface="Cambria"/>
              </a:rPr>
              <a:t>Eg</a:t>
            </a:r>
            <a:r>
              <a:rPr sz="4000" b="1" spc="-5" dirty="0">
                <a:latin typeface="Cambria"/>
                <a:cs typeface="Cambria"/>
              </a:rPr>
              <a:t>:</a:t>
            </a:r>
            <a:r>
              <a:rPr sz="4000" b="1" dirty="0">
                <a:latin typeface="Cambria"/>
                <a:cs typeface="Cambria"/>
              </a:rPr>
              <a:t>	</a:t>
            </a:r>
            <a:r>
              <a:rPr sz="4000" b="1" spc="-100" dirty="0">
                <a:latin typeface="Cambria"/>
                <a:cs typeface="Cambria"/>
              </a:rPr>
              <a:t>T</a:t>
            </a:r>
            <a:r>
              <a:rPr sz="4000" b="1" spc="-10" dirty="0">
                <a:latin typeface="Cambria"/>
                <a:cs typeface="Cambria"/>
              </a:rPr>
              <a:t>u</a:t>
            </a:r>
            <a:r>
              <a:rPr sz="4000" b="1" dirty="0">
                <a:latin typeface="Cambria"/>
                <a:cs typeface="Cambria"/>
              </a:rPr>
              <a:t>r</a:t>
            </a:r>
            <a:r>
              <a:rPr sz="4000" b="1" spc="-5" dirty="0">
                <a:latin typeface="Cambria"/>
                <a:cs typeface="Cambria"/>
              </a:rPr>
              <a:t>n</a:t>
            </a:r>
            <a:r>
              <a:rPr sz="4000" b="1" spc="10" dirty="0">
                <a:latin typeface="Cambria"/>
                <a:cs typeface="Cambria"/>
              </a:rPr>
              <a:t>i</a:t>
            </a:r>
            <a:r>
              <a:rPr sz="4000" b="1" spc="-5" dirty="0">
                <a:latin typeface="Cambria"/>
                <a:cs typeface="Cambria"/>
              </a:rPr>
              <a:t>ng</a:t>
            </a:r>
            <a:r>
              <a:rPr sz="4000" b="1" dirty="0">
                <a:latin typeface="Cambria"/>
                <a:cs typeface="Cambria"/>
              </a:rPr>
              <a:t>	</a:t>
            </a:r>
            <a:r>
              <a:rPr sz="4000" b="1" spc="-10" dirty="0">
                <a:latin typeface="Cambria"/>
                <a:cs typeface="Cambria"/>
              </a:rPr>
              <a:t>an  </a:t>
            </a:r>
            <a:r>
              <a:rPr sz="4000" b="1" spc="-5" dirty="0">
                <a:latin typeface="Cambria"/>
                <a:cs typeface="Cambria"/>
              </a:rPr>
              <a:t>obese patient in </a:t>
            </a:r>
            <a:r>
              <a:rPr sz="4000" b="1" spc="-10" dirty="0">
                <a:latin typeface="Cambria"/>
                <a:cs typeface="Cambria"/>
              </a:rPr>
              <a:t>bed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48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5" y="574910"/>
            <a:ext cx="6552819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1532" y="197739"/>
            <a:ext cx="6535877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1929" y="229488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9864" y="229489"/>
            <a:ext cx="107696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7640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16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8"/>
                </a:lnTo>
                <a:lnTo>
                  <a:pt x="302375" y="60555"/>
                </a:lnTo>
                <a:lnTo>
                  <a:pt x="302259" y="68579"/>
                </a:lnTo>
                <a:lnTo>
                  <a:pt x="302259" y="372872"/>
                </a:lnTo>
                <a:lnTo>
                  <a:pt x="232917" y="372872"/>
                </a:lnTo>
                <a:lnTo>
                  <a:pt x="110108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6" y="216535"/>
                </a:lnTo>
                <a:lnTo>
                  <a:pt x="73786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9" y="30479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93329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7" y="20066"/>
                </a:lnTo>
                <a:lnTo>
                  <a:pt x="130428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4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6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292"/>
                </a:lnTo>
                <a:lnTo>
                  <a:pt x="113919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70" y="331978"/>
                </a:lnTo>
                <a:lnTo>
                  <a:pt x="116713" y="335407"/>
                </a:lnTo>
                <a:lnTo>
                  <a:pt x="117728" y="338836"/>
                </a:lnTo>
                <a:lnTo>
                  <a:pt x="130048" y="350266"/>
                </a:lnTo>
                <a:lnTo>
                  <a:pt x="133730" y="352044"/>
                </a:lnTo>
                <a:lnTo>
                  <a:pt x="138175" y="35356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6001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5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79"/>
                </a:lnTo>
                <a:lnTo>
                  <a:pt x="29337" y="59817"/>
                </a:lnTo>
                <a:lnTo>
                  <a:pt x="29082" y="52704"/>
                </a:lnTo>
                <a:lnTo>
                  <a:pt x="28575" y="46990"/>
                </a:lnTo>
                <a:lnTo>
                  <a:pt x="28194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42581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2" y="18288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1"/>
                </a:lnTo>
                <a:lnTo>
                  <a:pt x="253873" y="228219"/>
                </a:lnTo>
                <a:lnTo>
                  <a:pt x="277749" y="265176"/>
                </a:lnTo>
                <a:lnTo>
                  <a:pt x="295021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8" y="354838"/>
                </a:lnTo>
                <a:lnTo>
                  <a:pt x="344678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7" y="216281"/>
                </a:lnTo>
                <a:lnTo>
                  <a:pt x="129794" y="216281"/>
                </a:lnTo>
                <a:lnTo>
                  <a:pt x="113919" y="216281"/>
                </a:lnTo>
                <a:lnTo>
                  <a:pt x="113919" y="304292"/>
                </a:lnTo>
                <a:lnTo>
                  <a:pt x="114038" y="313741"/>
                </a:lnTo>
                <a:lnTo>
                  <a:pt x="133604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9167" y="202056"/>
            <a:ext cx="337820" cy="377190"/>
          </a:xfrm>
          <a:custGeom>
            <a:avLst/>
            <a:gdLst/>
            <a:ahLst/>
            <a:cxnLst/>
            <a:rect l="l" t="t" r="r" b="b"/>
            <a:pathLst>
              <a:path w="337820" h="37719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4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6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249047"/>
                </a:lnTo>
                <a:lnTo>
                  <a:pt x="114087" y="259645"/>
                </a:lnTo>
                <a:lnTo>
                  <a:pt x="120523" y="304895"/>
                </a:lnTo>
                <a:lnTo>
                  <a:pt x="146685" y="338455"/>
                </a:lnTo>
                <a:lnTo>
                  <a:pt x="179705" y="345186"/>
                </a:lnTo>
                <a:lnTo>
                  <a:pt x="192801" y="344493"/>
                </a:lnTo>
                <a:lnTo>
                  <a:pt x="227572" y="327842"/>
                </a:lnTo>
                <a:lnTo>
                  <a:pt x="242964" y="291508"/>
                </a:lnTo>
                <a:lnTo>
                  <a:pt x="246126" y="242824"/>
                </a:lnTo>
                <a:lnTo>
                  <a:pt x="246126" y="68579"/>
                </a:lnTo>
                <a:lnTo>
                  <a:pt x="240792" y="30352"/>
                </a:lnTo>
                <a:lnTo>
                  <a:pt x="237362" y="27050"/>
                </a:lnTo>
                <a:lnTo>
                  <a:pt x="233934" y="23749"/>
                </a:lnTo>
                <a:lnTo>
                  <a:pt x="227203" y="20827"/>
                </a:lnTo>
                <a:lnTo>
                  <a:pt x="217170" y="18034"/>
                </a:lnTo>
                <a:lnTo>
                  <a:pt x="217170" y="0"/>
                </a:lnTo>
                <a:lnTo>
                  <a:pt x="337312" y="0"/>
                </a:lnTo>
                <a:lnTo>
                  <a:pt x="337312" y="18034"/>
                </a:lnTo>
                <a:lnTo>
                  <a:pt x="330835" y="19812"/>
                </a:lnTo>
                <a:lnTo>
                  <a:pt x="325628" y="21844"/>
                </a:lnTo>
                <a:lnTo>
                  <a:pt x="309245" y="46863"/>
                </a:lnTo>
                <a:lnTo>
                  <a:pt x="308610" y="52577"/>
                </a:lnTo>
                <a:lnTo>
                  <a:pt x="308356" y="59817"/>
                </a:lnTo>
                <a:lnTo>
                  <a:pt x="308356" y="68579"/>
                </a:lnTo>
                <a:lnTo>
                  <a:pt x="308356" y="239268"/>
                </a:lnTo>
                <a:lnTo>
                  <a:pt x="305302" y="283809"/>
                </a:lnTo>
                <a:lnTo>
                  <a:pt x="291357" y="326074"/>
                </a:lnTo>
                <a:lnTo>
                  <a:pt x="265644" y="354266"/>
                </a:lnTo>
                <a:lnTo>
                  <a:pt x="229479" y="370697"/>
                </a:lnTo>
                <a:lnTo>
                  <a:pt x="184231" y="376930"/>
                </a:lnTo>
                <a:lnTo>
                  <a:pt x="171323" y="377190"/>
                </a:lnTo>
                <a:lnTo>
                  <a:pt x="152654" y="376687"/>
                </a:lnTo>
                <a:lnTo>
                  <a:pt x="105791" y="369062"/>
                </a:lnTo>
                <a:lnTo>
                  <a:pt x="71233" y="352399"/>
                </a:lnTo>
                <a:lnTo>
                  <a:pt x="41888" y="316497"/>
                </a:lnTo>
                <a:lnTo>
                  <a:pt x="31337" y="278828"/>
                </a:lnTo>
                <a:lnTo>
                  <a:pt x="29337" y="2454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4391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447"/>
                </a:lnTo>
                <a:lnTo>
                  <a:pt x="319405" y="22478"/>
                </a:lnTo>
                <a:lnTo>
                  <a:pt x="302375" y="60555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5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3331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3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2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8"/>
                </a:lnTo>
                <a:lnTo>
                  <a:pt x="302375" y="60555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3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9021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6"/>
                </a:lnTo>
                <a:lnTo>
                  <a:pt x="130428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650" y="29464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386"/>
                </a:lnTo>
                <a:lnTo>
                  <a:pt x="115062" y="45593"/>
                </a:lnTo>
                <a:lnTo>
                  <a:pt x="114300" y="50926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8" y="338836"/>
                </a:lnTo>
                <a:lnTo>
                  <a:pt x="130048" y="350266"/>
                </a:lnTo>
                <a:lnTo>
                  <a:pt x="133730" y="352044"/>
                </a:lnTo>
                <a:lnTo>
                  <a:pt x="138175" y="35356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79"/>
                </a:lnTo>
                <a:lnTo>
                  <a:pt x="29337" y="59817"/>
                </a:lnTo>
                <a:lnTo>
                  <a:pt x="29082" y="52704"/>
                </a:lnTo>
                <a:lnTo>
                  <a:pt x="28575" y="46990"/>
                </a:lnTo>
                <a:lnTo>
                  <a:pt x="28193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2754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3972" y="95885"/>
                </a:lnTo>
                <a:lnTo>
                  <a:pt x="281541" y="87243"/>
                </a:lnTo>
                <a:lnTo>
                  <a:pt x="279384" y="79803"/>
                </a:lnTo>
                <a:lnTo>
                  <a:pt x="261366" y="43434"/>
                </a:lnTo>
                <a:lnTo>
                  <a:pt x="252602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250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3962" y="326263"/>
                </a:lnTo>
                <a:lnTo>
                  <a:pt x="204597" y="331216"/>
                </a:lnTo>
                <a:lnTo>
                  <a:pt x="205486" y="335280"/>
                </a:lnTo>
                <a:lnTo>
                  <a:pt x="207010" y="338455"/>
                </a:lnTo>
                <a:lnTo>
                  <a:pt x="208407" y="341503"/>
                </a:lnTo>
                <a:lnTo>
                  <a:pt x="210185" y="344043"/>
                </a:lnTo>
                <a:lnTo>
                  <a:pt x="212344" y="345948"/>
                </a:lnTo>
                <a:lnTo>
                  <a:pt x="214375" y="347853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6" y="347599"/>
                </a:lnTo>
                <a:lnTo>
                  <a:pt x="111379" y="344678"/>
                </a:lnTo>
                <a:lnTo>
                  <a:pt x="113537" y="340868"/>
                </a:lnTo>
                <a:lnTo>
                  <a:pt x="115824" y="337058"/>
                </a:lnTo>
                <a:lnTo>
                  <a:pt x="117094" y="332105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6" y="53340"/>
                </a:lnTo>
                <a:lnTo>
                  <a:pt x="45085" y="69850"/>
                </a:lnTo>
                <a:lnTo>
                  <a:pt x="42822" y="76614"/>
                </a:lnTo>
                <a:lnTo>
                  <a:pt x="40798" y="83200"/>
                </a:lnTo>
                <a:lnTo>
                  <a:pt x="39012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0643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2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8"/>
                </a:lnTo>
                <a:lnTo>
                  <a:pt x="302375" y="60555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8318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3" y="86868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1" y="32003"/>
                </a:lnTo>
                <a:lnTo>
                  <a:pt x="113918" y="32003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2" y="159639"/>
                </a:lnTo>
                <a:lnTo>
                  <a:pt x="173355" y="157353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2" y="196215"/>
                </a:lnTo>
                <a:lnTo>
                  <a:pt x="158495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197612" y="337439"/>
                </a:lnTo>
                <a:lnTo>
                  <a:pt x="201040" y="335407"/>
                </a:lnTo>
                <a:lnTo>
                  <a:pt x="204469" y="333375"/>
                </a:lnTo>
                <a:lnTo>
                  <a:pt x="207898" y="330708"/>
                </a:lnTo>
                <a:lnTo>
                  <a:pt x="211073" y="327152"/>
                </a:lnTo>
                <a:lnTo>
                  <a:pt x="214248" y="323723"/>
                </a:lnTo>
                <a:lnTo>
                  <a:pt x="217043" y="320040"/>
                </a:lnTo>
                <a:lnTo>
                  <a:pt x="219456" y="315976"/>
                </a:lnTo>
                <a:lnTo>
                  <a:pt x="221995" y="312039"/>
                </a:lnTo>
                <a:lnTo>
                  <a:pt x="236346" y="273177"/>
                </a:lnTo>
                <a:lnTo>
                  <a:pt x="273684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3591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327" y="224282"/>
                </a:lnTo>
                <a:lnTo>
                  <a:pt x="293369" y="0"/>
                </a:lnTo>
                <a:lnTo>
                  <a:pt x="421385" y="0"/>
                </a:lnTo>
                <a:lnTo>
                  <a:pt x="421385" y="18034"/>
                </a:lnTo>
                <a:lnTo>
                  <a:pt x="411733" y="20827"/>
                </a:lnTo>
                <a:lnTo>
                  <a:pt x="405129" y="23749"/>
                </a:lnTo>
                <a:lnTo>
                  <a:pt x="401700" y="26924"/>
                </a:lnTo>
                <a:lnTo>
                  <a:pt x="398271" y="30099"/>
                </a:lnTo>
                <a:lnTo>
                  <a:pt x="395858" y="34417"/>
                </a:lnTo>
                <a:lnTo>
                  <a:pt x="392429" y="68325"/>
                </a:lnTo>
                <a:lnTo>
                  <a:pt x="392429" y="304546"/>
                </a:lnTo>
                <a:lnTo>
                  <a:pt x="400811" y="345694"/>
                </a:lnTo>
                <a:lnTo>
                  <a:pt x="421385" y="354838"/>
                </a:lnTo>
                <a:lnTo>
                  <a:pt x="421385" y="372872"/>
                </a:lnTo>
                <a:lnTo>
                  <a:pt x="281304" y="372872"/>
                </a:lnTo>
                <a:lnTo>
                  <a:pt x="281304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1" y="348996"/>
                </a:lnTo>
                <a:lnTo>
                  <a:pt x="300989" y="347472"/>
                </a:lnTo>
                <a:lnTo>
                  <a:pt x="303402" y="345313"/>
                </a:lnTo>
                <a:lnTo>
                  <a:pt x="305181" y="342646"/>
                </a:lnTo>
                <a:lnTo>
                  <a:pt x="306958" y="339979"/>
                </a:lnTo>
                <a:lnTo>
                  <a:pt x="308228" y="336042"/>
                </a:lnTo>
                <a:lnTo>
                  <a:pt x="310260" y="304038"/>
                </a:lnTo>
                <a:lnTo>
                  <a:pt x="310260" y="170180"/>
                </a:lnTo>
                <a:lnTo>
                  <a:pt x="310308" y="158630"/>
                </a:lnTo>
                <a:lnTo>
                  <a:pt x="311022" y="117983"/>
                </a:lnTo>
                <a:lnTo>
                  <a:pt x="312673" y="75438"/>
                </a:lnTo>
                <a:lnTo>
                  <a:pt x="306958" y="75438"/>
                </a:lnTo>
                <a:lnTo>
                  <a:pt x="304800" y="82676"/>
                </a:lnTo>
                <a:lnTo>
                  <a:pt x="302513" y="89789"/>
                </a:lnTo>
                <a:lnTo>
                  <a:pt x="299973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7" y="134366"/>
                </a:lnTo>
                <a:lnTo>
                  <a:pt x="212978" y="331597"/>
                </a:lnTo>
                <a:lnTo>
                  <a:pt x="164972" y="331597"/>
                </a:lnTo>
                <a:lnTo>
                  <a:pt x="87883" y="110109"/>
                </a:lnTo>
                <a:lnTo>
                  <a:pt x="84625" y="100701"/>
                </a:lnTo>
                <a:lnTo>
                  <a:pt x="81533" y="91328"/>
                </a:lnTo>
                <a:lnTo>
                  <a:pt x="78632" y="81980"/>
                </a:lnTo>
                <a:lnTo>
                  <a:pt x="75945" y="72644"/>
                </a:lnTo>
                <a:lnTo>
                  <a:pt x="70992" y="72644"/>
                </a:lnTo>
                <a:lnTo>
                  <a:pt x="72179" y="96222"/>
                </a:lnTo>
                <a:lnTo>
                  <a:pt x="73056" y="121824"/>
                </a:lnTo>
                <a:lnTo>
                  <a:pt x="73600" y="149475"/>
                </a:lnTo>
                <a:lnTo>
                  <a:pt x="73786" y="179197"/>
                </a:lnTo>
                <a:lnTo>
                  <a:pt x="73786" y="304800"/>
                </a:lnTo>
                <a:lnTo>
                  <a:pt x="73906" y="314134"/>
                </a:lnTo>
                <a:lnTo>
                  <a:pt x="93725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9209" y="313309"/>
                </a:lnTo>
                <a:lnTo>
                  <a:pt x="29209" y="304546"/>
                </a:lnTo>
                <a:lnTo>
                  <a:pt x="29209" y="68325"/>
                </a:lnTo>
                <a:lnTo>
                  <a:pt x="20446" y="27304"/>
                </a:lnTo>
                <a:lnTo>
                  <a:pt x="17017" y="24002"/>
                </a:lnTo>
                <a:lnTo>
                  <a:pt x="10159" y="2095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1265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3" y="86868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2" y="32003"/>
                </a:lnTo>
                <a:lnTo>
                  <a:pt x="113918" y="32003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5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1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8" y="340868"/>
                </a:lnTo>
                <a:lnTo>
                  <a:pt x="179578" y="340868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197612" y="337439"/>
                </a:lnTo>
                <a:lnTo>
                  <a:pt x="201041" y="335407"/>
                </a:lnTo>
                <a:lnTo>
                  <a:pt x="204470" y="333375"/>
                </a:lnTo>
                <a:lnTo>
                  <a:pt x="207899" y="330708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3" y="320040"/>
                </a:lnTo>
                <a:lnTo>
                  <a:pt x="219456" y="315976"/>
                </a:lnTo>
                <a:lnTo>
                  <a:pt x="221996" y="312039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3417" y="20205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906" y="19812"/>
                </a:lnTo>
                <a:lnTo>
                  <a:pt x="131699" y="21844"/>
                </a:lnTo>
                <a:lnTo>
                  <a:pt x="127888" y="23875"/>
                </a:lnTo>
                <a:lnTo>
                  <a:pt x="124078" y="26035"/>
                </a:lnTo>
                <a:lnTo>
                  <a:pt x="121031" y="28828"/>
                </a:lnTo>
                <a:lnTo>
                  <a:pt x="118999" y="32512"/>
                </a:lnTo>
                <a:lnTo>
                  <a:pt x="116839" y="36195"/>
                </a:lnTo>
                <a:lnTo>
                  <a:pt x="115569" y="40894"/>
                </a:lnTo>
                <a:lnTo>
                  <a:pt x="114934" y="46609"/>
                </a:lnTo>
                <a:lnTo>
                  <a:pt x="114300" y="52324"/>
                </a:lnTo>
                <a:lnTo>
                  <a:pt x="113918" y="59563"/>
                </a:lnTo>
                <a:lnTo>
                  <a:pt x="113918" y="68325"/>
                </a:lnTo>
                <a:lnTo>
                  <a:pt x="113918" y="340360"/>
                </a:lnTo>
                <a:lnTo>
                  <a:pt x="166877" y="340360"/>
                </a:lnTo>
                <a:lnTo>
                  <a:pt x="174400" y="340050"/>
                </a:lnTo>
                <a:lnTo>
                  <a:pt x="208787" y="320294"/>
                </a:lnTo>
                <a:lnTo>
                  <a:pt x="225425" y="277479"/>
                </a:lnTo>
                <a:lnTo>
                  <a:pt x="228853" y="262509"/>
                </a:lnTo>
                <a:lnTo>
                  <a:pt x="266319" y="262509"/>
                </a:lnTo>
                <a:lnTo>
                  <a:pt x="2603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7" y="325755"/>
                </a:lnTo>
                <a:lnTo>
                  <a:pt x="28956" y="319913"/>
                </a:lnTo>
                <a:lnTo>
                  <a:pt x="29337" y="312674"/>
                </a:lnTo>
                <a:lnTo>
                  <a:pt x="29337" y="304038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0516" y="202056"/>
            <a:ext cx="297180" cy="373380"/>
          </a:xfrm>
          <a:custGeom>
            <a:avLst/>
            <a:gdLst/>
            <a:ahLst/>
            <a:cxnLst/>
            <a:rect l="l" t="t" r="r" b="b"/>
            <a:pathLst>
              <a:path w="297180" h="373380">
                <a:moveTo>
                  <a:pt x="0" y="0"/>
                </a:moveTo>
                <a:lnTo>
                  <a:pt x="158750" y="0"/>
                </a:lnTo>
                <a:lnTo>
                  <a:pt x="191138" y="1547"/>
                </a:lnTo>
                <a:lnTo>
                  <a:pt x="242867" y="13930"/>
                </a:lnTo>
                <a:lnTo>
                  <a:pt x="277276" y="38794"/>
                </a:lnTo>
                <a:lnTo>
                  <a:pt x="294509" y="76807"/>
                </a:lnTo>
                <a:lnTo>
                  <a:pt x="296672" y="100838"/>
                </a:lnTo>
                <a:lnTo>
                  <a:pt x="295652" y="118360"/>
                </a:lnTo>
                <a:lnTo>
                  <a:pt x="280543" y="163830"/>
                </a:lnTo>
                <a:lnTo>
                  <a:pt x="248217" y="196726"/>
                </a:lnTo>
                <a:lnTo>
                  <a:pt x="199437" y="214757"/>
                </a:lnTo>
                <a:lnTo>
                  <a:pt x="157353" y="218186"/>
                </a:lnTo>
                <a:lnTo>
                  <a:pt x="144708" y="218134"/>
                </a:lnTo>
                <a:lnTo>
                  <a:pt x="133254" y="217963"/>
                </a:lnTo>
                <a:lnTo>
                  <a:pt x="122991" y="217650"/>
                </a:lnTo>
                <a:lnTo>
                  <a:pt x="113919" y="217170"/>
                </a:lnTo>
                <a:lnTo>
                  <a:pt x="113919" y="304546"/>
                </a:lnTo>
                <a:lnTo>
                  <a:pt x="121920" y="345059"/>
                </a:lnTo>
                <a:lnTo>
                  <a:pt x="146939" y="354838"/>
                </a:lnTo>
                <a:lnTo>
                  <a:pt x="14693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5791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40" h="373380">
                <a:moveTo>
                  <a:pt x="0" y="0"/>
                </a:moveTo>
                <a:lnTo>
                  <a:pt x="135724" y="0"/>
                </a:lnTo>
                <a:lnTo>
                  <a:pt x="211328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130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0990" y="347472"/>
                </a:lnTo>
                <a:lnTo>
                  <a:pt x="303403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8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08" y="158630"/>
                </a:lnTo>
                <a:lnTo>
                  <a:pt x="311022" y="117983"/>
                </a:lnTo>
                <a:lnTo>
                  <a:pt x="312674" y="75438"/>
                </a:lnTo>
                <a:lnTo>
                  <a:pt x="306959" y="75438"/>
                </a:lnTo>
                <a:lnTo>
                  <a:pt x="304800" y="82676"/>
                </a:lnTo>
                <a:lnTo>
                  <a:pt x="302514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2978" y="331597"/>
                </a:lnTo>
                <a:lnTo>
                  <a:pt x="164972" y="331597"/>
                </a:lnTo>
                <a:lnTo>
                  <a:pt x="87934" y="110109"/>
                </a:lnTo>
                <a:lnTo>
                  <a:pt x="84625" y="100701"/>
                </a:lnTo>
                <a:lnTo>
                  <a:pt x="81518" y="91328"/>
                </a:lnTo>
                <a:lnTo>
                  <a:pt x="78615" y="81980"/>
                </a:lnTo>
                <a:lnTo>
                  <a:pt x="75920" y="72644"/>
                </a:lnTo>
                <a:lnTo>
                  <a:pt x="71005" y="72644"/>
                </a:lnTo>
                <a:lnTo>
                  <a:pt x="72198" y="96222"/>
                </a:lnTo>
                <a:lnTo>
                  <a:pt x="73051" y="121824"/>
                </a:lnTo>
                <a:lnTo>
                  <a:pt x="73564" y="149475"/>
                </a:lnTo>
                <a:lnTo>
                  <a:pt x="73736" y="179197"/>
                </a:lnTo>
                <a:lnTo>
                  <a:pt x="73736" y="304800"/>
                </a:lnTo>
                <a:lnTo>
                  <a:pt x="73855" y="314134"/>
                </a:lnTo>
                <a:lnTo>
                  <a:pt x="83299" y="346075"/>
                </a:lnTo>
                <a:lnTo>
                  <a:pt x="87122" y="349504"/>
                </a:lnTo>
                <a:lnTo>
                  <a:pt x="93764" y="352425"/>
                </a:lnTo>
                <a:lnTo>
                  <a:pt x="103225" y="354838"/>
                </a:lnTo>
                <a:lnTo>
                  <a:pt x="103225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5976" y="348742"/>
                </a:lnTo>
                <a:lnTo>
                  <a:pt x="19888" y="346583"/>
                </a:lnTo>
                <a:lnTo>
                  <a:pt x="22847" y="343662"/>
                </a:lnTo>
                <a:lnTo>
                  <a:pt x="24853" y="339979"/>
                </a:lnTo>
                <a:lnTo>
                  <a:pt x="26847" y="336423"/>
                </a:lnTo>
                <a:lnTo>
                  <a:pt x="28079" y="331724"/>
                </a:lnTo>
                <a:lnTo>
                  <a:pt x="28536" y="326136"/>
                </a:lnTo>
                <a:lnTo>
                  <a:pt x="28994" y="320421"/>
                </a:lnTo>
                <a:lnTo>
                  <a:pt x="29222" y="313309"/>
                </a:lnTo>
                <a:lnTo>
                  <a:pt x="29222" y="304546"/>
                </a:lnTo>
                <a:lnTo>
                  <a:pt x="29222" y="68325"/>
                </a:lnTo>
                <a:lnTo>
                  <a:pt x="20485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1531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915" y="20066"/>
                </a:lnTo>
                <a:lnTo>
                  <a:pt x="130403" y="22225"/>
                </a:lnTo>
                <a:lnTo>
                  <a:pt x="126860" y="24511"/>
                </a:lnTo>
                <a:lnTo>
                  <a:pt x="123304" y="26797"/>
                </a:lnTo>
                <a:lnTo>
                  <a:pt x="120624" y="29464"/>
                </a:lnTo>
                <a:lnTo>
                  <a:pt x="118808" y="32766"/>
                </a:lnTo>
                <a:lnTo>
                  <a:pt x="116979" y="36068"/>
                </a:lnTo>
                <a:lnTo>
                  <a:pt x="115709" y="40386"/>
                </a:lnTo>
                <a:lnTo>
                  <a:pt x="114973" y="45593"/>
                </a:lnTo>
                <a:lnTo>
                  <a:pt x="114249" y="50926"/>
                </a:lnTo>
                <a:lnTo>
                  <a:pt x="113880" y="58674"/>
                </a:lnTo>
                <a:lnTo>
                  <a:pt x="113880" y="68834"/>
                </a:lnTo>
                <a:lnTo>
                  <a:pt x="113880" y="304292"/>
                </a:lnTo>
                <a:lnTo>
                  <a:pt x="113880" y="310642"/>
                </a:lnTo>
                <a:lnTo>
                  <a:pt x="114071" y="316611"/>
                </a:lnTo>
                <a:lnTo>
                  <a:pt x="114426" y="322072"/>
                </a:lnTo>
                <a:lnTo>
                  <a:pt x="114795" y="327533"/>
                </a:lnTo>
                <a:lnTo>
                  <a:pt x="115519" y="331978"/>
                </a:lnTo>
                <a:lnTo>
                  <a:pt x="116624" y="335407"/>
                </a:lnTo>
                <a:lnTo>
                  <a:pt x="117716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3"/>
                </a:lnTo>
                <a:lnTo>
                  <a:pt x="12064" y="351028"/>
                </a:lnTo>
                <a:lnTo>
                  <a:pt x="15976" y="348869"/>
                </a:lnTo>
                <a:lnTo>
                  <a:pt x="19900" y="346837"/>
                </a:lnTo>
                <a:lnTo>
                  <a:pt x="22809" y="343916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579"/>
                </a:lnTo>
                <a:lnTo>
                  <a:pt x="29222" y="59817"/>
                </a:lnTo>
                <a:lnTo>
                  <a:pt x="28994" y="52704"/>
                </a:lnTo>
                <a:lnTo>
                  <a:pt x="28536" y="46990"/>
                </a:lnTo>
                <a:lnTo>
                  <a:pt x="28092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9782" y="197739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4" h="381634">
                <a:moveTo>
                  <a:pt x="174878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7" y="14477"/>
                </a:lnTo>
                <a:lnTo>
                  <a:pt x="284607" y="91947"/>
                </a:lnTo>
                <a:lnTo>
                  <a:pt x="247269" y="91947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90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3" y="101218"/>
                </a:lnTo>
                <a:lnTo>
                  <a:pt x="89900" y="142144"/>
                </a:lnTo>
                <a:lnTo>
                  <a:pt x="86868" y="192785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6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197358" y="230885"/>
                </a:lnTo>
                <a:lnTo>
                  <a:pt x="194183" y="229107"/>
                </a:lnTo>
                <a:lnTo>
                  <a:pt x="191135" y="227329"/>
                </a:lnTo>
                <a:lnTo>
                  <a:pt x="185674" y="225170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610" y="225551"/>
                </a:lnTo>
                <a:lnTo>
                  <a:pt x="302387" y="228599"/>
                </a:lnTo>
                <a:lnTo>
                  <a:pt x="299085" y="232155"/>
                </a:lnTo>
                <a:lnTo>
                  <a:pt x="295783" y="235584"/>
                </a:lnTo>
                <a:lnTo>
                  <a:pt x="293624" y="240156"/>
                </a:lnTo>
                <a:lnTo>
                  <a:pt x="292353" y="245871"/>
                </a:lnTo>
                <a:lnTo>
                  <a:pt x="291211" y="251586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8"/>
                </a:lnTo>
                <a:lnTo>
                  <a:pt x="251333" y="381253"/>
                </a:lnTo>
                <a:lnTo>
                  <a:pt x="232791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2" y="381507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08"/>
                </a:lnTo>
                <a:lnTo>
                  <a:pt x="7875" y="126045"/>
                </a:lnTo>
                <a:lnTo>
                  <a:pt x="21609" y="88520"/>
                </a:lnTo>
                <a:lnTo>
                  <a:pt x="52577" y="45211"/>
                </a:lnTo>
                <a:lnTo>
                  <a:pt x="93208" y="16958"/>
                </a:lnTo>
                <a:lnTo>
                  <a:pt x="140462" y="2682"/>
                </a:lnTo>
                <a:lnTo>
                  <a:pt x="157372" y="668"/>
                </a:lnTo>
                <a:lnTo>
                  <a:pt x="174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3642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2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2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4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2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2" y="47751"/>
                </a:lnTo>
                <a:lnTo>
                  <a:pt x="55731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5474" y="197739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8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6" y="14477"/>
                </a:lnTo>
                <a:lnTo>
                  <a:pt x="284606" y="91947"/>
                </a:lnTo>
                <a:lnTo>
                  <a:pt x="247268" y="91947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3" y="101218"/>
                </a:lnTo>
                <a:lnTo>
                  <a:pt x="89900" y="142144"/>
                </a:lnTo>
                <a:lnTo>
                  <a:pt x="86867" y="192785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5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197358" y="230885"/>
                </a:lnTo>
                <a:lnTo>
                  <a:pt x="194183" y="229107"/>
                </a:lnTo>
                <a:lnTo>
                  <a:pt x="191135" y="227329"/>
                </a:lnTo>
                <a:lnTo>
                  <a:pt x="185674" y="225170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610" y="225551"/>
                </a:lnTo>
                <a:lnTo>
                  <a:pt x="302387" y="228599"/>
                </a:lnTo>
                <a:lnTo>
                  <a:pt x="299085" y="232155"/>
                </a:lnTo>
                <a:lnTo>
                  <a:pt x="295783" y="235584"/>
                </a:lnTo>
                <a:lnTo>
                  <a:pt x="293624" y="240156"/>
                </a:lnTo>
                <a:lnTo>
                  <a:pt x="292353" y="245871"/>
                </a:lnTo>
                <a:lnTo>
                  <a:pt x="291211" y="251586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8"/>
                </a:lnTo>
                <a:lnTo>
                  <a:pt x="251333" y="381253"/>
                </a:lnTo>
                <a:lnTo>
                  <a:pt x="232790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1" y="381507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08"/>
                </a:lnTo>
                <a:lnTo>
                  <a:pt x="7875" y="126045"/>
                </a:lnTo>
                <a:lnTo>
                  <a:pt x="21609" y="88520"/>
                </a:lnTo>
                <a:lnTo>
                  <a:pt x="52577" y="45211"/>
                </a:lnTo>
                <a:lnTo>
                  <a:pt x="93208" y="16958"/>
                </a:lnTo>
                <a:lnTo>
                  <a:pt x="140462" y="2682"/>
                </a:lnTo>
                <a:lnTo>
                  <a:pt x="157372" y="668"/>
                </a:lnTo>
                <a:lnTo>
                  <a:pt x="174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4501" y="1245470"/>
            <a:ext cx="2098154" cy="247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9315" y="868299"/>
            <a:ext cx="2079371" cy="381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2624" y="900049"/>
            <a:ext cx="109347" cy="161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9391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7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74489" y="900049"/>
            <a:ext cx="109347" cy="161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6182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081" y="21324"/>
                </a:lnTo>
                <a:lnTo>
                  <a:pt x="10769" y="59352"/>
                </a:lnTo>
                <a:lnTo>
                  <a:pt x="119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07" y="295017"/>
                </a:lnTo>
                <a:lnTo>
                  <a:pt x="80264" y="317626"/>
                </a:lnTo>
                <a:lnTo>
                  <a:pt x="90360" y="316932"/>
                </a:lnTo>
                <a:lnTo>
                  <a:pt x="129397" y="292750"/>
                </a:lnTo>
                <a:lnTo>
                  <a:pt x="147780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4" y="139176"/>
                </a:lnTo>
                <a:lnTo>
                  <a:pt x="152149" y="93646"/>
                </a:lnTo>
                <a:lnTo>
                  <a:pt x="137572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3278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2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1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1"/>
                </a:lnTo>
                <a:lnTo>
                  <a:pt x="129794" y="216281"/>
                </a:lnTo>
                <a:lnTo>
                  <a:pt x="113919" y="216281"/>
                </a:lnTo>
                <a:lnTo>
                  <a:pt x="113919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0190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2" y="32004"/>
                </a:lnTo>
                <a:lnTo>
                  <a:pt x="113919" y="32004"/>
                </a:lnTo>
                <a:lnTo>
                  <a:pt x="113919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5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3" y="320040"/>
                </a:lnTo>
                <a:lnTo>
                  <a:pt x="219456" y="315975"/>
                </a:lnTo>
                <a:lnTo>
                  <a:pt x="221996" y="312038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5472" y="87261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2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3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1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2" y="286210"/>
                </a:lnTo>
                <a:lnTo>
                  <a:pt x="290542" y="323034"/>
                </a:lnTo>
                <a:lnTo>
                  <a:pt x="256412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5141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2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1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8" y="354838"/>
                </a:lnTo>
                <a:lnTo>
                  <a:pt x="344678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1"/>
                </a:lnTo>
                <a:lnTo>
                  <a:pt x="129794" y="216281"/>
                </a:lnTo>
                <a:lnTo>
                  <a:pt x="113919" y="216281"/>
                </a:lnTo>
                <a:lnTo>
                  <a:pt x="113919" y="304292"/>
                </a:lnTo>
                <a:lnTo>
                  <a:pt x="114038" y="313741"/>
                </a:lnTo>
                <a:lnTo>
                  <a:pt x="133604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4339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3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9314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01" y="210833"/>
                </a:lnTo>
                <a:lnTo>
                  <a:pt x="324157" y="255168"/>
                </a:lnTo>
                <a:lnTo>
                  <a:pt x="312158" y="292238"/>
                </a:lnTo>
                <a:lnTo>
                  <a:pt x="284225" y="335279"/>
                </a:lnTo>
                <a:lnTo>
                  <a:pt x="245703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38" y="68397"/>
                </a:lnTo>
                <a:lnTo>
                  <a:pt x="59152" y="35250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1200" y="3061716"/>
            <a:ext cx="7467600" cy="1950720"/>
          </a:xfrm>
          <a:custGeom>
            <a:avLst/>
            <a:gdLst/>
            <a:ahLst/>
            <a:cxnLst/>
            <a:rect l="l" t="t" r="r" b="b"/>
            <a:pathLst>
              <a:path w="7467600" h="1950720">
                <a:moveTo>
                  <a:pt x="6492240" y="0"/>
                </a:moveTo>
                <a:lnTo>
                  <a:pt x="6492240" y="487680"/>
                </a:lnTo>
                <a:lnTo>
                  <a:pt x="0" y="487680"/>
                </a:lnTo>
                <a:lnTo>
                  <a:pt x="487680" y="975360"/>
                </a:lnTo>
                <a:lnTo>
                  <a:pt x="0" y="1463040"/>
                </a:lnTo>
                <a:lnTo>
                  <a:pt x="6492240" y="1463040"/>
                </a:lnTo>
                <a:lnTo>
                  <a:pt x="6492240" y="1950720"/>
                </a:lnTo>
                <a:lnTo>
                  <a:pt x="7467600" y="975360"/>
                </a:lnTo>
                <a:lnTo>
                  <a:pt x="64922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41220" y="2522931"/>
            <a:ext cx="6158865" cy="28498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algn="just">
              <a:lnSpc>
                <a:spcPct val="88000"/>
              </a:lnSpc>
              <a:spcBef>
                <a:spcPts val="695"/>
              </a:spcBef>
            </a:pPr>
            <a:r>
              <a:rPr sz="4100" b="1" dirty="0">
                <a:latin typeface="Cambria"/>
                <a:cs typeface="Cambria"/>
              </a:rPr>
              <a:t>It is </a:t>
            </a:r>
            <a:r>
              <a:rPr sz="4100" b="1" spc="-5" dirty="0">
                <a:latin typeface="Cambria"/>
                <a:cs typeface="Cambria"/>
              </a:rPr>
              <a:t>important </a:t>
            </a:r>
            <a:r>
              <a:rPr sz="4100" b="1" spc="-30" dirty="0">
                <a:latin typeface="Cambria"/>
                <a:cs typeface="Cambria"/>
              </a:rPr>
              <a:t>to </a:t>
            </a:r>
            <a:r>
              <a:rPr sz="4100" b="1" spc="-15" dirty="0">
                <a:latin typeface="Cambria"/>
                <a:cs typeface="Cambria"/>
              </a:rPr>
              <a:t>explain  </a:t>
            </a:r>
            <a:r>
              <a:rPr sz="4100" b="1" spc="-30" dirty="0">
                <a:latin typeface="Cambria"/>
                <a:cs typeface="Cambria"/>
              </a:rPr>
              <a:t>to </a:t>
            </a:r>
            <a:r>
              <a:rPr sz="4100" b="1" spc="-5" dirty="0">
                <a:latin typeface="Cambria"/>
                <a:cs typeface="Cambria"/>
              </a:rPr>
              <a:t>the </a:t>
            </a:r>
            <a:r>
              <a:rPr sz="4100" b="1" dirty="0">
                <a:latin typeface="Cambria"/>
                <a:cs typeface="Cambria"/>
              </a:rPr>
              <a:t>client </a:t>
            </a:r>
            <a:r>
              <a:rPr sz="4100" b="1" spc="-10" dirty="0">
                <a:latin typeface="Cambria"/>
                <a:cs typeface="Cambria"/>
              </a:rPr>
              <a:t>what </a:t>
            </a:r>
            <a:r>
              <a:rPr sz="4100" b="1" spc="-5" dirty="0">
                <a:latin typeface="Cambria"/>
                <a:cs typeface="Cambria"/>
              </a:rPr>
              <a:t>will be  </a:t>
            </a:r>
            <a:r>
              <a:rPr sz="4100" b="1" spc="-10" dirty="0">
                <a:latin typeface="Cambria"/>
                <a:cs typeface="Cambria"/>
              </a:rPr>
              <a:t>done, what </a:t>
            </a:r>
            <a:r>
              <a:rPr sz="4100" b="1" dirty="0">
                <a:latin typeface="Cambria"/>
                <a:cs typeface="Cambria"/>
              </a:rPr>
              <a:t>sensations </a:t>
            </a:r>
            <a:r>
              <a:rPr sz="4100" b="1" spc="-60" dirty="0">
                <a:latin typeface="Cambria"/>
                <a:cs typeface="Cambria"/>
              </a:rPr>
              <a:t>to  </a:t>
            </a:r>
            <a:r>
              <a:rPr sz="4100" b="1" spc="-20" dirty="0">
                <a:latin typeface="Cambria"/>
                <a:cs typeface="Cambria"/>
              </a:rPr>
              <a:t>expect </a:t>
            </a:r>
            <a:r>
              <a:rPr sz="4100" b="1" dirty="0">
                <a:latin typeface="Cambria"/>
                <a:cs typeface="Cambria"/>
              </a:rPr>
              <a:t>and </a:t>
            </a:r>
            <a:r>
              <a:rPr sz="4100" b="1" spc="-10" dirty="0">
                <a:latin typeface="Cambria"/>
                <a:cs typeface="Cambria"/>
              </a:rPr>
              <a:t>what </a:t>
            </a:r>
            <a:r>
              <a:rPr sz="4100" b="1" spc="-5" dirty="0">
                <a:latin typeface="Cambria"/>
                <a:cs typeface="Cambria"/>
              </a:rPr>
              <a:t>the  </a:t>
            </a:r>
            <a:r>
              <a:rPr sz="4100" b="1" dirty="0">
                <a:latin typeface="Cambria"/>
                <a:cs typeface="Cambria"/>
              </a:rPr>
              <a:t>client is </a:t>
            </a:r>
            <a:r>
              <a:rPr sz="4100" b="1" spc="-20" dirty="0">
                <a:latin typeface="Cambria"/>
                <a:cs typeface="Cambria"/>
              </a:rPr>
              <a:t>expected </a:t>
            </a:r>
            <a:r>
              <a:rPr sz="4100" b="1" spc="-30" dirty="0">
                <a:latin typeface="Cambria"/>
                <a:cs typeface="Cambria"/>
              </a:rPr>
              <a:t>to</a:t>
            </a:r>
            <a:r>
              <a:rPr sz="4100" b="1" spc="-55" dirty="0">
                <a:latin typeface="Cambria"/>
                <a:cs typeface="Cambria"/>
              </a:rPr>
              <a:t> </a:t>
            </a:r>
            <a:r>
              <a:rPr sz="4100" b="1" spc="-5" dirty="0">
                <a:latin typeface="Cambria"/>
                <a:cs typeface="Cambria"/>
              </a:rPr>
              <a:t>do</a:t>
            </a:r>
            <a:endParaRPr sz="41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89085" y="378942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243840" y="0"/>
                </a:moveTo>
                <a:lnTo>
                  <a:pt x="194711" y="4955"/>
                </a:lnTo>
                <a:lnTo>
                  <a:pt x="148947" y="19169"/>
                </a:lnTo>
                <a:lnTo>
                  <a:pt x="107528" y="41656"/>
                </a:lnTo>
                <a:lnTo>
                  <a:pt x="71437" y="71437"/>
                </a:lnTo>
                <a:lnTo>
                  <a:pt x="41656" y="107528"/>
                </a:lnTo>
                <a:lnTo>
                  <a:pt x="19169" y="148947"/>
                </a:lnTo>
                <a:lnTo>
                  <a:pt x="4955" y="194711"/>
                </a:lnTo>
                <a:lnTo>
                  <a:pt x="0" y="243840"/>
                </a:lnTo>
                <a:lnTo>
                  <a:pt x="4955" y="292968"/>
                </a:lnTo>
                <a:lnTo>
                  <a:pt x="19169" y="338732"/>
                </a:lnTo>
                <a:lnTo>
                  <a:pt x="41656" y="380151"/>
                </a:lnTo>
                <a:lnTo>
                  <a:pt x="71437" y="416242"/>
                </a:lnTo>
                <a:lnTo>
                  <a:pt x="107528" y="446023"/>
                </a:lnTo>
                <a:lnTo>
                  <a:pt x="148947" y="468510"/>
                </a:lnTo>
                <a:lnTo>
                  <a:pt x="194711" y="482724"/>
                </a:lnTo>
                <a:lnTo>
                  <a:pt x="243840" y="487680"/>
                </a:lnTo>
                <a:lnTo>
                  <a:pt x="292968" y="482724"/>
                </a:lnTo>
                <a:lnTo>
                  <a:pt x="338732" y="468510"/>
                </a:lnTo>
                <a:lnTo>
                  <a:pt x="380151" y="446023"/>
                </a:lnTo>
                <a:lnTo>
                  <a:pt x="416242" y="416242"/>
                </a:lnTo>
                <a:lnTo>
                  <a:pt x="446023" y="380151"/>
                </a:lnTo>
                <a:lnTo>
                  <a:pt x="468510" y="338732"/>
                </a:lnTo>
                <a:lnTo>
                  <a:pt x="482724" y="292968"/>
                </a:lnTo>
                <a:lnTo>
                  <a:pt x="487680" y="243840"/>
                </a:lnTo>
                <a:lnTo>
                  <a:pt x="482724" y="194711"/>
                </a:lnTo>
                <a:lnTo>
                  <a:pt x="468510" y="148947"/>
                </a:lnTo>
                <a:lnTo>
                  <a:pt x="446023" y="107528"/>
                </a:lnTo>
                <a:lnTo>
                  <a:pt x="416242" y="71437"/>
                </a:lnTo>
                <a:lnTo>
                  <a:pt x="380151" y="41656"/>
                </a:lnTo>
                <a:lnTo>
                  <a:pt x="338732" y="19169"/>
                </a:lnTo>
                <a:lnTo>
                  <a:pt x="292968" y="4955"/>
                </a:lnTo>
                <a:lnTo>
                  <a:pt x="24384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89085" y="378942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0" y="243840"/>
                </a:moveTo>
                <a:lnTo>
                  <a:pt x="4955" y="194711"/>
                </a:lnTo>
                <a:lnTo>
                  <a:pt x="19169" y="148947"/>
                </a:lnTo>
                <a:lnTo>
                  <a:pt x="41656" y="107528"/>
                </a:lnTo>
                <a:lnTo>
                  <a:pt x="71437" y="71437"/>
                </a:lnTo>
                <a:lnTo>
                  <a:pt x="107528" y="41656"/>
                </a:lnTo>
                <a:lnTo>
                  <a:pt x="148947" y="19169"/>
                </a:lnTo>
                <a:lnTo>
                  <a:pt x="194711" y="4955"/>
                </a:lnTo>
                <a:lnTo>
                  <a:pt x="243840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80" y="243840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40" y="487680"/>
                </a:lnTo>
                <a:lnTo>
                  <a:pt x="194711" y="482724"/>
                </a:lnTo>
                <a:lnTo>
                  <a:pt x="148947" y="468510"/>
                </a:lnTo>
                <a:lnTo>
                  <a:pt x="107528" y="446023"/>
                </a:lnTo>
                <a:lnTo>
                  <a:pt x="71437" y="416242"/>
                </a:lnTo>
                <a:lnTo>
                  <a:pt x="41656" y="380151"/>
                </a:lnTo>
                <a:lnTo>
                  <a:pt x="19169" y="338732"/>
                </a:lnTo>
                <a:lnTo>
                  <a:pt x="4955" y="292968"/>
                </a:lnTo>
                <a:lnTo>
                  <a:pt x="0" y="24384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1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524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Reassessing the  client</vt:lpstr>
      <vt:lpstr>ACTIVITIES OF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PRIORITIES</vt:lpstr>
      <vt:lpstr>ORGANIZING RESOURCES</vt:lpstr>
      <vt:lpstr>Nursing interventions &amp; Recording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cchangala@yahoo.com</dc:creator>
  <cp:lastModifiedBy>cchangala@yahoo.com</cp:lastModifiedBy>
  <cp:revision>5</cp:revision>
  <dcterms:created xsi:type="dcterms:W3CDTF">2020-05-01T02:45:11Z</dcterms:created>
  <dcterms:modified xsi:type="dcterms:W3CDTF">2020-05-01T05:25:58Z</dcterms:modified>
</cp:coreProperties>
</file>