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329E6C-A6C5-4399-809A-4769735806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DC13AD-78C2-4E15-A42F-47E3BD231EE9}">
      <dgm:prSet/>
      <dgm:spPr/>
      <dgm:t>
        <a:bodyPr/>
        <a:lstStyle/>
        <a:p>
          <a:r>
            <a:rPr lang="en-IN" b="0" i="0" dirty="0" smtClean="0"/>
            <a:t>DEFINITION</a:t>
          </a:r>
          <a:endParaRPr lang="en-IN" dirty="0"/>
        </a:p>
      </dgm:t>
    </dgm:pt>
    <dgm:pt modelId="{5E8D85C8-7585-48F2-B26D-F406D6FADF55}" type="parTrans" cxnId="{88859D69-F49F-425F-952B-54F86CE86716}">
      <dgm:prSet/>
      <dgm:spPr/>
      <dgm:t>
        <a:bodyPr/>
        <a:lstStyle/>
        <a:p>
          <a:endParaRPr lang="en-US"/>
        </a:p>
      </dgm:t>
    </dgm:pt>
    <dgm:pt modelId="{160B2D68-7AFC-4AD1-9805-B70623687960}" type="sibTrans" cxnId="{88859D69-F49F-425F-952B-54F86CE86716}">
      <dgm:prSet/>
      <dgm:spPr/>
      <dgm:t>
        <a:bodyPr/>
        <a:lstStyle/>
        <a:p>
          <a:endParaRPr lang="en-US"/>
        </a:p>
      </dgm:t>
    </dgm:pt>
    <dgm:pt modelId="{4579BFEC-6C86-4259-8148-6B3C5E06E776}">
      <dgm:prSet/>
      <dgm:spPr/>
      <dgm:t>
        <a:bodyPr/>
        <a:lstStyle/>
        <a:p>
          <a:r>
            <a:rPr lang="en-IN" b="0" i="0" dirty="0" smtClean="0"/>
            <a:t>ASSESSMENT  IS THE SYSTEMATIC, CONTINUOUS COLLECTION, ORGANIZATION,VALIDATION AND DOCUMENTATION OF DATA </a:t>
          </a:r>
          <a:endParaRPr lang="en-IN" dirty="0"/>
        </a:p>
      </dgm:t>
    </dgm:pt>
    <dgm:pt modelId="{3D2C196A-EF7E-49A6-ACE3-82A63295A975}" type="parTrans" cxnId="{99883FEF-B0BD-42F0-BF90-3AA6AC0B35FE}">
      <dgm:prSet/>
      <dgm:spPr/>
      <dgm:t>
        <a:bodyPr/>
        <a:lstStyle/>
        <a:p>
          <a:endParaRPr lang="en-US"/>
        </a:p>
      </dgm:t>
    </dgm:pt>
    <dgm:pt modelId="{4660193C-05AE-4D04-ABE6-9C1A83438E54}" type="sibTrans" cxnId="{99883FEF-B0BD-42F0-BF90-3AA6AC0B35FE}">
      <dgm:prSet/>
      <dgm:spPr/>
      <dgm:t>
        <a:bodyPr/>
        <a:lstStyle/>
        <a:p>
          <a:endParaRPr lang="en-US"/>
        </a:p>
      </dgm:t>
    </dgm:pt>
    <dgm:pt modelId="{06A19088-2B2F-4BB1-AB85-3285BFBD529B}" type="pres">
      <dgm:prSet presAssocID="{D8329E6C-A6C5-4399-809A-4769735806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AA00DE-BA4A-4FBF-A519-663956FF1603}" type="pres">
      <dgm:prSet presAssocID="{25DC13AD-78C2-4E15-A42F-47E3BD231EE9}" presName="parentText" presStyleLbl="node1" presStyleIdx="0" presStyleCnt="2" custScaleY="6623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F893DF-017C-4811-BAEE-0969B66089D1}" type="pres">
      <dgm:prSet presAssocID="{160B2D68-7AFC-4AD1-9805-B70623687960}" presName="spacer" presStyleCnt="0"/>
      <dgm:spPr/>
    </dgm:pt>
    <dgm:pt modelId="{2C3656F4-F962-4D9D-8528-5B873B176B19}" type="pres">
      <dgm:prSet presAssocID="{4579BFEC-6C86-4259-8148-6B3C5E06E77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254AFF-ED47-494A-9BB4-9184FC15563B}" type="presOf" srcId="{4579BFEC-6C86-4259-8148-6B3C5E06E776}" destId="{2C3656F4-F962-4D9D-8528-5B873B176B19}" srcOrd="0" destOrd="0" presId="urn:microsoft.com/office/officeart/2005/8/layout/vList2"/>
    <dgm:cxn modelId="{99883FEF-B0BD-42F0-BF90-3AA6AC0B35FE}" srcId="{D8329E6C-A6C5-4399-809A-47697358069D}" destId="{4579BFEC-6C86-4259-8148-6B3C5E06E776}" srcOrd="1" destOrd="0" parTransId="{3D2C196A-EF7E-49A6-ACE3-82A63295A975}" sibTransId="{4660193C-05AE-4D04-ABE6-9C1A83438E54}"/>
    <dgm:cxn modelId="{7695F0ED-0C0C-4085-A939-949F9704F3E9}" type="presOf" srcId="{D8329E6C-A6C5-4399-809A-47697358069D}" destId="{06A19088-2B2F-4BB1-AB85-3285BFBD529B}" srcOrd="0" destOrd="0" presId="urn:microsoft.com/office/officeart/2005/8/layout/vList2"/>
    <dgm:cxn modelId="{B6F8B715-24E8-4414-A678-B80FCF766FAE}" type="presOf" srcId="{25DC13AD-78C2-4E15-A42F-47E3BD231EE9}" destId="{05AA00DE-BA4A-4FBF-A519-663956FF1603}" srcOrd="0" destOrd="0" presId="urn:microsoft.com/office/officeart/2005/8/layout/vList2"/>
    <dgm:cxn modelId="{88859D69-F49F-425F-952B-54F86CE86716}" srcId="{D8329E6C-A6C5-4399-809A-47697358069D}" destId="{25DC13AD-78C2-4E15-A42F-47E3BD231EE9}" srcOrd="0" destOrd="0" parTransId="{5E8D85C8-7585-48F2-B26D-F406D6FADF55}" sibTransId="{160B2D68-7AFC-4AD1-9805-B70623687960}"/>
    <dgm:cxn modelId="{5EE7BD0A-55B0-4E60-A064-EF18E6F3936D}" type="presParOf" srcId="{06A19088-2B2F-4BB1-AB85-3285BFBD529B}" destId="{05AA00DE-BA4A-4FBF-A519-663956FF1603}" srcOrd="0" destOrd="0" presId="urn:microsoft.com/office/officeart/2005/8/layout/vList2"/>
    <dgm:cxn modelId="{1DB532E9-6E13-4416-A0F5-F4B68DC7657D}" type="presParOf" srcId="{06A19088-2B2F-4BB1-AB85-3285BFBD529B}" destId="{F3F893DF-017C-4811-BAEE-0969B66089D1}" srcOrd="1" destOrd="0" presId="urn:microsoft.com/office/officeart/2005/8/layout/vList2"/>
    <dgm:cxn modelId="{B9DF29EF-BC82-477C-8DA9-887F0C9F04AF}" type="presParOf" srcId="{06A19088-2B2F-4BB1-AB85-3285BFBD529B}" destId="{2C3656F4-F962-4D9D-8528-5B873B176B19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547E7FA-DCB2-45D8-8A03-75206CED72EB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1DA758-A138-4722-8487-A0EC0BE67353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6C4956CC-6E32-47F5-B110-A03D5B40F54E}" type="parTrans" cxnId="{EB4CB24B-C1E3-4845-A6E4-9F016391A732}">
      <dgm:prSet/>
      <dgm:spPr/>
      <dgm:t>
        <a:bodyPr/>
        <a:lstStyle/>
        <a:p>
          <a:endParaRPr lang="en-US"/>
        </a:p>
      </dgm:t>
    </dgm:pt>
    <dgm:pt modelId="{25306865-3D90-4E5D-95E9-62C300C4FBE0}" type="sibTrans" cxnId="{EB4CB24B-C1E3-4845-A6E4-9F016391A732}">
      <dgm:prSet/>
      <dgm:spPr/>
      <dgm:t>
        <a:bodyPr/>
        <a:lstStyle/>
        <a:p>
          <a:endParaRPr lang="en-US"/>
        </a:p>
      </dgm:t>
    </dgm:pt>
    <dgm:pt modelId="{DE120C2F-174F-403C-9C4D-4CF8B4A7127E}">
      <dgm:prSet phldrT="[Text]"/>
      <dgm:spPr/>
      <dgm:t>
        <a:bodyPr/>
        <a:lstStyle/>
        <a:p>
          <a:r>
            <a:rPr lang="en-US" dirty="0" smtClean="0"/>
            <a:t>DATA COLLECTION</a:t>
          </a:r>
          <a:endParaRPr lang="en-US" dirty="0"/>
        </a:p>
      </dgm:t>
    </dgm:pt>
    <dgm:pt modelId="{5F325BE7-6D0F-449D-98EF-D762039DEBD5}" type="parTrans" cxnId="{6D15E437-0F81-4628-9708-9139A372169C}">
      <dgm:prSet/>
      <dgm:spPr/>
      <dgm:t>
        <a:bodyPr/>
        <a:lstStyle/>
        <a:p>
          <a:endParaRPr lang="en-US"/>
        </a:p>
      </dgm:t>
    </dgm:pt>
    <dgm:pt modelId="{86139202-76FB-4D83-B05A-D82EFD9FB1B4}" type="sibTrans" cxnId="{6D15E437-0F81-4628-9708-9139A372169C}">
      <dgm:prSet/>
      <dgm:spPr/>
      <dgm:t>
        <a:bodyPr/>
        <a:lstStyle/>
        <a:p>
          <a:endParaRPr lang="en-US"/>
        </a:p>
      </dgm:t>
    </dgm:pt>
    <dgm:pt modelId="{F132125C-1A34-4A46-8DFE-0146545D7513}">
      <dgm:prSet phldrT="[Text]"/>
      <dgm:spPr/>
      <dgm:t>
        <a:bodyPr/>
        <a:lstStyle/>
        <a:p>
          <a:r>
            <a:rPr lang="en-US" dirty="0" smtClean="0"/>
            <a:t>ORGANISATION</a:t>
          </a:r>
          <a:endParaRPr lang="en-US" dirty="0"/>
        </a:p>
      </dgm:t>
    </dgm:pt>
    <dgm:pt modelId="{757933D4-A4EC-4BBF-83E4-3D7C25BDBB5B}" type="parTrans" cxnId="{CC864AA8-65AA-403B-A2D8-EF25DB006FB9}">
      <dgm:prSet/>
      <dgm:spPr/>
      <dgm:t>
        <a:bodyPr/>
        <a:lstStyle/>
        <a:p>
          <a:endParaRPr lang="en-US"/>
        </a:p>
      </dgm:t>
    </dgm:pt>
    <dgm:pt modelId="{66A57034-B133-4D5C-9BC6-F97EFCB0AC8A}" type="sibTrans" cxnId="{CC864AA8-65AA-403B-A2D8-EF25DB006FB9}">
      <dgm:prSet/>
      <dgm:spPr/>
      <dgm:t>
        <a:bodyPr/>
        <a:lstStyle/>
        <a:p>
          <a:endParaRPr lang="en-US"/>
        </a:p>
      </dgm:t>
    </dgm:pt>
    <dgm:pt modelId="{CD52C405-578C-404C-8855-C52A934D76B6}">
      <dgm:prSet phldrT="[Text]"/>
      <dgm:spPr/>
      <dgm:t>
        <a:bodyPr/>
        <a:lstStyle/>
        <a:p>
          <a:r>
            <a:rPr lang="en-US" dirty="0" smtClean="0"/>
            <a:t>VALIDATION</a:t>
          </a:r>
          <a:endParaRPr lang="en-US" dirty="0"/>
        </a:p>
      </dgm:t>
    </dgm:pt>
    <dgm:pt modelId="{E0FC3F7F-2FF0-499A-8761-45A47F6A2F22}" type="parTrans" cxnId="{A146B55D-B96C-4C8B-9942-6AB146FE59C6}">
      <dgm:prSet/>
      <dgm:spPr/>
      <dgm:t>
        <a:bodyPr/>
        <a:lstStyle/>
        <a:p>
          <a:endParaRPr lang="en-US"/>
        </a:p>
      </dgm:t>
    </dgm:pt>
    <dgm:pt modelId="{9396FE39-B784-4189-9063-5D783D1CAB01}" type="sibTrans" cxnId="{A146B55D-B96C-4C8B-9942-6AB146FE59C6}">
      <dgm:prSet/>
      <dgm:spPr/>
      <dgm:t>
        <a:bodyPr/>
        <a:lstStyle/>
        <a:p>
          <a:endParaRPr lang="en-US"/>
        </a:p>
      </dgm:t>
    </dgm:pt>
    <dgm:pt modelId="{B9F84406-75D5-4708-BA6D-9DE88FE3BBC9}" type="pres">
      <dgm:prSet presAssocID="{9547E7FA-DCB2-45D8-8A03-75206CED72EB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6766F27-7BA1-4D11-A17E-B0E6F73C96D9}" type="pres">
      <dgm:prSet presAssocID="{991DA758-A138-4722-8487-A0EC0BE67353}" presName="Parent" presStyleLbl="node1" presStyleIdx="0" presStyleCnt="2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672E7A7F-A75B-4F59-B9E5-8AC04D35FFE1}" type="pres">
      <dgm:prSet presAssocID="{DE120C2F-174F-403C-9C4D-4CF8B4A7127E}" presName="Accent" presStyleLbl="node1" presStyleIdx="1" presStyleCnt="2"/>
      <dgm:spPr/>
    </dgm:pt>
    <dgm:pt modelId="{3C77C112-2BEE-4467-B3D7-9925A9CF4072}" type="pres">
      <dgm:prSet presAssocID="{DE120C2F-174F-403C-9C4D-4CF8B4A7127E}" presName="Image1" presStyleLbl="fgImgPlace1" presStyleIdx="0" presStyleCnt="3"/>
      <dgm:spPr>
        <a:solidFill>
          <a:schemeClr val="accent6">
            <a:lumMod val="75000"/>
          </a:schemeClr>
        </a:solidFill>
      </dgm:spPr>
    </dgm:pt>
    <dgm:pt modelId="{299A4DB0-B020-4342-B115-C07AC46FD03A}" type="pres">
      <dgm:prSet presAssocID="{DE120C2F-174F-403C-9C4D-4CF8B4A7127E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195EE-2886-4CAD-A865-E72107A5C172}" type="pres">
      <dgm:prSet presAssocID="{F132125C-1A34-4A46-8DFE-0146545D7513}" presName="Image2" presStyleCnt="0"/>
      <dgm:spPr/>
    </dgm:pt>
    <dgm:pt modelId="{0E4D1ADE-4347-4FE3-99F8-34066C81B64F}" type="pres">
      <dgm:prSet presAssocID="{F132125C-1A34-4A46-8DFE-0146545D7513}" presName="Image" presStyleLbl="fgImgPlace1" presStyleIdx="1" presStyleCnt="3"/>
      <dgm:spPr>
        <a:solidFill>
          <a:srgbClr val="92D050"/>
        </a:solidFill>
      </dgm:spPr>
    </dgm:pt>
    <dgm:pt modelId="{68579055-FC1C-4273-A31C-50F601C59C79}" type="pres">
      <dgm:prSet presAssocID="{F132125C-1A34-4A46-8DFE-0146545D7513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79D50A-A17D-49C6-8120-58DEEA3D49BD}" type="pres">
      <dgm:prSet presAssocID="{CD52C405-578C-404C-8855-C52A934D76B6}" presName="Image3" presStyleCnt="0"/>
      <dgm:spPr/>
    </dgm:pt>
    <dgm:pt modelId="{3429DB8C-BF15-4350-8F4D-1F6D002F586B}" type="pres">
      <dgm:prSet presAssocID="{CD52C405-578C-404C-8855-C52A934D76B6}" presName="Image" presStyleLbl="fgImgPlace1" presStyleIdx="2" presStyleCnt="3"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AA8C762A-E336-469C-8883-6418A28EC878}" type="pres">
      <dgm:prSet presAssocID="{CD52C405-578C-404C-8855-C52A934D76B6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46B55D-B96C-4C8B-9942-6AB146FE59C6}" srcId="{991DA758-A138-4722-8487-A0EC0BE67353}" destId="{CD52C405-578C-404C-8855-C52A934D76B6}" srcOrd="2" destOrd="0" parTransId="{E0FC3F7F-2FF0-499A-8761-45A47F6A2F22}" sibTransId="{9396FE39-B784-4189-9063-5D783D1CAB01}"/>
    <dgm:cxn modelId="{77C36DCB-4BE5-402C-89F3-319B3ACB1A6E}" type="presOf" srcId="{9547E7FA-DCB2-45D8-8A03-75206CED72EB}" destId="{B9F84406-75D5-4708-BA6D-9DE88FE3BBC9}" srcOrd="0" destOrd="0" presId="urn:microsoft.com/office/officeart/2011/layout/RadialPictureList"/>
    <dgm:cxn modelId="{EB4CB24B-C1E3-4845-A6E4-9F016391A732}" srcId="{9547E7FA-DCB2-45D8-8A03-75206CED72EB}" destId="{991DA758-A138-4722-8487-A0EC0BE67353}" srcOrd="0" destOrd="0" parTransId="{6C4956CC-6E32-47F5-B110-A03D5B40F54E}" sibTransId="{25306865-3D90-4E5D-95E9-62C300C4FBE0}"/>
    <dgm:cxn modelId="{3AF1C615-C0D8-4516-BBC0-85DED33B9463}" type="presOf" srcId="{DE120C2F-174F-403C-9C4D-4CF8B4A7127E}" destId="{299A4DB0-B020-4342-B115-C07AC46FD03A}" srcOrd="0" destOrd="0" presId="urn:microsoft.com/office/officeart/2011/layout/RadialPictureList"/>
    <dgm:cxn modelId="{B4391E6A-C829-412C-9F83-78E21B517E66}" type="presOf" srcId="{CD52C405-578C-404C-8855-C52A934D76B6}" destId="{AA8C762A-E336-469C-8883-6418A28EC878}" srcOrd="0" destOrd="0" presId="urn:microsoft.com/office/officeart/2011/layout/RadialPictureList"/>
    <dgm:cxn modelId="{6D15E437-0F81-4628-9708-9139A372169C}" srcId="{991DA758-A138-4722-8487-A0EC0BE67353}" destId="{DE120C2F-174F-403C-9C4D-4CF8B4A7127E}" srcOrd="0" destOrd="0" parTransId="{5F325BE7-6D0F-449D-98EF-D762039DEBD5}" sibTransId="{86139202-76FB-4D83-B05A-D82EFD9FB1B4}"/>
    <dgm:cxn modelId="{96F04D3B-760B-46C2-A7B4-2AD3F98DF16C}" type="presOf" srcId="{F132125C-1A34-4A46-8DFE-0146545D7513}" destId="{68579055-FC1C-4273-A31C-50F601C59C79}" srcOrd="0" destOrd="0" presId="urn:microsoft.com/office/officeart/2011/layout/RadialPictureList"/>
    <dgm:cxn modelId="{F5029F0C-7680-42A8-A784-6D2809D47627}" type="presOf" srcId="{991DA758-A138-4722-8487-A0EC0BE67353}" destId="{46766F27-7BA1-4D11-A17E-B0E6F73C96D9}" srcOrd="0" destOrd="0" presId="urn:microsoft.com/office/officeart/2011/layout/RadialPictureList"/>
    <dgm:cxn modelId="{CC864AA8-65AA-403B-A2D8-EF25DB006FB9}" srcId="{991DA758-A138-4722-8487-A0EC0BE67353}" destId="{F132125C-1A34-4A46-8DFE-0146545D7513}" srcOrd="1" destOrd="0" parTransId="{757933D4-A4EC-4BBF-83E4-3D7C25BDBB5B}" sibTransId="{66A57034-B133-4D5C-9BC6-F97EFCB0AC8A}"/>
    <dgm:cxn modelId="{D07E79CE-D8C1-476D-BBAF-7AD7CB3EC3A5}" type="presParOf" srcId="{B9F84406-75D5-4708-BA6D-9DE88FE3BBC9}" destId="{46766F27-7BA1-4D11-A17E-B0E6F73C96D9}" srcOrd="0" destOrd="0" presId="urn:microsoft.com/office/officeart/2011/layout/RadialPictureList"/>
    <dgm:cxn modelId="{EC328D29-776E-4A8E-A2C1-BD1636E4AE01}" type="presParOf" srcId="{B9F84406-75D5-4708-BA6D-9DE88FE3BBC9}" destId="{672E7A7F-A75B-4F59-B9E5-8AC04D35FFE1}" srcOrd="1" destOrd="0" presId="urn:microsoft.com/office/officeart/2011/layout/RadialPictureList"/>
    <dgm:cxn modelId="{27928F81-CB37-41E5-8AF7-D6172234847F}" type="presParOf" srcId="{B9F84406-75D5-4708-BA6D-9DE88FE3BBC9}" destId="{3C77C112-2BEE-4467-B3D7-9925A9CF4072}" srcOrd="2" destOrd="0" presId="urn:microsoft.com/office/officeart/2011/layout/RadialPictureList"/>
    <dgm:cxn modelId="{525FDBDB-00F7-4E8C-8E66-00603ABB3146}" type="presParOf" srcId="{B9F84406-75D5-4708-BA6D-9DE88FE3BBC9}" destId="{299A4DB0-B020-4342-B115-C07AC46FD03A}" srcOrd="3" destOrd="0" presId="urn:microsoft.com/office/officeart/2011/layout/RadialPictureList"/>
    <dgm:cxn modelId="{82A49A70-B266-4153-9175-F9F9A646BCCF}" type="presParOf" srcId="{B9F84406-75D5-4708-BA6D-9DE88FE3BBC9}" destId="{318195EE-2886-4CAD-A865-E72107A5C172}" srcOrd="4" destOrd="0" presId="urn:microsoft.com/office/officeart/2011/layout/RadialPictureList"/>
    <dgm:cxn modelId="{54E0E0AD-BA4E-4B1C-9BDD-8CFB99EE7C3D}" type="presParOf" srcId="{318195EE-2886-4CAD-A865-E72107A5C172}" destId="{0E4D1ADE-4347-4FE3-99F8-34066C81B64F}" srcOrd="0" destOrd="0" presId="urn:microsoft.com/office/officeart/2011/layout/RadialPictureList"/>
    <dgm:cxn modelId="{D550C777-50A1-4BDD-8FFB-9D88B1D591AE}" type="presParOf" srcId="{B9F84406-75D5-4708-BA6D-9DE88FE3BBC9}" destId="{68579055-FC1C-4273-A31C-50F601C59C79}" srcOrd="5" destOrd="0" presId="urn:microsoft.com/office/officeart/2011/layout/RadialPictureList"/>
    <dgm:cxn modelId="{96F134DB-959C-483C-8465-FE51F0B53F1B}" type="presParOf" srcId="{B9F84406-75D5-4708-BA6D-9DE88FE3BBC9}" destId="{B079D50A-A17D-49C6-8120-58DEEA3D49BD}" srcOrd="6" destOrd="0" presId="urn:microsoft.com/office/officeart/2011/layout/RadialPictureList"/>
    <dgm:cxn modelId="{899F6827-D768-4F13-9B46-AE1928EF01BF}" type="presParOf" srcId="{B079D50A-A17D-49C6-8120-58DEEA3D49BD}" destId="{3429DB8C-BF15-4350-8F4D-1F6D002F586B}" srcOrd="0" destOrd="0" presId="urn:microsoft.com/office/officeart/2011/layout/RadialPictureList"/>
    <dgm:cxn modelId="{9E498337-1ADC-4A63-8C69-D66B7D2D3C3B}" type="presParOf" srcId="{B9F84406-75D5-4708-BA6D-9DE88FE3BBC9}" destId="{AA8C762A-E336-469C-8883-6418A28EC878}" srcOrd="7" destOrd="0" presId="urn:microsoft.com/office/officeart/2011/layout/RadialPictureLis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60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7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1.png"/><Relationship Id="rId18" Type="http://schemas.openxmlformats.org/officeDocument/2006/relationships/image" Target="../media/image116.png"/><Relationship Id="rId3" Type="http://schemas.openxmlformats.org/officeDocument/2006/relationships/image" Target="../media/image101.png"/><Relationship Id="rId21" Type="http://schemas.openxmlformats.org/officeDocument/2006/relationships/image" Target="../media/image119.png"/><Relationship Id="rId7" Type="http://schemas.openxmlformats.org/officeDocument/2006/relationships/image" Target="../media/image105.png"/><Relationship Id="rId12" Type="http://schemas.openxmlformats.org/officeDocument/2006/relationships/image" Target="../media/image110.png"/><Relationship Id="rId17" Type="http://schemas.openxmlformats.org/officeDocument/2006/relationships/image" Target="../media/image115.png"/><Relationship Id="rId2" Type="http://schemas.openxmlformats.org/officeDocument/2006/relationships/image" Target="../media/image100.png"/><Relationship Id="rId16" Type="http://schemas.openxmlformats.org/officeDocument/2006/relationships/image" Target="../media/image114.png"/><Relationship Id="rId20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5" Type="http://schemas.openxmlformats.org/officeDocument/2006/relationships/image" Target="../media/image103.png"/><Relationship Id="rId15" Type="http://schemas.openxmlformats.org/officeDocument/2006/relationships/image" Target="../media/image113.png"/><Relationship Id="rId10" Type="http://schemas.openxmlformats.org/officeDocument/2006/relationships/image" Target="../media/image108.png"/><Relationship Id="rId19" Type="http://schemas.openxmlformats.org/officeDocument/2006/relationships/image" Target="../media/image117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2.png"/><Relationship Id="rId22" Type="http://schemas.openxmlformats.org/officeDocument/2006/relationships/image" Target="../media/image1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" Type="http://schemas.openxmlformats.org/officeDocument/2006/relationships/image" Target="../media/image140.png"/><Relationship Id="rId21" Type="http://schemas.openxmlformats.org/officeDocument/2006/relationships/image" Target="../media/image158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5" Type="http://schemas.openxmlformats.org/officeDocument/2006/relationships/image" Target="../media/image162.png"/><Relationship Id="rId2" Type="http://schemas.openxmlformats.org/officeDocument/2006/relationships/image" Target="../media/image139.png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24" Type="http://schemas.openxmlformats.org/officeDocument/2006/relationships/image" Target="../media/image161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23" Type="http://schemas.openxmlformats.org/officeDocument/2006/relationships/image" Target="../media/image160.pn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Relationship Id="rId22" Type="http://schemas.openxmlformats.org/officeDocument/2006/relationships/image" Target="../media/image1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6.png"/><Relationship Id="rId4" Type="http://schemas.openxmlformats.org/officeDocument/2006/relationships/image" Target="../media/image1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8.png"/><Relationship Id="rId2" Type="http://schemas.openxmlformats.org/officeDocument/2006/relationships/image" Target="../media/image1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3.png"/><Relationship Id="rId4" Type="http://schemas.openxmlformats.org/officeDocument/2006/relationships/image" Target="../media/image17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image" Target="../media/image175.png"/><Relationship Id="rId7" Type="http://schemas.openxmlformats.org/officeDocument/2006/relationships/image" Target="../media/image179.png"/><Relationship Id="rId2" Type="http://schemas.openxmlformats.org/officeDocument/2006/relationships/image" Target="../media/image1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.png"/><Relationship Id="rId11" Type="http://schemas.openxmlformats.org/officeDocument/2006/relationships/image" Target="../media/image183.png"/><Relationship Id="rId5" Type="http://schemas.openxmlformats.org/officeDocument/2006/relationships/image" Target="../media/image177.png"/><Relationship Id="rId10" Type="http://schemas.openxmlformats.org/officeDocument/2006/relationships/image" Target="../media/image182.png"/><Relationship Id="rId4" Type="http://schemas.openxmlformats.org/officeDocument/2006/relationships/image" Target="../media/image176.png"/><Relationship Id="rId9" Type="http://schemas.openxmlformats.org/officeDocument/2006/relationships/image" Target="../media/image18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3.png"/><Relationship Id="rId5" Type="http://schemas.openxmlformats.org/officeDocument/2006/relationships/image" Target="../media/image192.png"/><Relationship Id="rId4" Type="http://schemas.openxmlformats.org/officeDocument/2006/relationships/image" Target="../media/image19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5.png"/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5" Type="http://schemas.openxmlformats.org/officeDocument/2006/relationships/image" Target="../media/image197.png"/><Relationship Id="rId4" Type="http://schemas.openxmlformats.org/officeDocument/2006/relationships/image" Target="../media/image19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5.png"/><Relationship Id="rId13" Type="http://schemas.openxmlformats.org/officeDocument/2006/relationships/image" Target="../media/image210.png"/><Relationship Id="rId18" Type="http://schemas.openxmlformats.org/officeDocument/2006/relationships/image" Target="../media/image215.png"/><Relationship Id="rId3" Type="http://schemas.openxmlformats.org/officeDocument/2006/relationships/image" Target="../media/image200.png"/><Relationship Id="rId7" Type="http://schemas.openxmlformats.org/officeDocument/2006/relationships/image" Target="../media/image204.png"/><Relationship Id="rId12" Type="http://schemas.openxmlformats.org/officeDocument/2006/relationships/image" Target="../media/image209.png"/><Relationship Id="rId17" Type="http://schemas.openxmlformats.org/officeDocument/2006/relationships/image" Target="../media/image214.png"/><Relationship Id="rId2" Type="http://schemas.openxmlformats.org/officeDocument/2006/relationships/image" Target="../media/image199.png"/><Relationship Id="rId16" Type="http://schemas.openxmlformats.org/officeDocument/2006/relationships/image" Target="../media/image2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3.png"/><Relationship Id="rId11" Type="http://schemas.openxmlformats.org/officeDocument/2006/relationships/image" Target="../media/image208.png"/><Relationship Id="rId5" Type="http://schemas.openxmlformats.org/officeDocument/2006/relationships/image" Target="../media/image202.png"/><Relationship Id="rId15" Type="http://schemas.openxmlformats.org/officeDocument/2006/relationships/image" Target="../media/image212.png"/><Relationship Id="rId10" Type="http://schemas.openxmlformats.org/officeDocument/2006/relationships/image" Target="../media/image207.png"/><Relationship Id="rId19" Type="http://schemas.openxmlformats.org/officeDocument/2006/relationships/image" Target="../media/image216.png"/><Relationship Id="rId4" Type="http://schemas.openxmlformats.org/officeDocument/2006/relationships/image" Target="../media/image201.png"/><Relationship Id="rId9" Type="http://schemas.openxmlformats.org/officeDocument/2006/relationships/image" Target="../media/image206.png"/><Relationship Id="rId14" Type="http://schemas.openxmlformats.org/officeDocument/2006/relationships/image" Target="../media/image2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0975" y="1187196"/>
            <a:ext cx="6484620" cy="34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67955" y="684402"/>
            <a:ext cx="6451511" cy="51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54015" y="729233"/>
            <a:ext cx="145669" cy="216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86147" y="729233"/>
            <a:ext cx="143510" cy="219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52904" y="729233"/>
            <a:ext cx="145669" cy="21678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3121" y="727837"/>
            <a:ext cx="213995" cy="433070"/>
          </a:xfrm>
          <a:custGeom>
            <a:avLst/>
            <a:gdLst/>
            <a:ahLst/>
            <a:cxnLst/>
            <a:rect l="l" t="t" r="r" b="b"/>
            <a:pathLst>
              <a:path w="213995" h="433069">
                <a:moveTo>
                  <a:pt x="106425" y="0"/>
                </a:moveTo>
                <a:lnTo>
                  <a:pt x="59451" y="12922"/>
                </a:lnTo>
                <a:lnTo>
                  <a:pt x="26288" y="51562"/>
                </a:lnTo>
                <a:lnTo>
                  <a:pt x="6572" y="117125"/>
                </a:lnTo>
                <a:lnTo>
                  <a:pt x="1643" y="160397"/>
                </a:lnTo>
                <a:lnTo>
                  <a:pt x="0" y="210692"/>
                </a:lnTo>
                <a:lnTo>
                  <a:pt x="1690" y="263221"/>
                </a:lnTo>
                <a:lnTo>
                  <a:pt x="6762" y="308594"/>
                </a:lnTo>
                <a:lnTo>
                  <a:pt x="15216" y="346799"/>
                </a:lnTo>
                <a:lnTo>
                  <a:pt x="42287" y="401901"/>
                </a:lnTo>
                <a:lnTo>
                  <a:pt x="83522" y="429385"/>
                </a:lnTo>
                <a:lnTo>
                  <a:pt x="109474" y="432815"/>
                </a:lnTo>
                <a:lnTo>
                  <a:pt x="123237" y="431841"/>
                </a:lnTo>
                <a:lnTo>
                  <a:pt x="167768" y="408842"/>
                </a:lnTo>
                <a:lnTo>
                  <a:pt x="190753" y="374141"/>
                </a:lnTo>
                <a:lnTo>
                  <a:pt x="205470" y="326814"/>
                </a:lnTo>
                <a:lnTo>
                  <a:pt x="210994" y="289053"/>
                </a:lnTo>
                <a:lnTo>
                  <a:pt x="213661" y="247386"/>
                </a:lnTo>
                <a:lnTo>
                  <a:pt x="213994" y="225171"/>
                </a:lnTo>
                <a:lnTo>
                  <a:pt x="213258" y="189620"/>
                </a:lnTo>
                <a:lnTo>
                  <a:pt x="207404" y="127569"/>
                </a:lnTo>
                <a:lnTo>
                  <a:pt x="195667" y="77587"/>
                </a:lnTo>
                <a:lnTo>
                  <a:pt x="177950" y="39816"/>
                </a:lnTo>
                <a:lnTo>
                  <a:pt x="139985" y="6381"/>
                </a:lnTo>
                <a:lnTo>
                  <a:pt x="1064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58814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79" h="508000">
                <a:moveTo>
                  <a:pt x="0" y="0"/>
                </a:moveTo>
                <a:lnTo>
                  <a:pt x="369188" y="0"/>
                </a:lnTo>
                <a:lnTo>
                  <a:pt x="369188" y="118363"/>
                </a:lnTo>
                <a:lnTo>
                  <a:pt x="318135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626" y="54752"/>
                </a:lnTo>
                <a:lnTo>
                  <a:pt x="236347" y="43560"/>
                </a:lnTo>
                <a:lnTo>
                  <a:pt x="155194" y="43560"/>
                </a:lnTo>
                <a:lnTo>
                  <a:pt x="155194" y="222250"/>
                </a:lnTo>
                <a:lnTo>
                  <a:pt x="204343" y="222250"/>
                </a:lnTo>
                <a:lnTo>
                  <a:pt x="241300" y="209295"/>
                </a:lnTo>
                <a:lnTo>
                  <a:pt x="257175" y="168655"/>
                </a:lnTo>
                <a:lnTo>
                  <a:pt x="299212" y="168655"/>
                </a:lnTo>
                <a:lnTo>
                  <a:pt x="299212" y="319658"/>
                </a:lnTo>
                <a:lnTo>
                  <a:pt x="257175" y="319658"/>
                </a:lnTo>
                <a:lnTo>
                  <a:pt x="254511" y="309518"/>
                </a:lnTo>
                <a:lnTo>
                  <a:pt x="251682" y="300640"/>
                </a:lnTo>
                <a:lnTo>
                  <a:pt x="225649" y="268416"/>
                </a:lnTo>
                <a:lnTo>
                  <a:pt x="204343" y="265683"/>
                </a:lnTo>
                <a:lnTo>
                  <a:pt x="155194" y="265683"/>
                </a:lnTo>
                <a:lnTo>
                  <a:pt x="155194" y="464438"/>
                </a:lnTo>
                <a:lnTo>
                  <a:pt x="235965" y="464438"/>
                </a:lnTo>
                <a:lnTo>
                  <a:pt x="244602" y="464438"/>
                </a:lnTo>
                <a:lnTo>
                  <a:pt x="273938" y="456945"/>
                </a:lnTo>
                <a:lnTo>
                  <a:pt x="278638" y="454278"/>
                </a:lnTo>
                <a:lnTo>
                  <a:pt x="298958" y="430529"/>
                </a:lnTo>
                <a:lnTo>
                  <a:pt x="302387" y="425068"/>
                </a:lnTo>
                <a:lnTo>
                  <a:pt x="318662" y="383204"/>
                </a:lnTo>
                <a:lnTo>
                  <a:pt x="321944" y="372109"/>
                </a:lnTo>
                <a:lnTo>
                  <a:pt x="372871" y="372109"/>
                </a:lnTo>
                <a:lnTo>
                  <a:pt x="365760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03394" y="690244"/>
            <a:ext cx="469900" cy="508000"/>
          </a:xfrm>
          <a:custGeom>
            <a:avLst/>
            <a:gdLst/>
            <a:ahLst/>
            <a:cxnLst/>
            <a:rect l="l" t="t" r="r" b="b"/>
            <a:pathLst>
              <a:path w="469900" h="508000">
                <a:moveTo>
                  <a:pt x="0" y="0"/>
                </a:moveTo>
                <a:lnTo>
                  <a:pt x="217042" y="0"/>
                </a:lnTo>
                <a:lnTo>
                  <a:pt x="238138" y="400"/>
                </a:lnTo>
                <a:lnTo>
                  <a:pt x="291591" y="6222"/>
                </a:lnTo>
                <a:lnTo>
                  <a:pt x="333311" y="19063"/>
                </a:lnTo>
                <a:lnTo>
                  <a:pt x="371030" y="43610"/>
                </a:lnTo>
                <a:lnTo>
                  <a:pt x="394759" y="77845"/>
                </a:lnTo>
                <a:lnTo>
                  <a:pt x="405566" y="123479"/>
                </a:lnTo>
                <a:lnTo>
                  <a:pt x="406018" y="137032"/>
                </a:lnTo>
                <a:lnTo>
                  <a:pt x="405211" y="154582"/>
                </a:lnTo>
                <a:lnTo>
                  <a:pt x="393191" y="199516"/>
                </a:lnTo>
                <a:lnTo>
                  <a:pt x="368885" y="233628"/>
                </a:lnTo>
                <a:lnTo>
                  <a:pt x="333105" y="259603"/>
                </a:lnTo>
                <a:lnTo>
                  <a:pt x="300354" y="275335"/>
                </a:lnTo>
                <a:lnTo>
                  <a:pt x="300354" y="279145"/>
                </a:lnTo>
                <a:lnTo>
                  <a:pt x="336305" y="301470"/>
                </a:lnTo>
                <a:lnTo>
                  <a:pt x="363061" y="333486"/>
                </a:lnTo>
                <a:lnTo>
                  <a:pt x="401954" y="411988"/>
                </a:lnTo>
                <a:lnTo>
                  <a:pt x="409743" y="427819"/>
                </a:lnTo>
                <a:lnTo>
                  <a:pt x="432942" y="462788"/>
                </a:lnTo>
                <a:lnTo>
                  <a:pt x="469645" y="483362"/>
                </a:lnTo>
                <a:lnTo>
                  <a:pt x="469645" y="508000"/>
                </a:lnTo>
                <a:lnTo>
                  <a:pt x="326389" y="508000"/>
                </a:lnTo>
                <a:lnTo>
                  <a:pt x="315269" y="491255"/>
                </a:lnTo>
                <a:lnTo>
                  <a:pt x="303434" y="470915"/>
                </a:lnTo>
                <a:lnTo>
                  <a:pt x="290885" y="446956"/>
                </a:lnTo>
                <a:lnTo>
                  <a:pt x="277621" y="419353"/>
                </a:lnTo>
                <a:lnTo>
                  <a:pt x="248665" y="355726"/>
                </a:lnTo>
                <a:lnTo>
                  <a:pt x="242351" y="342634"/>
                </a:lnTo>
                <a:lnTo>
                  <a:pt x="220090" y="307593"/>
                </a:lnTo>
                <a:lnTo>
                  <a:pt x="176783" y="294766"/>
                </a:lnTo>
                <a:lnTo>
                  <a:pt x="155193" y="294766"/>
                </a:lnTo>
                <a:lnTo>
                  <a:pt x="155193" y="414527"/>
                </a:lnTo>
                <a:lnTo>
                  <a:pt x="155360" y="427462"/>
                </a:lnTo>
                <a:lnTo>
                  <a:pt x="162940" y="466978"/>
                </a:lnTo>
                <a:lnTo>
                  <a:pt x="195452" y="483362"/>
                </a:lnTo>
                <a:lnTo>
                  <a:pt x="195452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35526" y="690244"/>
            <a:ext cx="404495" cy="508000"/>
          </a:xfrm>
          <a:custGeom>
            <a:avLst/>
            <a:gdLst/>
            <a:ahLst/>
            <a:cxnLst/>
            <a:rect l="l" t="t" r="r" b="b"/>
            <a:pathLst>
              <a:path w="404495" h="508000">
                <a:moveTo>
                  <a:pt x="0" y="0"/>
                </a:moveTo>
                <a:lnTo>
                  <a:pt x="216281" y="0"/>
                </a:lnTo>
                <a:lnTo>
                  <a:pt x="260381" y="2117"/>
                </a:lnTo>
                <a:lnTo>
                  <a:pt x="298577" y="8461"/>
                </a:lnTo>
                <a:lnTo>
                  <a:pt x="357250" y="33781"/>
                </a:lnTo>
                <a:lnTo>
                  <a:pt x="392398" y="76453"/>
                </a:lnTo>
                <a:lnTo>
                  <a:pt x="404113" y="137413"/>
                </a:lnTo>
                <a:lnTo>
                  <a:pt x="402752" y="161293"/>
                </a:lnTo>
                <a:lnTo>
                  <a:pt x="391791" y="204243"/>
                </a:lnTo>
                <a:lnTo>
                  <a:pt x="369950" y="240434"/>
                </a:lnTo>
                <a:lnTo>
                  <a:pt x="338137" y="268057"/>
                </a:lnTo>
                <a:lnTo>
                  <a:pt x="296421" y="286752"/>
                </a:lnTo>
                <a:lnTo>
                  <a:pt x="244328" y="296138"/>
                </a:lnTo>
                <a:lnTo>
                  <a:pt x="214375" y="297306"/>
                </a:lnTo>
                <a:lnTo>
                  <a:pt x="197163" y="297213"/>
                </a:lnTo>
                <a:lnTo>
                  <a:pt x="181546" y="296941"/>
                </a:lnTo>
                <a:lnTo>
                  <a:pt x="167548" y="296503"/>
                </a:lnTo>
                <a:lnTo>
                  <a:pt x="155194" y="295909"/>
                </a:lnTo>
                <a:lnTo>
                  <a:pt x="155194" y="414908"/>
                </a:lnTo>
                <a:lnTo>
                  <a:pt x="158369" y="456564"/>
                </a:lnTo>
                <a:lnTo>
                  <a:pt x="192444" y="481839"/>
                </a:lnTo>
                <a:lnTo>
                  <a:pt x="200278" y="483362"/>
                </a:lnTo>
                <a:lnTo>
                  <a:pt x="200278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156457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20" h="508000">
                <a:moveTo>
                  <a:pt x="0" y="0"/>
                </a:moveTo>
                <a:lnTo>
                  <a:pt x="150621" y="0"/>
                </a:lnTo>
                <a:lnTo>
                  <a:pt x="282320" y="228853"/>
                </a:lnTo>
                <a:lnTo>
                  <a:pt x="304966" y="269841"/>
                </a:lnTo>
                <a:lnTo>
                  <a:pt x="323945" y="305470"/>
                </a:lnTo>
                <a:lnTo>
                  <a:pt x="341471" y="340244"/>
                </a:lnTo>
                <a:lnTo>
                  <a:pt x="349377" y="356869"/>
                </a:lnTo>
                <a:lnTo>
                  <a:pt x="355345" y="356869"/>
                </a:lnTo>
                <a:lnTo>
                  <a:pt x="353512" y="311366"/>
                </a:lnTo>
                <a:lnTo>
                  <a:pt x="352202" y="263826"/>
                </a:lnTo>
                <a:lnTo>
                  <a:pt x="351416" y="214262"/>
                </a:lnTo>
                <a:lnTo>
                  <a:pt x="351155" y="162687"/>
                </a:lnTo>
                <a:lnTo>
                  <a:pt x="351155" y="93471"/>
                </a:lnTo>
                <a:lnTo>
                  <a:pt x="351037" y="82208"/>
                </a:lnTo>
                <a:lnTo>
                  <a:pt x="343534" y="42163"/>
                </a:lnTo>
                <a:lnTo>
                  <a:pt x="340994" y="38353"/>
                </a:lnTo>
                <a:lnTo>
                  <a:pt x="311404" y="24637"/>
                </a:lnTo>
                <a:lnTo>
                  <a:pt x="311404" y="0"/>
                </a:lnTo>
                <a:lnTo>
                  <a:pt x="451993" y="0"/>
                </a:lnTo>
                <a:lnTo>
                  <a:pt x="451993" y="24637"/>
                </a:lnTo>
                <a:lnTo>
                  <a:pt x="442087" y="27812"/>
                </a:lnTo>
                <a:lnTo>
                  <a:pt x="435102" y="30606"/>
                </a:lnTo>
                <a:lnTo>
                  <a:pt x="431038" y="32765"/>
                </a:lnTo>
                <a:lnTo>
                  <a:pt x="426974" y="35051"/>
                </a:lnTo>
                <a:lnTo>
                  <a:pt x="423418" y="37972"/>
                </a:lnTo>
                <a:lnTo>
                  <a:pt x="420624" y="41782"/>
                </a:lnTo>
                <a:lnTo>
                  <a:pt x="417703" y="45465"/>
                </a:lnTo>
                <a:lnTo>
                  <a:pt x="411861" y="93471"/>
                </a:lnTo>
                <a:lnTo>
                  <a:pt x="411861" y="508000"/>
                </a:lnTo>
                <a:lnTo>
                  <a:pt x="317372" y="508000"/>
                </a:lnTo>
                <a:lnTo>
                  <a:pt x="149859" y="218439"/>
                </a:lnTo>
                <a:lnTo>
                  <a:pt x="120538" y="166004"/>
                </a:lnTo>
                <a:lnTo>
                  <a:pt x="100076" y="126237"/>
                </a:lnTo>
                <a:lnTo>
                  <a:pt x="96646" y="126237"/>
                </a:lnTo>
                <a:lnTo>
                  <a:pt x="98313" y="166792"/>
                </a:lnTo>
                <a:lnTo>
                  <a:pt x="99504" y="208454"/>
                </a:lnTo>
                <a:lnTo>
                  <a:pt x="100218" y="251235"/>
                </a:lnTo>
                <a:lnTo>
                  <a:pt x="100456" y="295147"/>
                </a:lnTo>
                <a:lnTo>
                  <a:pt x="100456" y="414908"/>
                </a:lnTo>
                <a:lnTo>
                  <a:pt x="100625" y="427843"/>
                </a:lnTo>
                <a:lnTo>
                  <a:pt x="108457" y="467359"/>
                </a:lnTo>
                <a:lnTo>
                  <a:pt x="140589" y="483362"/>
                </a:lnTo>
                <a:lnTo>
                  <a:pt x="140589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43" y="480949"/>
                </a:lnTo>
                <a:lnTo>
                  <a:pt x="16383" y="478154"/>
                </a:lnTo>
                <a:lnTo>
                  <a:pt x="38608" y="443991"/>
                </a:lnTo>
                <a:lnTo>
                  <a:pt x="39750" y="414908"/>
                </a:lnTo>
                <a:lnTo>
                  <a:pt x="39750" y="93090"/>
                </a:lnTo>
                <a:lnTo>
                  <a:pt x="37337" y="54609"/>
                </a:lnTo>
                <a:lnTo>
                  <a:pt x="9070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0773" y="690244"/>
            <a:ext cx="195580" cy="508000"/>
          </a:xfrm>
          <a:custGeom>
            <a:avLst/>
            <a:gdLst/>
            <a:ahLst/>
            <a:cxnLst/>
            <a:rect l="l" t="t" r="r" b="b"/>
            <a:pathLst>
              <a:path w="195580" h="508000">
                <a:moveTo>
                  <a:pt x="0" y="0"/>
                </a:moveTo>
                <a:lnTo>
                  <a:pt x="195452" y="0"/>
                </a:lnTo>
                <a:lnTo>
                  <a:pt x="195452" y="24637"/>
                </a:lnTo>
                <a:lnTo>
                  <a:pt x="185293" y="27304"/>
                </a:lnTo>
                <a:lnTo>
                  <a:pt x="177673" y="30225"/>
                </a:lnTo>
                <a:lnTo>
                  <a:pt x="172846" y="33400"/>
                </a:lnTo>
                <a:lnTo>
                  <a:pt x="168020" y="36449"/>
                </a:lnTo>
                <a:lnTo>
                  <a:pt x="164337" y="40258"/>
                </a:lnTo>
                <a:lnTo>
                  <a:pt x="161925" y="44703"/>
                </a:lnTo>
                <a:lnTo>
                  <a:pt x="159384" y="49149"/>
                </a:lnTo>
                <a:lnTo>
                  <a:pt x="157733" y="54990"/>
                </a:lnTo>
                <a:lnTo>
                  <a:pt x="155194" y="93852"/>
                </a:lnTo>
                <a:lnTo>
                  <a:pt x="155194" y="414527"/>
                </a:lnTo>
                <a:lnTo>
                  <a:pt x="155194" y="423290"/>
                </a:lnTo>
                <a:lnTo>
                  <a:pt x="160400" y="461644"/>
                </a:lnTo>
                <a:lnTo>
                  <a:pt x="165481" y="468883"/>
                </a:lnTo>
                <a:lnTo>
                  <a:pt x="168275" y="472058"/>
                </a:lnTo>
                <a:lnTo>
                  <a:pt x="195452" y="483362"/>
                </a:lnTo>
                <a:lnTo>
                  <a:pt x="195452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471"/>
                </a:lnTo>
                <a:lnTo>
                  <a:pt x="36702" y="50037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002282" y="690244"/>
            <a:ext cx="469900" cy="508000"/>
          </a:xfrm>
          <a:custGeom>
            <a:avLst/>
            <a:gdLst/>
            <a:ahLst/>
            <a:cxnLst/>
            <a:rect l="l" t="t" r="r" b="b"/>
            <a:pathLst>
              <a:path w="469900" h="508000">
                <a:moveTo>
                  <a:pt x="0" y="0"/>
                </a:moveTo>
                <a:lnTo>
                  <a:pt x="217043" y="0"/>
                </a:lnTo>
                <a:lnTo>
                  <a:pt x="238138" y="400"/>
                </a:lnTo>
                <a:lnTo>
                  <a:pt x="291592" y="6222"/>
                </a:lnTo>
                <a:lnTo>
                  <a:pt x="333311" y="19063"/>
                </a:lnTo>
                <a:lnTo>
                  <a:pt x="371030" y="43610"/>
                </a:lnTo>
                <a:lnTo>
                  <a:pt x="394759" y="77845"/>
                </a:lnTo>
                <a:lnTo>
                  <a:pt x="405566" y="123479"/>
                </a:lnTo>
                <a:lnTo>
                  <a:pt x="406019" y="137032"/>
                </a:lnTo>
                <a:lnTo>
                  <a:pt x="405211" y="154582"/>
                </a:lnTo>
                <a:lnTo>
                  <a:pt x="393192" y="199516"/>
                </a:lnTo>
                <a:lnTo>
                  <a:pt x="368885" y="233628"/>
                </a:lnTo>
                <a:lnTo>
                  <a:pt x="333105" y="259603"/>
                </a:lnTo>
                <a:lnTo>
                  <a:pt x="300355" y="275335"/>
                </a:lnTo>
                <a:lnTo>
                  <a:pt x="300355" y="279145"/>
                </a:lnTo>
                <a:lnTo>
                  <a:pt x="336305" y="301470"/>
                </a:lnTo>
                <a:lnTo>
                  <a:pt x="363061" y="333486"/>
                </a:lnTo>
                <a:lnTo>
                  <a:pt x="401955" y="411988"/>
                </a:lnTo>
                <a:lnTo>
                  <a:pt x="409743" y="427819"/>
                </a:lnTo>
                <a:lnTo>
                  <a:pt x="432943" y="462788"/>
                </a:lnTo>
                <a:lnTo>
                  <a:pt x="469645" y="483362"/>
                </a:lnTo>
                <a:lnTo>
                  <a:pt x="469645" y="508000"/>
                </a:lnTo>
                <a:lnTo>
                  <a:pt x="326390" y="508000"/>
                </a:lnTo>
                <a:lnTo>
                  <a:pt x="315269" y="491255"/>
                </a:lnTo>
                <a:lnTo>
                  <a:pt x="303434" y="470915"/>
                </a:lnTo>
                <a:lnTo>
                  <a:pt x="290885" y="446956"/>
                </a:lnTo>
                <a:lnTo>
                  <a:pt x="277622" y="419353"/>
                </a:lnTo>
                <a:lnTo>
                  <a:pt x="248666" y="355726"/>
                </a:lnTo>
                <a:lnTo>
                  <a:pt x="242351" y="342634"/>
                </a:lnTo>
                <a:lnTo>
                  <a:pt x="220091" y="307593"/>
                </a:lnTo>
                <a:lnTo>
                  <a:pt x="176784" y="294766"/>
                </a:lnTo>
                <a:lnTo>
                  <a:pt x="155194" y="294766"/>
                </a:lnTo>
                <a:lnTo>
                  <a:pt x="155194" y="414527"/>
                </a:lnTo>
                <a:lnTo>
                  <a:pt x="155360" y="427462"/>
                </a:lnTo>
                <a:lnTo>
                  <a:pt x="162941" y="466978"/>
                </a:lnTo>
                <a:lnTo>
                  <a:pt x="195453" y="483362"/>
                </a:lnTo>
                <a:lnTo>
                  <a:pt x="195453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10" y="478281"/>
                </a:lnTo>
                <a:lnTo>
                  <a:pt x="21843" y="475360"/>
                </a:lnTo>
                <a:lnTo>
                  <a:pt x="27178" y="472566"/>
                </a:lnTo>
                <a:lnTo>
                  <a:pt x="31115" y="468502"/>
                </a:lnTo>
                <a:lnTo>
                  <a:pt x="39592" y="430895"/>
                </a:lnTo>
                <a:lnTo>
                  <a:pt x="39878" y="414527"/>
                </a:lnTo>
                <a:lnTo>
                  <a:pt x="39878" y="93852"/>
                </a:lnTo>
                <a:lnTo>
                  <a:pt x="36703" y="50037"/>
                </a:lnTo>
                <a:lnTo>
                  <a:pt x="22225" y="33019"/>
                </a:lnTo>
                <a:lnTo>
                  <a:pt x="16891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79803" y="690244"/>
            <a:ext cx="459740" cy="514350"/>
          </a:xfrm>
          <a:custGeom>
            <a:avLst/>
            <a:gdLst/>
            <a:ahLst/>
            <a:cxnLst/>
            <a:rect l="l" t="t" r="r" b="b"/>
            <a:pathLst>
              <a:path w="459739" h="514350">
                <a:moveTo>
                  <a:pt x="0" y="0"/>
                </a:moveTo>
                <a:lnTo>
                  <a:pt x="195326" y="0"/>
                </a:lnTo>
                <a:lnTo>
                  <a:pt x="195326" y="24637"/>
                </a:lnTo>
                <a:lnTo>
                  <a:pt x="185165" y="27304"/>
                </a:lnTo>
                <a:lnTo>
                  <a:pt x="177672" y="30225"/>
                </a:lnTo>
                <a:lnTo>
                  <a:pt x="172847" y="33400"/>
                </a:lnTo>
                <a:lnTo>
                  <a:pt x="168021" y="36449"/>
                </a:lnTo>
                <a:lnTo>
                  <a:pt x="164338" y="40258"/>
                </a:lnTo>
                <a:lnTo>
                  <a:pt x="155269" y="84018"/>
                </a:lnTo>
                <a:lnTo>
                  <a:pt x="155194" y="93852"/>
                </a:lnTo>
                <a:lnTo>
                  <a:pt x="155194" y="339343"/>
                </a:lnTo>
                <a:lnTo>
                  <a:pt x="157229" y="380527"/>
                </a:lnTo>
                <a:lnTo>
                  <a:pt x="167895" y="425370"/>
                </a:lnTo>
                <a:lnTo>
                  <a:pt x="191504" y="455916"/>
                </a:lnTo>
                <a:lnTo>
                  <a:pt x="231685" y="469814"/>
                </a:lnTo>
                <a:lnTo>
                  <a:pt x="244856" y="470407"/>
                </a:lnTo>
                <a:lnTo>
                  <a:pt x="262598" y="469453"/>
                </a:lnTo>
                <a:lnTo>
                  <a:pt x="301371" y="455040"/>
                </a:lnTo>
                <a:lnTo>
                  <a:pt x="327533" y="412495"/>
                </a:lnTo>
                <a:lnTo>
                  <a:pt x="334801" y="356292"/>
                </a:lnTo>
                <a:lnTo>
                  <a:pt x="335279" y="330834"/>
                </a:lnTo>
                <a:lnTo>
                  <a:pt x="335279" y="93471"/>
                </a:lnTo>
                <a:lnTo>
                  <a:pt x="332866" y="54609"/>
                </a:lnTo>
                <a:lnTo>
                  <a:pt x="305161" y="27473"/>
                </a:lnTo>
                <a:lnTo>
                  <a:pt x="295783" y="24637"/>
                </a:lnTo>
                <a:lnTo>
                  <a:pt x="295783" y="0"/>
                </a:lnTo>
                <a:lnTo>
                  <a:pt x="459485" y="0"/>
                </a:lnTo>
                <a:lnTo>
                  <a:pt x="459485" y="24637"/>
                </a:lnTo>
                <a:lnTo>
                  <a:pt x="450596" y="27050"/>
                </a:lnTo>
                <a:lnTo>
                  <a:pt x="443484" y="29717"/>
                </a:lnTo>
                <a:lnTo>
                  <a:pt x="438277" y="32638"/>
                </a:lnTo>
                <a:lnTo>
                  <a:pt x="433070" y="35432"/>
                </a:lnTo>
                <a:lnTo>
                  <a:pt x="429133" y="39496"/>
                </a:lnTo>
                <a:lnTo>
                  <a:pt x="420338" y="77104"/>
                </a:lnTo>
                <a:lnTo>
                  <a:pt x="420116" y="93471"/>
                </a:lnTo>
                <a:lnTo>
                  <a:pt x="420116" y="326008"/>
                </a:lnTo>
                <a:lnTo>
                  <a:pt x="419641" y="348128"/>
                </a:lnTo>
                <a:lnTo>
                  <a:pt x="415883" y="386748"/>
                </a:lnTo>
                <a:lnTo>
                  <a:pt x="403113" y="431800"/>
                </a:lnTo>
                <a:lnTo>
                  <a:pt x="381222" y="465566"/>
                </a:lnTo>
                <a:lnTo>
                  <a:pt x="350647" y="489712"/>
                </a:lnTo>
                <a:lnTo>
                  <a:pt x="312570" y="505017"/>
                </a:lnTo>
                <a:lnTo>
                  <a:pt x="267589" y="512476"/>
                </a:lnTo>
                <a:lnTo>
                  <a:pt x="233298" y="513841"/>
                </a:lnTo>
                <a:lnTo>
                  <a:pt x="207865" y="513171"/>
                </a:lnTo>
                <a:lnTo>
                  <a:pt x="163236" y="507734"/>
                </a:lnTo>
                <a:lnTo>
                  <a:pt x="126605" y="496704"/>
                </a:lnTo>
                <a:lnTo>
                  <a:pt x="84582" y="469772"/>
                </a:lnTo>
                <a:lnTo>
                  <a:pt x="56989" y="431268"/>
                </a:lnTo>
                <a:lnTo>
                  <a:pt x="42513" y="379856"/>
                </a:lnTo>
                <a:lnTo>
                  <a:pt x="39751" y="334517"/>
                </a:lnTo>
                <a:lnTo>
                  <a:pt x="39751" y="93852"/>
                </a:lnTo>
                <a:lnTo>
                  <a:pt x="39701" y="85445"/>
                </a:lnTo>
                <a:lnTo>
                  <a:pt x="34036" y="45084"/>
                </a:lnTo>
                <a:lnTo>
                  <a:pt x="22098" y="33019"/>
                </a:lnTo>
                <a:lnTo>
                  <a:pt x="16764" y="29844"/>
                </a:lnTo>
                <a:lnTo>
                  <a:pt x="9398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67955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19" h="508000">
                <a:moveTo>
                  <a:pt x="0" y="0"/>
                </a:moveTo>
                <a:lnTo>
                  <a:pt x="150685" y="0"/>
                </a:lnTo>
                <a:lnTo>
                  <a:pt x="282397" y="228853"/>
                </a:lnTo>
                <a:lnTo>
                  <a:pt x="304991" y="269841"/>
                </a:lnTo>
                <a:lnTo>
                  <a:pt x="323983" y="305470"/>
                </a:lnTo>
                <a:lnTo>
                  <a:pt x="341509" y="340244"/>
                </a:lnTo>
                <a:lnTo>
                  <a:pt x="349415" y="356869"/>
                </a:lnTo>
                <a:lnTo>
                  <a:pt x="355384" y="356869"/>
                </a:lnTo>
                <a:lnTo>
                  <a:pt x="353550" y="311366"/>
                </a:lnTo>
                <a:lnTo>
                  <a:pt x="352240" y="263826"/>
                </a:lnTo>
                <a:lnTo>
                  <a:pt x="351455" y="214262"/>
                </a:lnTo>
                <a:lnTo>
                  <a:pt x="351193" y="162687"/>
                </a:lnTo>
                <a:lnTo>
                  <a:pt x="351193" y="93471"/>
                </a:lnTo>
                <a:lnTo>
                  <a:pt x="351076" y="82208"/>
                </a:lnTo>
                <a:lnTo>
                  <a:pt x="343573" y="42163"/>
                </a:lnTo>
                <a:lnTo>
                  <a:pt x="341033" y="38353"/>
                </a:lnTo>
                <a:lnTo>
                  <a:pt x="311442" y="24637"/>
                </a:lnTo>
                <a:lnTo>
                  <a:pt x="311442" y="0"/>
                </a:lnTo>
                <a:lnTo>
                  <a:pt x="452031" y="0"/>
                </a:lnTo>
                <a:lnTo>
                  <a:pt x="452031" y="24637"/>
                </a:lnTo>
                <a:lnTo>
                  <a:pt x="442125" y="27812"/>
                </a:lnTo>
                <a:lnTo>
                  <a:pt x="435140" y="30606"/>
                </a:lnTo>
                <a:lnTo>
                  <a:pt x="431076" y="32765"/>
                </a:lnTo>
                <a:lnTo>
                  <a:pt x="427012" y="35051"/>
                </a:lnTo>
                <a:lnTo>
                  <a:pt x="423456" y="37972"/>
                </a:lnTo>
                <a:lnTo>
                  <a:pt x="420662" y="41782"/>
                </a:lnTo>
                <a:lnTo>
                  <a:pt x="417741" y="45465"/>
                </a:lnTo>
                <a:lnTo>
                  <a:pt x="411899" y="93471"/>
                </a:lnTo>
                <a:lnTo>
                  <a:pt x="411899" y="508000"/>
                </a:lnTo>
                <a:lnTo>
                  <a:pt x="317411" y="508000"/>
                </a:lnTo>
                <a:lnTo>
                  <a:pt x="149948" y="218439"/>
                </a:lnTo>
                <a:lnTo>
                  <a:pt x="120551" y="166004"/>
                </a:lnTo>
                <a:lnTo>
                  <a:pt x="100088" y="126237"/>
                </a:lnTo>
                <a:lnTo>
                  <a:pt x="96735" y="126237"/>
                </a:lnTo>
                <a:lnTo>
                  <a:pt x="98367" y="166792"/>
                </a:lnTo>
                <a:lnTo>
                  <a:pt x="99529" y="208454"/>
                </a:lnTo>
                <a:lnTo>
                  <a:pt x="100225" y="251235"/>
                </a:lnTo>
                <a:lnTo>
                  <a:pt x="100456" y="295147"/>
                </a:lnTo>
                <a:lnTo>
                  <a:pt x="100456" y="414908"/>
                </a:lnTo>
                <a:lnTo>
                  <a:pt x="100631" y="427843"/>
                </a:lnTo>
                <a:lnTo>
                  <a:pt x="108458" y="467359"/>
                </a:lnTo>
                <a:lnTo>
                  <a:pt x="140639" y="483362"/>
                </a:lnTo>
                <a:lnTo>
                  <a:pt x="140639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82" y="480949"/>
                </a:lnTo>
                <a:lnTo>
                  <a:pt x="16433" y="478154"/>
                </a:lnTo>
                <a:lnTo>
                  <a:pt x="21767" y="475233"/>
                </a:lnTo>
                <a:lnTo>
                  <a:pt x="27101" y="472185"/>
                </a:lnTo>
                <a:lnTo>
                  <a:pt x="31064" y="468249"/>
                </a:lnTo>
                <a:lnTo>
                  <a:pt x="33667" y="463041"/>
                </a:lnTo>
                <a:lnTo>
                  <a:pt x="36283" y="457962"/>
                </a:lnTo>
                <a:lnTo>
                  <a:pt x="39814" y="414908"/>
                </a:lnTo>
                <a:lnTo>
                  <a:pt x="39814" y="93090"/>
                </a:lnTo>
                <a:lnTo>
                  <a:pt x="37388" y="54609"/>
                </a:lnTo>
                <a:lnTo>
                  <a:pt x="9103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6472" y="684402"/>
            <a:ext cx="333375" cy="520065"/>
          </a:xfrm>
          <a:custGeom>
            <a:avLst/>
            <a:gdLst/>
            <a:ahLst/>
            <a:cxnLst/>
            <a:rect l="l" t="t" r="r" b="b"/>
            <a:pathLst>
              <a:path w="333375" h="520065">
                <a:moveTo>
                  <a:pt x="195706" y="0"/>
                </a:moveTo>
                <a:lnTo>
                  <a:pt x="243712" y="1928"/>
                </a:lnTo>
                <a:lnTo>
                  <a:pt x="291274" y="8382"/>
                </a:lnTo>
                <a:lnTo>
                  <a:pt x="327786" y="16001"/>
                </a:lnTo>
                <a:lnTo>
                  <a:pt x="327786" y="123825"/>
                </a:lnTo>
                <a:lnTo>
                  <a:pt x="276859" y="123825"/>
                </a:lnTo>
                <a:lnTo>
                  <a:pt x="273095" y="109898"/>
                </a:lnTo>
                <a:lnTo>
                  <a:pt x="268843" y="97472"/>
                </a:lnTo>
                <a:lnTo>
                  <a:pt x="246507" y="62166"/>
                </a:lnTo>
                <a:lnTo>
                  <a:pt x="202070" y="43955"/>
                </a:lnTo>
                <a:lnTo>
                  <a:pt x="190119" y="43434"/>
                </a:lnTo>
                <a:lnTo>
                  <a:pt x="179812" y="43908"/>
                </a:lnTo>
                <a:lnTo>
                  <a:pt x="137255" y="60166"/>
                </a:lnTo>
                <a:lnTo>
                  <a:pt x="116695" y="98563"/>
                </a:lnTo>
                <a:lnTo>
                  <a:pt x="116077" y="108585"/>
                </a:lnTo>
                <a:lnTo>
                  <a:pt x="116601" y="118993"/>
                </a:lnTo>
                <a:lnTo>
                  <a:pt x="135699" y="161671"/>
                </a:lnTo>
                <a:lnTo>
                  <a:pt x="176768" y="193024"/>
                </a:lnTo>
                <a:lnTo>
                  <a:pt x="209930" y="211327"/>
                </a:lnTo>
                <a:lnTo>
                  <a:pt x="231576" y="223164"/>
                </a:lnTo>
                <a:lnTo>
                  <a:pt x="267581" y="246457"/>
                </a:lnTo>
                <a:lnTo>
                  <a:pt x="304672" y="281844"/>
                </a:lnTo>
                <a:lnTo>
                  <a:pt x="326028" y="321901"/>
                </a:lnTo>
                <a:lnTo>
                  <a:pt x="332994" y="370586"/>
                </a:lnTo>
                <a:lnTo>
                  <a:pt x="331680" y="392685"/>
                </a:lnTo>
                <a:lnTo>
                  <a:pt x="321099" y="432361"/>
                </a:lnTo>
                <a:lnTo>
                  <a:pt x="299997" y="465841"/>
                </a:lnTo>
                <a:lnTo>
                  <a:pt x="269136" y="491698"/>
                </a:lnTo>
                <a:lnTo>
                  <a:pt x="228988" y="509557"/>
                </a:lnTo>
                <a:lnTo>
                  <a:pt x="182125" y="518562"/>
                </a:lnTo>
                <a:lnTo>
                  <a:pt x="156336" y="519684"/>
                </a:lnTo>
                <a:lnTo>
                  <a:pt x="137169" y="519422"/>
                </a:lnTo>
                <a:lnTo>
                  <a:pt x="97597" y="517326"/>
                </a:lnTo>
                <a:lnTo>
                  <a:pt x="56971" y="513083"/>
                </a:lnTo>
                <a:lnTo>
                  <a:pt x="18387" y="506884"/>
                </a:lnTo>
                <a:lnTo>
                  <a:pt x="0" y="503047"/>
                </a:lnTo>
                <a:lnTo>
                  <a:pt x="0" y="388366"/>
                </a:lnTo>
                <a:lnTo>
                  <a:pt x="51053" y="388366"/>
                </a:lnTo>
                <a:lnTo>
                  <a:pt x="56485" y="409132"/>
                </a:lnTo>
                <a:lnTo>
                  <a:pt x="63452" y="427053"/>
                </a:lnTo>
                <a:lnTo>
                  <a:pt x="94237" y="463927"/>
                </a:lnTo>
                <a:lnTo>
                  <a:pt x="145923" y="476250"/>
                </a:lnTo>
                <a:lnTo>
                  <a:pt x="156610" y="475775"/>
                </a:lnTo>
                <a:lnTo>
                  <a:pt x="193627" y="464470"/>
                </a:lnTo>
                <a:lnTo>
                  <a:pt x="221376" y="426085"/>
                </a:lnTo>
                <a:lnTo>
                  <a:pt x="224027" y="403225"/>
                </a:lnTo>
                <a:lnTo>
                  <a:pt x="223502" y="392080"/>
                </a:lnTo>
                <a:lnTo>
                  <a:pt x="210569" y="354913"/>
                </a:lnTo>
                <a:lnTo>
                  <a:pt x="177526" y="323349"/>
                </a:lnTo>
                <a:lnTo>
                  <a:pt x="135127" y="298704"/>
                </a:lnTo>
                <a:lnTo>
                  <a:pt x="120931" y="291393"/>
                </a:lnTo>
                <a:lnTo>
                  <a:pt x="107473" y="283940"/>
                </a:lnTo>
                <a:lnTo>
                  <a:pt x="71389" y="260584"/>
                </a:lnTo>
                <a:lnTo>
                  <a:pt x="42672" y="234187"/>
                </a:lnTo>
                <a:lnTo>
                  <a:pt x="17018" y="193039"/>
                </a:lnTo>
                <a:lnTo>
                  <a:pt x="7874" y="142875"/>
                </a:lnTo>
                <a:lnTo>
                  <a:pt x="9282" y="120798"/>
                </a:lnTo>
                <a:lnTo>
                  <a:pt x="20625" y="81885"/>
                </a:lnTo>
                <a:lnTo>
                  <a:pt x="43205" y="49996"/>
                </a:lnTo>
                <a:lnTo>
                  <a:pt x="76023" y="25751"/>
                </a:lnTo>
                <a:lnTo>
                  <a:pt x="118554" y="9269"/>
                </a:lnTo>
                <a:lnTo>
                  <a:pt x="168275" y="1025"/>
                </a:lnTo>
                <a:lnTo>
                  <a:pt x="19570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694805" y="684402"/>
            <a:ext cx="333375" cy="520065"/>
          </a:xfrm>
          <a:custGeom>
            <a:avLst/>
            <a:gdLst/>
            <a:ahLst/>
            <a:cxnLst/>
            <a:rect l="l" t="t" r="r" b="b"/>
            <a:pathLst>
              <a:path w="333375" h="520065">
                <a:moveTo>
                  <a:pt x="195706" y="0"/>
                </a:moveTo>
                <a:lnTo>
                  <a:pt x="243712" y="1928"/>
                </a:lnTo>
                <a:lnTo>
                  <a:pt x="291274" y="8382"/>
                </a:lnTo>
                <a:lnTo>
                  <a:pt x="327787" y="16001"/>
                </a:lnTo>
                <a:lnTo>
                  <a:pt x="327787" y="123825"/>
                </a:lnTo>
                <a:lnTo>
                  <a:pt x="276860" y="123825"/>
                </a:lnTo>
                <a:lnTo>
                  <a:pt x="273095" y="109898"/>
                </a:lnTo>
                <a:lnTo>
                  <a:pt x="268843" y="97472"/>
                </a:lnTo>
                <a:lnTo>
                  <a:pt x="246507" y="62166"/>
                </a:lnTo>
                <a:lnTo>
                  <a:pt x="202070" y="43955"/>
                </a:lnTo>
                <a:lnTo>
                  <a:pt x="190119" y="43434"/>
                </a:lnTo>
                <a:lnTo>
                  <a:pt x="179812" y="43908"/>
                </a:lnTo>
                <a:lnTo>
                  <a:pt x="137255" y="60166"/>
                </a:lnTo>
                <a:lnTo>
                  <a:pt x="116695" y="98563"/>
                </a:lnTo>
                <a:lnTo>
                  <a:pt x="116077" y="108585"/>
                </a:lnTo>
                <a:lnTo>
                  <a:pt x="116601" y="118993"/>
                </a:lnTo>
                <a:lnTo>
                  <a:pt x="135699" y="161671"/>
                </a:lnTo>
                <a:lnTo>
                  <a:pt x="176768" y="193024"/>
                </a:lnTo>
                <a:lnTo>
                  <a:pt x="209930" y="211327"/>
                </a:lnTo>
                <a:lnTo>
                  <a:pt x="231576" y="223164"/>
                </a:lnTo>
                <a:lnTo>
                  <a:pt x="267581" y="246457"/>
                </a:lnTo>
                <a:lnTo>
                  <a:pt x="304673" y="281844"/>
                </a:lnTo>
                <a:lnTo>
                  <a:pt x="326028" y="321901"/>
                </a:lnTo>
                <a:lnTo>
                  <a:pt x="332994" y="370586"/>
                </a:lnTo>
                <a:lnTo>
                  <a:pt x="331680" y="392685"/>
                </a:lnTo>
                <a:lnTo>
                  <a:pt x="321099" y="432361"/>
                </a:lnTo>
                <a:lnTo>
                  <a:pt x="299997" y="465841"/>
                </a:lnTo>
                <a:lnTo>
                  <a:pt x="269136" y="491698"/>
                </a:lnTo>
                <a:lnTo>
                  <a:pt x="228988" y="509557"/>
                </a:lnTo>
                <a:lnTo>
                  <a:pt x="182125" y="518562"/>
                </a:lnTo>
                <a:lnTo>
                  <a:pt x="156337" y="519684"/>
                </a:lnTo>
                <a:lnTo>
                  <a:pt x="137169" y="519422"/>
                </a:lnTo>
                <a:lnTo>
                  <a:pt x="97597" y="517326"/>
                </a:lnTo>
                <a:lnTo>
                  <a:pt x="56971" y="513083"/>
                </a:lnTo>
                <a:lnTo>
                  <a:pt x="18387" y="506884"/>
                </a:lnTo>
                <a:lnTo>
                  <a:pt x="0" y="503047"/>
                </a:lnTo>
                <a:lnTo>
                  <a:pt x="0" y="388366"/>
                </a:lnTo>
                <a:lnTo>
                  <a:pt x="51053" y="388366"/>
                </a:lnTo>
                <a:lnTo>
                  <a:pt x="56485" y="409132"/>
                </a:lnTo>
                <a:lnTo>
                  <a:pt x="63452" y="427053"/>
                </a:lnTo>
                <a:lnTo>
                  <a:pt x="94237" y="463927"/>
                </a:lnTo>
                <a:lnTo>
                  <a:pt x="145923" y="476250"/>
                </a:lnTo>
                <a:lnTo>
                  <a:pt x="156610" y="475775"/>
                </a:lnTo>
                <a:lnTo>
                  <a:pt x="193627" y="464470"/>
                </a:lnTo>
                <a:lnTo>
                  <a:pt x="221376" y="426085"/>
                </a:lnTo>
                <a:lnTo>
                  <a:pt x="224027" y="403225"/>
                </a:lnTo>
                <a:lnTo>
                  <a:pt x="223502" y="392080"/>
                </a:lnTo>
                <a:lnTo>
                  <a:pt x="210569" y="354913"/>
                </a:lnTo>
                <a:lnTo>
                  <a:pt x="177526" y="323349"/>
                </a:lnTo>
                <a:lnTo>
                  <a:pt x="135127" y="298704"/>
                </a:lnTo>
                <a:lnTo>
                  <a:pt x="120931" y="291393"/>
                </a:lnTo>
                <a:lnTo>
                  <a:pt x="107473" y="283940"/>
                </a:lnTo>
                <a:lnTo>
                  <a:pt x="71389" y="260584"/>
                </a:lnTo>
                <a:lnTo>
                  <a:pt x="42672" y="234187"/>
                </a:lnTo>
                <a:lnTo>
                  <a:pt x="17018" y="193039"/>
                </a:lnTo>
                <a:lnTo>
                  <a:pt x="7874" y="142875"/>
                </a:lnTo>
                <a:lnTo>
                  <a:pt x="9282" y="120798"/>
                </a:lnTo>
                <a:lnTo>
                  <a:pt x="20625" y="81885"/>
                </a:lnTo>
                <a:lnTo>
                  <a:pt x="43205" y="49996"/>
                </a:lnTo>
                <a:lnTo>
                  <a:pt x="76023" y="25751"/>
                </a:lnTo>
                <a:lnTo>
                  <a:pt x="118554" y="9269"/>
                </a:lnTo>
                <a:lnTo>
                  <a:pt x="168275" y="1025"/>
                </a:lnTo>
                <a:lnTo>
                  <a:pt x="19570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24092" y="684402"/>
            <a:ext cx="367030" cy="520065"/>
          </a:xfrm>
          <a:custGeom>
            <a:avLst/>
            <a:gdLst/>
            <a:ahLst/>
            <a:cxnLst/>
            <a:rect l="l" t="t" r="r" b="b"/>
            <a:pathLst>
              <a:path w="367029" h="520065">
                <a:moveTo>
                  <a:pt x="235204" y="0"/>
                </a:moveTo>
                <a:lnTo>
                  <a:pt x="287585" y="2250"/>
                </a:lnTo>
                <a:lnTo>
                  <a:pt x="334422" y="9398"/>
                </a:lnTo>
                <a:lnTo>
                  <a:pt x="366903" y="17399"/>
                </a:lnTo>
                <a:lnTo>
                  <a:pt x="366903" y="125349"/>
                </a:lnTo>
                <a:lnTo>
                  <a:pt x="316230" y="125349"/>
                </a:lnTo>
                <a:lnTo>
                  <a:pt x="311110" y="105699"/>
                </a:lnTo>
                <a:lnTo>
                  <a:pt x="304704" y="88836"/>
                </a:lnTo>
                <a:lnTo>
                  <a:pt x="277582" y="54685"/>
                </a:lnTo>
                <a:lnTo>
                  <a:pt x="237362" y="43434"/>
                </a:lnTo>
                <a:lnTo>
                  <a:pt x="209792" y="46958"/>
                </a:lnTo>
                <a:lnTo>
                  <a:pt x="165318" y="75152"/>
                </a:lnTo>
                <a:lnTo>
                  <a:pt x="135294" y="131421"/>
                </a:lnTo>
                <a:lnTo>
                  <a:pt x="125888" y="169830"/>
                </a:lnTo>
                <a:lnTo>
                  <a:pt x="120245" y="215050"/>
                </a:lnTo>
                <a:lnTo>
                  <a:pt x="118364" y="267081"/>
                </a:lnTo>
                <a:lnTo>
                  <a:pt x="120078" y="315489"/>
                </a:lnTo>
                <a:lnTo>
                  <a:pt x="125222" y="357647"/>
                </a:lnTo>
                <a:lnTo>
                  <a:pt x="145796" y="423163"/>
                </a:lnTo>
                <a:lnTo>
                  <a:pt x="179800" y="462946"/>
                </a:lnTo>
                <a:lnTo>
                  <a:pt x="226568" y="476250"/>
                </a:lnTo>
                <a:lnTo>
                  <a:pt x="239547" y="475678"/>
                </a:lnTo>
                <a:lnTo>
                  <a:pt x="279015" y="461962"/>
                </a:lnTo>
                <a:lnTo>
                  <a:pt x="303150" y="429674"/>
                </a:lnTo>
                <a:lnTo>
                  <a:pt x="315849" y="388366"/>
                </a:lnTo>
                <a:lnTo>
                  <a:pt x="366903" y="388366"/>
                </a:lnTo>
                <a:lnTo>
                  <a:pt x="366903" y="501142"/>
                </a:lnTo>
                <a:lnTo>
                  <a:pt x="346874" y="505666"/>
                </a:lnTo>
                <a:lnTo>
                  <a:pt x="292100" y="515238"/>
                </a:lnTo>
                <a:lnTo>
                  <a:pt x="239843" y="519418"/>
                </a:lnTo>
                <a:lnTo>
                  <a:pt x="221742" y="519684"/>
                </a:lnTo>
                <a:lnTo>
                  <a:pt x="184834" y="517945"/>
                </a:lnTo>
                <a:lnTo>
                  <a:pt x="121640" y="504039"/>
                </a:lnTo>
                <a:lnTo>
                  <a:pt x="72568" y="476105"/>
                </a:lnTo>
                <a:lnTo>
                  <a:pt x="36476" y="433953"/>
                </a:lnTo>
                <a:lnTo>
                  <a:pt x="13073" y="377489"/>
                </a:lnTo>
                <a:lnTo>
                  <a:pt x="1452" y="306191"/>
                </a:lnTo>
                <a:lnTo>
                  <a:pt x="0" y="264922"/>
                </a:lnTo>
                <a:lnTo>
                  <a:pt x="1712" y="225847"/>
                </a:lnTo>
                <a:lnTo>
                  <a:pt x="15376" y="155604"/>
                </a:lnTo>
                <a:lnTo>
                  <a:pt x="42620" y="96266"/>
                </a:lnTo>
                <a:lnTo>
                  <a:pt x="82919" y="50165"/>
                </a:lnTo>
                <a:lnTo>
                  <a:pt x="135834" y="18162"/>
                </a:lnTo>
                <a:lnTo>
                  <a:pt x="199461" y="2022"/>
                </a:lnTo>
                <a:lnTo>
                  <a:pt x="235204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294884" y="684402"/>
            <a:ext cx="451484" cy="520065"/>
          </a:xfrm>
          <a:custGeom>
            <a:avLst/>
            <a:gdLst/>
            <a:ahLst/>
            <a:cxnLst/>
            <a:rect l="l" t="t" r="r" b="b"/>
            <a:pathLst>
              <a:path w="451485" h="520065">
                <a:moveTo>
                  <a:pt x="228091" y="0"/>
                </a:moveTo>
                <a:lnTo>
                  <a:pt x="280243" y="3978"/>
                </a:lnTo>
                <a:lnTo>
                  <a:pt x="325453" y="15922"/>
                </a:lnTo>
                <a:lnTo>
                  <a:pt x="363733" y="35843"/>
                </a:lnTo>
                <a:lnTo>
                  <a:pt x="395096" y="63754"/>
                </a:lnTo>
                <a:lnTo>
                  <a:pt x="419526" y="99542"/>
                </a:lnTo>
                <a:lnTo>
                  <a:pt x="436991" y="143081"/>
                </a:lnTo>
                <a:lnTo>
                  <a:pt x="447478" y="194359"/>
                </a:lnTo>
                <a:lnTo>
                  <a:pt x="450976" y="253364"/>
                </a:lnTo>
                <a:lnTo>
                  <a:pt x="449931" y="287272"/>
                </a:lnTo>
                <a:lnTo>
                  <a:pt x="441600" y="347608"/>
                </a:lnTo>
                <a:lnTo>
                  <a:pt x="425194" y="398115"/>
                </a:lnTo>
                <a:lnTo>
                  <a:pt x="401710" y="439505"/>
                </a:lnTo>
                <a:lnTo>
                  <a:pt x="371294" y="471939"/>
                </a:lnTo>
                <a:lnTo>
                  <a:pt x="334754" y="495752"/>
                </a:lnTo>
                <a:lnTo>
                  <a:pt x="292262" y="511111"/>
                </a:lnTo>
                <a:lnTo>
                  <a:pt x="244725" y="518731"/>
                </a:lnTo>
                <a:lnTo>
                  <a:pt x="219075" y="519684"/>
                </a:lnTo>
                <a:lnTo>
                  <a:pt x="167806" y="515683"/>
                </a:lnTo>
                <a:lnTo>
                  <a:pt x="123348" y="503682"/>
                </a:lnTo>
                <a:lnTo>
                  <a:pt x="85701" y="483679"/>
                </a:lnTo>
                <a:lnTo>
                  <a:pt x="54863" y="455675"/>
                </a:lnTo>
                <a:lnTo>
                  <a:pt x="30861" y="419768"/>
                </a:lnTo>
                <a:lnTo>
                  <a:pt x="13715" y="375872"/>
                </a:lnTo>
                <a:lnTo>
                  <a:pt x="3428" y="323998"/>
                </a:lnTo>
                <a:lnTo>
                  <a:pt x="0" y="264160"/>
                </a:lnTo>
                <a:lnTo>
                  <a:pt x="1664" y="223793"/>
                </a:lnTo>
                <a:lnTo>
                  <a:pt x="14948" y="152253"/>
                </a:lnTo>
                <a:lnTo>
                  <a:pt x="41429" y="93172"/>
                </a:lnTo>
                <a:lnTo>
                  <a:pt x="80585" y="48075"/>
                </a:lnTo>
                <a:lnTo>
                  <a:pt x="131972" y="17359"/>
                </a:lnTo>
                <a:lnTo>
                  <a:pt x="193591" y="1928"/>
                </a:lnTo>
                <a:lnTo>
                  <a:pt x="2280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678301" y="684402"/>
            <a:ext cx="433070" cy="520065"/>
          </a:xfrm>
          <a:custGeom>
            <a:avLst/>
            <a:gdLst/>
            <a:ahLst/>
            <a:cxnLst/>
            <a:rect l="l" t="t" r="r" b="b"/>
            <a:pathLst>
              <a:path w="433070" h="520065">
                <a:moveTo>
                  <a:pt x="238125" y="0"/>
                </a:moveTo>
                <a:lnTo>
                  <a:pt x="278038" y="1218"/>
                </a:lnTo>
                <a:lnTo>
                  <a:pt x="316261" y="4889"/>
                </a:lnTo>
                <a:lnTo>
                  <a:pt x="352817" y="11037"/>
                </a:lnTo>
                <a:lnTo>
                  <a:pt x="387731" y="19685"/>
                </a:lnTo>
                <a:lnTo>
                  <a:pt x="387731" y="125349"/>
                </a:lnTo>
                <a:lnTo>
                  <a:pt x="336676" y="125349"/>
                </a:lnTo>
                <a:lnTo>
                  <a:pt x="332247" y="110613"/>
                </a:lnTo>
                <a:lnTo>
                  <a:pt x="327533" y="97663"/>
                </a:lnTo>
                <a:lnTo>
                  <a:pt x="304657" y="62372"/>
                </a:lnTo>
                <a:lnTo>
                  <a:pt x="269128" y="45529"/>
                </a:lnTo>
                <a:lnTo>
                  <a:pt x="244475" y="43434"/>
                </a:lnTo>
                <a:lnTo>
                  <a:pt x="226562" y="44840"/>
                </a:lnTo>
                <a:lnTo>
                  <a:pt x="179324" y="66039"/>
                </a:lnTo>
                <a:lnTo>
                  <a:pt x="154035" y="95202"/>
                </a:lnTo>
                <a:lnTo>
                  <a:pt x="134747" y="137795"/>
                </a:lnTo>
                <a:lnTo>
                  <a:pt x="122459" y="193643"/>
                </a:lnTo>
                <a:lnTo>
                  <a:pt x="118363" y="262636"/>
                </a:lnTo>
                <a:lnTo>
                  <a:pt x="119034" y="294118"/>
                </a:lnTo>
                <a:lnTo>
                  <a:pt x="124471" y="350557"/>
                </a:lnTo>
                <a:lnTo>
                  <a:pt x="135524" y="398113"/>
                </a:lnTo>
                <a:lnTo>
                  <a:pt x="152288" y="435260"/>
                </a:lnTo>
                <a:lnTo>
                  <a:pt x="187960" y="469614"/>
                </a:lnTo>
                <a:lnTo>
                  <a:pt x="218439" y="476250"/>
                </a:lnTo>
                <a:lnTo>
                  <a:pt x="233751" y="475015"/>
                </a:lnTo>
                <a:lnTo>
                  <a:pt x="273661" y="445448"/>
                </a:lnTo>
                <a:lnTo>
                  <a:pt x="282448" y="394335"/>
                </a:lnTo>
                <a:lnTo>
                  <a:pt x="281971" y="355949"/>
                </a:lnTo>
                <a:lnTo>
                  <a:pt x="272161" y="317881"/>
                </a:lnTo>
                <a:lnTo>
                  <a:pt x="264540" y="312166"/>
                </a:lnTo>
                <a:lnTo>
                  <a:pt x="260350" y="309625"/>
                </a:lnTo>
                <a:lnTo>
                  <a:pt x="252857" y="306832"/>
                </a:lnTo>
                <a:lnTo>
                  <a:pt x="242188" y="303530"/>
                </a:lnTo>
                <a:lnTo>
                  <a:pt x="242188" y="279019"/>
                </a:lnTo>
                <a:lnTo>
                  <a:pt x="432688" y="279019"/>
                </a:lnTo>
                <a:lnTo>
                  <a:pt x="432688" y="303530"/>
                </a:lnTo>
                <a:lnTo>
                  <a:pt x="424168" y="306460"/>
                </a:lnTo>
                <a:lnTo>
                  <a:pt x="417099" y="309546"/>
                </a:lnTo>
                <a:lnTo>
                  <a:pt x="396494" y="349091"/>
                </a:lnTo>
                <a:lnTo>
                  <a:pt x="395859" y="367919"/>
                </a:lnTo>
                <a:lnTo>
                  <a:pt x="395859" y="508254"/>
                </a:lnTo>
                <a:lnTo>
                  <a:pt x="342264" y="519302"/>
                </a:lnTo>
                <a:lnTo>
                  <a:pt x="316991" y="492633"/>
                </a:lnTo>
                <a:lnTo>
                  <a:pt x="294062" y="504467"/>
                </a:lnTo>
                <a:lnTo>
                  <a:pt x="269478" y="512921"/>
                </a:lnTo>
                <a:lnTo>
                  <a:pt x="243250" y="517993"/>
                </a:lnTo>
                <a:lnTo>
                  <a:pt x="215391" y="519684"/>
                </a:lnTo>
                <a:lnTo>
                  <a:pt x="164550" y="515729"/>
                </a:lnTo>
                <a:lnTo>
                  <a:pt x="120602" y="503856"/>
                </a:lnTo>
                <a:lnTo>
                  <a:pt x="83536" y="484054"/>
                </a:lnTo>
                <a:lnTo>
                  <a:pt x="53339" y="456311"/>
                </a:lnTo>
                <a:lnTo>
                  <a:pt x="30003" y="420500"/>
                </a:lnTo>
                <a:lnTo>
                  <a:pt x="13335" y="376523"/>
                </a:lnTo>
                <a:lnTo>
                  <a:pt x="3333" y="324401"/>
                </a:lnTo>
                <a:lnTo>
                  <a:pt x="0" y="264160"/>
                </a:lnTo>
                <a:lnTo>
                  <a:pt x="1188" y="231294"/>
                </a:lnTo>
                <a:lnTo>
                  <a:pt x="10662" y="171755"/>
                </a:lnTo>
                <a:lnTo>
                  <a:pt x="29354" y="120582"/>
                </a:lnTo>
                <a:lnTo>
                  <a:pt x="55695" y="78775"/>
                </a:lnTo>
                <a:lnTo>
                  <a:pt x="89013" y="46519"/>
                </a:lnTo>
                <a:lnTo>
                  <a:pt x="126974" y="23052"/>
                </a:lnTo>
                <a:lnTo>
                  <a:pt x="169027" y="8197"/>
                </a:lnTo>
                <a:lnTo>
                  <a:pt x="214314" y="906"/>
                </a:lnTo>
                <a:lnTo>
                  <a:pt x="2381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94660" y="684402"/>
            <a:ext cx="333375" cy="520065"/>
          </a:xfrm>
          <a:custGeom>
            <a:avLst/>
            <a:gdLst/>
            <a:ahLst/>
            <a:cxnLst/>
            <a:rect l="l" t="t" r="r" b="b"/>
            <a:pathLst>
              <a:path w="333375" h="520065">
                <a:moveTo>
                  <a:pt x="195706" y="0"/>
                </a:moveTo>
                <a:lnTo>
                  <a:pt x="243712" y="1928"/>
                </a:lnTo>
                <a:lnTo>
                  <a:pt x="291274" y="8382"/>
                </a:lnTo>
                <a:lnTo>
                  <a:pt x="327787" y="16001"/>
                </a:lnTo>
                <a:lnTo>
                  <a:pt x="327787" y="123825"/>
                </a:lnTo>
                <a:lnTo>
                  <a:pt x="276859" y="123825"/>
                </a:lnTo>
                <a:lnTo>
                  <a:pt x="273095" y="109898"/>
                </a:lnTo>
                <a:lnTo>
                  <a:pt x="268843" y="97472"/>
                </a:lnTo>
                <a:lnTo>
                  <a:pt x="246506" y="62166"/>
                </a:lnTo>
                <a:lnTo>
                  <a:pt x="202070" y="43955"/>
                </a:lnTo>
                <a:lnTo>
                  <a:pt x="190119" y="43434"/>
                </a:lnTo>
                <a:lnTo>
                  <a:pt x="179812" y="43908"/>
                </a:lnTo>
                <a:lnTo>
                  <a:pt x="137255" y="60166"/>
                </a:lnTo>
                <a:lnTo>
                  <a:pt x="116695" y="98563"/>
                </a:lnTo>
                <a:lnTo>
                  <a:pt x="116077" y="108585"/>
                </a:lnTo>
                <a:lnTo>
                  <a:pt x="116601" y="118993"/>
                </a:lnTo>
                <a:lnTo>
                  <a:pt x="135699" y="161671"/>
                </a:lnTo>
                <a:lnTo>
                  <a:pt x="176768" y="193024"/>
                </a:lnTo>
                <a:lnTo>
                  <a:pt x="209931" y="211327"/>
                </a:lnTo>
                <a:lnTo>
                  <a:pt x="231576" y="223164"/>
                </a:lnTo>
                <a:lnTo>
                  <a:pt x="267581" y="246457"/>
                </a:lnTo>
                <a:lnTo>
                  <a:pt x="304673" y="281844"/>
                </a:lnTo>
                <a:lnTo>
                  <a:pt x="326028" y="321901"/>
                </a:lnTo>
                <a:lnTo>
                  <a:pt x="332994" y="370586"/>
                </a:lnTo>
                <a:lnTo>
                  <a:pt x="331680" y="392685"/>
                </a:lnTo>
                <a:lnTo>
                  <a:pt x="321099" y="432361"/>
                </a:lnTo>
                <a:lnTo>
                  <a:pt x="299997" y="465841"/>
                </a:lnTo>
                <a:lnTo>
                  <a:pt x="269136" y="491698"/>
                </a:lnTo>
                <a:lnTo>
                  <a:pt x="228988" y="509557"/>
                </a:lnTo>
                <a:lnTo>
                  <a:pt x="182125" y="518562"/>
                </a:lnTo>
                <a:lnTo>
                  <a:pt x="156337" y="519684"/>
                </a:lnTo>
                <a:lnTo>
                  <a:pt x="137169" y="519422"/>
                </a:lnTo>
                <a:lnTo>
                  <a:pt x="97597" y="517326"/>
                </a:lnTo>
                <a:lnTo>
                  <a:pt x="56971" y="513083"/>
                </a:lnTo>
                <a:lnTo>
                  <a:pt x="18387" y="506884"/>
                </a:lnTo>
                <a:lnTo>
                  <a:pt x="0" y="503047"/>
                </a:lnTo>
                <a:lnTo>
                  <a:pt x="0" y="388366"/>
                </a:lnTo>
                <a:lnTo>
                  <a:pt x="51053" y="388366"/>
                </a:lnTo>
                <a:lnTo>
                  <a:pt x="56485" y="409132"/>
                </a:lnTo>
                <a:lnTo>
                  <a:pt x="63452" y="427053"/>
                </a:lnTo>
                <a:lnTo>
                  <a:pt x="94237" y="463927"/>
                </a:lnTo>
                <a:lnTo>
                  <a:pt x="145922" y="476250"/>
                </a:lnTo>
                <a:lnTo>
                  <a:pt x="156610" y="475775"/>
                </a:lnTo>
                <a:lnTo>
                  <a:pt x="193627" y="464470"/>
                </a:lnTo>
                <a:lnTo>
                  <a:pt x="221376" y="426085"/>
                </a:lnTo>
                <a:lnTo>
                  <a:pt x="224027" y="403225"/>
                </a:lnTo>
                <a:lnTo>
                  <a:pt x="223502" y="392080"/>
                </a:lnTo>
                <a:lnTo>
                  <a:pt x="210569" y="354913"/>
                </a:lnTo>
                <a:lnTo>
                  <a:pt x="177526" y="323349"/>
                </a:lnTo>
                <a:lnTo>
                  <a:pt x="135127" y="298704"/>
                </a:lnTo>
                <a:lnTo>
                  <a:pt x="120931" y="291393"/>
                </a:lnTo>
                <a:lnTo>
                  <a:pt x="107473" y="283940"/>
                </a:lnTo>
                <a:lnTo>
                  <a:pt x="71389" y="260584"/>
                </a:lnTo>
                <a:lnTo>
                  <a:pt x="42671" y="234187"/>
                </a:lnTo>
                <a:lnTo>
                  <a:pt x="17018" y="193039"/>
                </a:lnTo>
                <a:lnTo>
                  <a:pt x="7874" y="142875"/>
                </a:lnTo>
                <a:lnTo>
                  <a:pt x="9282" y="120798"/>
                </a:lnTo>
                <a:lnTo>
                  <a:pt x="20625" y="81885"/>
                </a:lnTo>
                <a:lnTo>
                  <a:pt x="43205" y="49996"/>
                </a:lnTo>
                <a:lnTo>
                  <a:pt x="76023" y="25751"/>
                </a:lnTo>
                <a:lnTo>
                  <a:pt x="118554" y="9269"/>
                </a:lnTo>
                <a:lnTo>
                  <a:pt x="168275" y="1025"/>
                </a:lnTo>
                <a:lnTo>
                  <a:pt x="19570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11150" y="1808898"/>
          <a:ext cx="7814310" cy="10848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13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51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0054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42449">
                <a:tc>
                  <a:txBody>
                    <a:bodyPr/>
                    <a:lstStyle/>
                    <a:p>
                      <a:pPr marL="318135" indent="-287020">
                        <a:lnSpc>
                          <a:spcPts val="4140"/>
                        </a:lnSpc>
                        <a:buClr>
                          <a:srgbClr val="EFAC00"/>
                        </a:buClr>
                        <a:buSzPct val="66666"/>
                        <a:buFont typeface="Wingdings"/>
                        <a:buChar char=""/>
                        <a:tabLst>
                          <a:tab pos="318770" algn="l"/>
                        </a:tabLst>
                      </a:pPr>
                      <a:r>
                        <a:rPr sz="3600" spc="-5" dirty="0">
                          <a:latin typeface="Cambria"/>
                          <a:cs typeface="Cambria"/>
                        </a:rPr>
                        <a:t>Nursing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ts val="4140"/>
                        </a:lnSpc>
                      </a:pPr>
                      <a:r>
                        <a:rPr sz="3600" spc="-15" dirty="0">
                          <a:latin typeface="Cambria"/>
                          <a:cs typeface="Cambria"/>
                        </a:rPr>
                        <a:t>process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4140"/>
                        </a:lnSpc>
                      </a:pPr>
                      <a:r>
                        <a:rPr sz="3600" spc="-5" dirty="0">
                          <a:latin typeface="Cambria"/>
                          <a:cs typeface="Cambria"/>
                        </a:rPr>
                        <a:t>is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4140"/>
                        </a:lnSpc>
                        <a:tabLst>
                          <a:tab pos="668655" algn="l"/>
                        </a:tabLst>
                      </a:pPr>
                      <a:r>
                        <a:rPr sz="3600" dirty="0">
                          <a:latin typeface="Cambria"/>
                          <a:cs typeface="Cambria"/>
                        </a:rPr>
                        <a:t>a	</a:t>
                      </a:r>
                      <a:r>
                        <a:rPr sz="3600" spc="-25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3600" spc="-40" dirty="0">
                          <a:latin typeface="Cambria"/>
                          <a:cs typeface="Cambria"/>
                        </a:rPr>
                        <a:t>y</a:t>
                      </a:r>
                      <a:r>
                        <a:rPr sz="3600" dirty="0">
                          <a:latin typeface="Cambria"/>
                          <a:cs typeface="Cambria"/>
                        </a:rPr>
                        <a:t>s</a:t>
                      </a:r>
                      <a:r>
                        <a:rPr sz="3600" spc="-30" dirty="0">
                          <a:latin typeface="Cambria"/>
                          <a:cs typeface="Cambria"/>
                        </a:rPr>
                        <a:t>t</a:t>
                      </a:r>
                      <a:r>
                        <a:rPr sz="3600" dirty="0">
                          <a:latin typeface="Cambria"/>
                          <a:cs typeface="Cambria"/>
                        </a:rPr>
                        <a:t>ematic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2449">
                <a:tc>
                  <a:txBody>
                    <a:bodyPr/>
                    <a:lstStyle/>
                    <a:p>
                      <a:pPr marL="306070">
                        <a:lnSpc>
                          <a:spcPts val="4170"/>
                        </a:lnSpc>
                      </a:pPr>
                      <a:r>
                        <a:rPr sz="3600" spc="-15" dirty="0">
                          <a:latin typeface="Cambria"/>
                          <a:cs typeface="Cambria"/>
                        </a:rPr>
                        <a:t>rationale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3360">
                        <a:lnSpc>
                          <a:spcPts val="4170"/>
                        </a:lnSpc>
                      </a:pPr>
                      <a:r>
                        <a:rPr sz="3600" spc="-5" dirty="0">
                          <a:latin typeface="Cambria"/>
                          <a:cs typeface="Cambria"/>
                        </a:rPr>
                        <a:t>method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ts val="4170"/>
                        </a:lnSpc>
                      </a:pPr>
                      <a:r>
                        <a:rPr sz="3600" spc="-5" dirty="0">
                          <a:latin typeface="Cambria"/>
                          <a:cs typeface="Cambria"/>
                        </a:rPr>
                        <a:t>of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7940" algn="r">
                        <a:lnSpc>
                          <a:spcPts val="4170"/>
                        </a:lnSpc>
                        <a:tabLst>
                          <a:tab pos="2065020" algn="l"/>
                        </a:tabLst>
                      </a:pPr>
                      <a:r>
                        <a:rPr sz="3600" spc="-5" dirty="0">
                          <a:latin typeface="Cambria"/>
                          <a:cs typeface="Cambria"/>
                        </a:rPr>
                        <a:t>plannin</a:t>
                      </a:r>
                      <a:r>
                        <a:rPr sz="3600" dirty="0">
                          <a:latin typeface="Cambria"/>
                          <a:cs typeface="Cambria"/>
                        </a:rPr>
                        <a:t>g	</a:t>
                      </a:r>
                      <a:r>
                        <a:rPr sz="3600" spc="-5" dirty="0">
                          <a:latin typeface="Cambria"/>
                          <a:cs typeface="Cambria"/>
                        </a:rPr>
                        <a:t>and</a:t>
                      </a:r>
                      <a:endParaRPr sz="36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3" name="object 23"/>
          <p:cNvSpPr txBox="1"/>
          <p:nvPr/>
        </p:nvSpPr>
        <p:spPr>
          <a:xfrm>
            <a:off x="330200" y="2870961"/>
            <a:ext cx="7776209" cy="347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>
              <a:lnSpc>
                <a:spcPct val="100000"/>
              </a:lnSpc>
              <a:spcBef>
                <a:spcPts val="100"/>
              </a:spcBef>
            </a:pPr>
            <a:r>
              <a:rPr sz="3600" spc="-15" dirty="0">
                <a:latin typeface="Cambria"/>
                <a:cs typeface="Cambria"/>
              </a:rPr>
              <a:t>providing </a:t>
            </a:r>
            <a:r>
              <a:rPr sz="3600" spc="-10" dirty="0">
                <a:latin typeface="Cambria"/>
                <a:cs typeface="Cambria"/>
              </a:rPr>
              <a:t>individualized nursing</a:t>
            </a:r>
            <a:r>
              <a:rPr sz="3600" spc="40" dirty="0">
                <a:latin typeface="Cambria"/>
                <a:cs typeface="Cambria"/>
              </a:rPr>
              <a:t> </a:t>
            </a:r>
            <a:r>
              <a:rPr sz="3600" spc="-15" dirty="0">
                <a:latin typeface="Cambria"/>
                <a:cs typeface="Cambria"/>
              </a:rPr>
              <a:t>care</a:t>
            </a:r>
            <a:endParaRPr sz="36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48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5" dirty="0">
                <a:latin typeface="Cambria"/>
                <a:cs typeface="Cambria"/>
              </a:rPr>
              <a:t>Nursing </a:t>
            </a:r>
            <a:r>
              <a:rPr sz="3600" spc="-15" dirty="0">
                <a:latin typeface="Cambria"/>
                <a:cs typeface="Cambria"/>
              </a:rPr>
              <a:t>process </a:t>
            </a:r>
            <a:r>
              <a:rPr sz="3600" spc="-5" dirty="0">
                <a:latin typeface="Cambria"/>
                <a:cs typeface="Cambria"/>
              </a:rPr>
              <a:t>is </a:t>
            </a:r>
            <a:r>
              <a:rPr sz="3600" dirty="0">
                <a:latin typeface="Cambria"/>
                <a:cs typeface="Cambria"/>
              </a:rPr>
              <a:t>a </a:t>
            </a:r>
            <a:r>
              <a:rPr sz="3600" spc="-10" dirty="0">
                <a:latin typeface="Cambria"/>
                <a:cs typeface="Cambria"/>
              </a:rPr>
              <a:t>process </a:t>
            </a:r>
            <a:r>
              <a:rPr sz="3600" spc="-5" dirty="0">
                <a:latin typeface="Cambria"/>
                <a:cs typeface="Cambria"/>
              </a:rPr>
              <a:t>is used </a:t>
            </a:r>
            <a:r>
              <a:rPr sz="3600" spc="-35" dirty="0">
                <a:latin typeface="Cambria"/>
                <a:cs typeface="Cambria"/>
              </a:rPr>
              <a:t>to  identify, </a:t>
            </a:r>
            <a:r>
              <a:rPr sz="3600" spc="-5" dirty="0">
                <a:latin typeface="Cambria"/>
                <a:cs typeface="Cambria"/>
              </a:rPr>
              <a:t>diagnose </a:t>
            </a:r>
            <a:r>
              <a:rPr sz="3600" dirty="0">
                <a:latin typeface="Cambria"/>
                <a:cs typeface="Cambria"/>
              </a:rPr>
              <a:t>and </a:t>
            </a:r>
            <a:r>
              <a:rPr sz="3600" spc="-10" dirty="0">
                <a:latin typeface="Cambria"/>
                <a:cs typeface="Cambria"/>
              </a:rPr>
              <a:t>treat </a:t>
            </a:r>
            <a:r>
              <a:rPr sz="3600" dirty="0">
                <a:latin typeface="Cambria"/>
                <a:cs typeface="Cambria"/>
              </a:rPr>
              <a:t>human  </a:t>
            </a:r>
            <a:r>
              <a:rPr sz="3600" spc="-10" dirty="0">
                <a:latin typeface="Cambria"/>
                <a:cs typeface="Cambria"/>
              </a:rPr>
              <a:t>response </a:t>
            </a:r>
            <a:r>
              <a:rPr sz="3600" spc="-20" dirty="0">
                <a:latin typeface="Cambria"/>
                <a:cs typeface="Cambria"/>
              </a:rPr>
              <a:t>to </a:t>
            </a:r>
            <a:r>
              <a:rPr sz="3600" spc="-5" dirty="0">
                <a:latin typeface="Cambria"/>
                <a:cs typeface="Cambria"/>
              </a:rPr>
              <a:t>health and illness </a:t>
            </a:r>
            <a:r>
              <a:rPr sz="3600" dirty="0">
                <a:latin typeface="Cambria"/>
                <a:cs typeface="Cambria"/>
              </a:rPr>
              <a:t>–  </a:t>
            </a:r>
            <a:r>
              <a:rPr sz="3600" b="1" dirty="0">
                <a:latin typeface="Cambria"/>
                <a:cs typeface="Cambria"/>
              </a:rPr>
              <a:t>American </a:t>
            </a:r>
            <a:r>
              <a:rPr sz="3600" b="1" spc="-5" dirty="0">
                <a:latin typeface="Cambria"/>
                <a:cs typeface="Cambria"/>
              </a:rPr>
              <a:t>Nurses</a:t>
            </a:r>
            <a:r>
              <a:rPr sz="3600" b="1" spc="-10" dirty="0">
                <a:latin typeface="Cambria"/>
                <a:cs typeface="Cambria"/>
              </a:rPr>
              <a:t> </a:t>
            </a:r>
            <a:r>
              <a:rPr sz="3600" b="1" spc="-5" dirty="0">
                <a:latin typeface="Cambria"/>
                <a:cs typeface="Cambria"/>
              </a:rPr>
              <a:t>Association</a:t>
            </a:r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2950" y="885806"/>
            <a:ext cx="5764102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31798" y="508254"/>
            <a:ext cx="5917539" cy="381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20235" y="584200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70">
                <a:moveTo>
                  <a:pt x="54610" y="0"/>
                </a:moveTo>
                <a:lnTo>
                  <a:pt x="0" y="153670"/>
                </a:lnTo>
                <a:lnTo>
                  <a:pt x="98298" y="153670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45716" y="540004"/>
            <a:ext cx="107823" cy="163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01975" y="540130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5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6"/>
                </a:lnTo>
                <a:lnTo>
                  <a:pt x="1238" y="193286"/>
                </a:lnTo>
                <a:lnTo>
                  <a:pt x="11144" y="254627"/>
                </a:lnTo>
                <a:lnTo>
                  <a:pt x="31025" y="295017"/>
                </a:lnTo>
                <a:lnTo>
                  <a:pt x="80263" y="317627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7" y="252428"/>
                </a:lnTo>
                <a:lnTo>
                  <a:pt x="154775" y="212179"/>
                </a:lnTo>
                <a:lnTo>
                  <a:pt x="156972" y="165227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27901" y="512572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5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4099" y="95885"/>
                </a:lnTo>
                <a:lnTo>
                  <a:pt x="281594" y="87243"/>
                </a:lnTo>
                <a:lnTo>
                  <a:pt x="279400" y="79803"/>
                </a:lnTo>
                <a:lnTo>
                  <a:pt x="269113" y="53720"/>
                </a:lnTo>
                <a:lnTo>
                  <a:pt x="266700" y="49656"/>
                </a:lnTo>
                <a:lnTo>
                  <a:pt x="252602" y="36956"/>
                </a:lnTo>
                <a:lnTo>
                  <a:pt x="249554" y="35305"/>
                </a:lnTo>
                <a:lnTo>
                  <a:pt x="245618" y="34036"/>
                </a:lnTo>
                <a:lnTo>
                  <a:pt x="241046" y="33274"/>
                </a:lnTo>
                <a:lnTo>
                  <a:pt x="236347" y="32385"/>
                </a:lnTo>
                <a:lnTo>
                  <a:pt x="230377" y="32003"/>
                </a:lnTo>
                <a:lnTo>
                  <a:pt x="222884" y="32003"/>
                </a:lnTo>
                <a:lnTo>
                  <a:pt x="203200" y="32003"/>
                </a:lnTo>
                <a:lnTo>
                  <a:pt x="203200" y="304291"/>
                </a:lnTo>
                <a:lnTo>
                  <a:pt x="203200" y="313943"/>
                </a:lnTo>
                <a:lnTo>
                  <a:pt x="203453" y="321182"/>
                </a:lnTo>
                <a:lnTo>
                  <a:pt x="204089" y="326263"/>
                </a:lnTo>
                <a:lnTo>
                  <a:pt x="204597" y="331215"/>
                </a:lnTo>
                <a:lnTo>
                  <a:pt x="205613" y="335279"/>
                </a:lnTo>
                <a:lnTo>
                  <a:pt x="236220" y="354838"/>
                </a:lnTo>
                <a:lnTo>
                  <a:pt x="236220" y="372872"/>
                </a:lnTo>
                <a:lnTo>
                  <a:pt x="85471" y="372872"/>
                </a:lnTo>
                <a:lnTo>
                  <a:pt x="85471" y="354838"/>
                </a:lnTo>
                <a:lnTo>
                  <a:pt x="93091" y="353567"/>
                </a:lnTo>
                <a:lnTo>
                  <a:pt x="99187" y="351789"/>
                </a:lnTo>
                <a:lnTo>
                  <a:pt x="118491" y="313054"/>
                </a:lnTo>
                <a:lnTo>
                  <a:pt x="118491" y="304291"/>
                </a:lnTo>
                <a:lnTo>
                  <a:pt x="118491" y="32003"/>
                </a:lnTo>
                <a:lnTo>
                  <a:pt x="96393" y="32003"/>
                </a:lnTo>
                <a:lnTo>
                  <a:pt x="88677" y="32242"/>
                </a:lnTo>
                <a:lnTo>
                  <a:pt x="51816" y="53339"/>
                </a:lnTo>
                <a:lnTo>
                  <a:pt x="39084" y="89673"/>
                </a:lnTo>
                <a:lnTo>
                  <a:pt x="37465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55790" y="512572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6" y="0"/>
                </a:lnTo>
                <a:lnTo>
                  <a:pt x="207263" y="168020"/>
                </a:lnTo>
                <a:lnTo>
                  <a:pt x="230759" y="210819"/>
                </a:lnTo>
                <a:lnTo>
                  <a:pt x="250654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1" y="193675"/>
                </a:lnTo>
                <a:lnTo>
                  <a:pt x="258000" y="157289"/>
                </a:lnTo>
                <a:lnTo>
                  <a:pt x="257810" y="119379"/>
                </a:lnTo>
                <a:lnTo>
                  <a:pt x="257810" y="68579"/>
                </a:lnTo>
                <a:lnTo>
                  <a:pt x="257734" y="60321"/>
                </a:lnTo>
                <a:lnTo>
                  <a:pt x="244602" y="24002"/>
                </a:lnTo>
                <a:lnTo>
                  <a:pt x="228600" y="18033"/>
                </a:lnTo>
                <a:lnTo>
                  <a:pt x="228600" y="0"/>
                </a:lnTo>
                <a:lnTo>
                  <a:pt x="331851" y="0"/>
                </a:lnTo>
                <a:lnTo>
                  <a:pt x="331851" y="18033"/>
                </a:lnTo>
                <a:lnTo>
                  <a:pt x="324612" y="20447"/>
                </a:lnTo>
                <a:lnTo>
                  <a:pt x="319405" y="22478"/>
                </a:lnTo>
                <a:lnTo>
                  <a:pt x="302484" y="60555"/>
                </a:lnTo>
                <a:lnTo>
                  <a:pt x="302387" y="68579"/>
                </a:lnTo>
                <a:lnTo>
                  <a:pt x="302387" y="372872"/>
                </a:lnTo>
                <a:lnTo>
                  <a:pt x="233044" y="372872"/>
                </a:lnTo>
                <a:lnTo>
                  <a:pt x="110109" y="160400"/>
                </a:lnTo>
                <a:lnTo>
                  <a:pt x="88487" y="121824"/>
                </a:lnTo>
                <a:lnTo>
                  <a:pt x="73533" y="92582"/>
                </a:lnTo>
                <a:lnTo>
                  <a:pt x="70992" y="92582"/>
                </a:lnTo>
                <a:lnTo>
                  <a:pt x="72233" y="122346"/>
                </a:lnTo>
                <a:lnTo>
                  <a:pt x="73104" y="152955"/>
                </a:lnTo>
                <a:lnTo>
                  <a:pt x="73618" y="184398"/>
                </a:lnTo>
                <a:lnTo>
                  <a:pt x="73787" y="216662"/>
                </a:lnTo>
                <a:lnTo>
                  <a:pt x="73787" y="304545"/>
                </a:lnTo>
                <a:lnTo>
                  <a:pt x="73908" y="313995"/>
                </a:lnTo>
                <a:lnTo>
                  <a:pt x="83185" y="346201"/>
                </a:lnTo>
                <a:lnTo>
                  <a:pt x="86740" y="349376"/>
                </a:lnTo>
                <a:lnTo>
                  <a:pt x="93472" y="352298"/>
                </a:lnTo>
                <a:lnTo>
                  <a:pt x="103251" y="354838"/>
                </a:lnTo>
                <a:lnTo>
                  <a:pt x="1032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2"/>
                </a:lnTo>
                <a:lnTo>
                  <a:pt x="12064" y="351027"/>
                </a:lnTo>
                <a:lnTo>
                  <a:pt x="16001" y="348741"/>
                </a:lnTo>
                <a:lnTo>
                  <a:pt x="19938" y="346582"/>
                </a:lnTo>
                <a:lnTo>
                  <a:pt x="22860" y="343662"/>
                </a:lnTo>
                <a:lnTo>
                  <a:pt x="24764" y="339851"/>
                </a:lnTo>
                <a:lnTo>
                  <a:pt x="26670" y="336168"/>
                </a:lnTo>
                <a:lnTo>
                  <a:pt x="27939" y="331469"/>
                </a:lnTo>
                <a:lnTo>
                  <a:pt x="28448" y="325881"/>
                </a:lnTo>
                <a:lnTo>
                  <a:pt x="28956" y="320166"/>
                </a:lnTo>
                <a:lnTo>
                  <a:pt x="29210" y="313054"/>
                </a:lnTo>
                <a:lnTo>
                  <a:pt x="29210" y="304545"/>
                </a:lnTo>
                <a:lnTo>
                  <a:pt x="29210" y="68325"/>
                </a:lnTo>
                <a:lnTo>
                  <a:pt x="23875" y="30479"/>
                </a:lnTo>
                <a:lnTo>
                  <a:pt x="20066" y="27050"/>
                </a:lnTo>
                <a:lnTo>
                  <a:pt x="16383" y="23622"/>
                </a:lnTo>
                <a:lnTo>
                  <a:pt x="9651" y="20574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33591" y="512572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1" y="0"/>
                </a:lnTo>
                <a:lnTo>
                  <a:pt x="270891" y="86867"/>
                </a:lnTo>
                <a:lnTo>
                  <a:pt x="233425" y="86867"/>
                </a:lnTo>
                <a:lnTo>
                  <a:pt x="229115" y="74961"/>
                </a:lnTo>
                <a:lnTo>
                  <a:pt x="225139" y="65150"/>
                </a:lnTo>
                <a:lnTo>
                  <a:pt x="198054" y="35004"/>
                </a:lnTo>
                <a:lnTo>
                  <a:pt x="173355" y="32003"/>
                </a:lnTo>
                <a:lnTo>
                  <a:pt x="113792" y="32003"/>
                </a:lnTo>
                <a:lnTo>
                  <a:pt x="113792" y="163067"/>
                </a:lnTo>
                <a:lnTo>
                  <a:pt x="149860" y="163067"/>
                </a:lnTo>
                <a:lnTo>
                  <a:pt x="157861" y="163067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8"/>
                </a:lnTo>
                <a:lnTo>
                  <a:pt x="188722" y="234568"/>
                </a:lnTo>
                <a:lnTo>
                  <a:pt x="186749" y="227137"/>
                </a:lnTo>
                <a:lnTo>
                  <a:pt x="184658" y="220646"/>
                </a:lnTo>
                <a:lnTo>
                  <a:pt x="169163" y="198627"/>
                </a:lnTo>
                <a:lnTo>
                  <a:pt x="164846" y="196214"/>
                </a:lnTo>
                <a:lnTo>
                  <a:pt x="158496" y="195072"/>
                </a:lnTo>
                <a:lnTo>
                  <a:pt x="149860" y="195072"/>
                </a:lnTo>
                <a:lnTo>
                  <a:pt x="113792" y="195072"/>
                </a:lnTo>
                <a:lnTo>
                  <a:pt x="113792" y="340867"/>
                </a:lnTo>
                <a:lnTo>
                  <a:pt x="173100" y="340867"/>
                </a:lnTo>
                <a:lnTo>
                  <a:pt x="179450" y="340867"/>
                </a:lnTo>
                <a:lnTo>
                  <a:pt x="184785" y="340487"/>
                </a:lnTo>
                <a:lnTo>
                  <a:pt x="189230" y="339598"/>
                </a:lnTo>
                <a:lnTo>
                  <a:pt x="193548" y="338836"/>
                </a:lnTo>
                <a:lnTo>
                  <a:pt x="197485" y="337438"/>
                </a:lnTo>
                <a:lnTo>
                  <a:pt x="200913" y="335406"/>
                </a:lnTo>
                <a:lnTo>
                  <a:pt x="204470" y="333375"/>
                </a:lnTo>
                <a:lnTo>
                  <a:pt x="207772" y="330707"/>
                </a:lnTo>
                <a:lnTo>
                  <a:pt x="210947" y="327151"/>
                </a:lnTo>
                <a:lnTo>
                  <a:pt x="214122" y="323723"/>
                </a:lnTo>
                <a:lnTo>
                  <a:pt x="231473" y="288512"/>
                </a:lnTo>
                <a:lnTo>
                  <a:pt x="236220" y="273176"/>
                </a:lnTo>
                <a:lnTo>
                  <a:pt x="273558" y="273176"/>
                </a:lnTo>
                <a:lnTo>
                  <a:pt x="2684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2"/>
                </a:lnTo>
                <a:lnTo>
                  <a:pt x="12065" y="351027"/>
                </a:lnTo>
                <a:lnTo>
                  <a:pt x="15875" y="348868"/>
                </a:lnTo>
                <a:lnTo>
                  <a:pt x="19812" y="346837"/>
                </a:lnTo>
                <a:lnTo>
                  <a:pt x="22733" y="343915"/>
                </a:lnTo>
                <a:lnTo>
                  <a:pt x="24637" y="340232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8"/>
                </a:lnTo>
                <a:lnTo>
                  <a:pt x="28956" y="320293"/>
                </a:lnTo>
                <a:lnTo>
                  <a:pt x="29210" y="313054"/>
                </a:lnTo>
                <a:lnTo>
                  <a:pt x="29210" y="304291"/>
                </a:lnTo>
                <a:lnTo>
                  <a:pt x="29210" y="68833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3"/>
                </a:lnTo>
                <a:lnTo>
                  <a:pt x="28067" y="41401"/>
                </a:lnTo>
                <a:lnTo>
                  <a:pt x="16256" y="24256"/>
                </a:lnTo>
                <a:lnTo>
                  <a:pt x="12319" y="21970"/>
                </a:lnTo>
                <a:lnTo>
                  <a:pt x="6858" y="19938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58739" y="512572"/>
            <a:ext cx="421640" cy="373380"/>
          </a:xfrm>
          <a:custGeom>
            <a:avLst/>
            <a:gdLst/>
            <a:ahLst/>
            <a:cxnLst/>
            <a:rect l="l" t="t" r="r" b="b"/>
            <a:pathLst>
              <a:path w="421639" h="373380">
                <a:moveTo>
                  <a:pt x="0" y="0"/>
                </a:moveTo>
                <a:lnTo>
                  <a:pt x="135762" y="0"/>
                </a:lnTo>
                <a:lnTo>
                  <a:pt x="211455" y="224281"/>
                </a:lnTo>
                <a:lnTo>
                  <a:pt x="293370" y="0"/>
                </a:lnTo>
                <a:lnTo>
                  <a:pt x="421386" y="0"/>
                </a:lnTo>
                <a:lnTo>
                  <a:pt x="421386" y="18033"/>
                </a:lnTo>
                <a:lnTo>
                  <a:pt x="411734" y="20827"/>
                </a:lnTo>
                <a:lnTo>
                  <a:pt x="405257" y="23749"/>
                </a:lnTo>
                <a:lnTo>
                  <a:pt x="392430" y="68325"/>
                </a:lnTo>
                <a:lnTo>
                  <a:pt x="392430" y="304545"/>
                </a:lnTo>
                <a:lnTo>
                  <a:pt x="400812" y="345693"/>
                </a:lnTo>
                <a:lnTo>
                  <a:pt x="404113" y="348995"/>
                </a:lnTo>
                <a:lnTo>
                  <a:pt x="411099" y="352043"/>
                </a:lnTo>
                <a:lnTo>
                  <a:pt x="421386" y="354838"/>
                </a:lnTo>
                <a:lnTo>
                  <a:pt x="421386" y="372872"/>
                </a:lnTo>
                <a:lnTo>
                  <a:pt x="281305" y="372872"/>
                </a:lnTo>
                <a:lnTo>
                  <a:pt x="281305" y="354838"/>
                </a:lnTo>
                <a:lnTo>
                  <a:pt x="289306" y="352551"/>
                </a:lnTo>
                <a:lnTo>
                  <a:pt x="294894" y="350647"/>
                </a:lnTo>
                <a:lnTo>
                  <a:pt x="297941" y="348995"/>
                </a:lnTo>
                <a:lnTo>
                  <a:pt x="301116" y="347472"/>
                </a:lnTo>
                <a:lnTo>
                  <a:pt x="303530" y="345313"/>
                </a:lnTo>
                <a:lnTo>
                  <a:pt x="305181" y="342645"/>
                </a:lnTo>
                <a:lnTo>
                  <a:pt x="306959" y="339978"/>
                </a:lnTo>
                <a:lnTo>
                  <a:pt x="308228" y="336041"/>
                </a:lnTo>
                <a:lnTo>
                  <a:pt x="310261" y="304038"/>
                </a:lnTo>
                <a:lnTo>
                  <a:pt x="310261" y="170179"/>
                </a:lnTo>
                <a:lnTo>
                  <a:pt x="310310" y="158630"/>
                </a:lnTo>
                <a:lnTo>
                  <a:pt x="310467" y="146081"/>
                </a:lnTo>
                <a:lnTo>
                  <a:pt x="310743" y="132532"/>
                </a:lnTo>
                <a:lnTo>
                  <a:pt x="311150" y="117982"/>
                </a:lnTo>
                <a:lnTo>
                  <a:pt x="311531" y="104102"/>
                </a:lnTo>
                <a:lnTo>
                  <a:pt x="311912" y="92376"/>
                </a:lnTo>
                <a:lnTo>
                  <a:pt x="312292" y="82817"/>
                </a:lnTo>
                <a:lnTo>
                  <a:pt x="312674" y="75437"/>
                </a:lnTo>
                <a:lnTo>
                  <a:pt x="306959" y="75437"/>
                </a:lnTo>
                <a:lnTo>
                  <a:pt x="304800" y="82676"/>
                </a:lnTo>
                <a:lnTo>
                  <a:pt x="302513" y="89788"/>
                </a:lnTo>
                <a:lnTo>
                  <a:pt x="299974" y="96900"/>
                </a:lnTo>
                <a:lnTo>
                  <a:pt x="297759" y="103165"/>
                </a:lnTo>
                <a:lnTo>
                  <a:pt x="294735" y="111490"/>
                </a:lnTo>
                <a:lnTo>
                  <a:pt x="290901" y="121886"/>
                </a:lnTo>
                <a:lnTo>
                  <a:pt x="286258" y="134365"/>
                </a:lnTo>
                <a:lnTo>
                  <a:pt x="213106" y="331597"/>
                </a:lnTo>
                <a:lnTo>
                  <a:pt x="164973" y="331597"/>
                </a:lnTo>
                <a:lnTo>
                  <a:pt x="88011" y="110108"/>
                </a:lnTo>
                <a:lnTo>
                  <a:pt x="84679" y="100701"/>
                </a:lnTo>
                <a:lnTo>
                  <a:pt x="81549" y="91328"/>
                </a:lnTo>
                <a:lnTo>
                  <a:pt x="78634" y="81980"/>
                </a:lnTo>
                <a:lnTo>
                  <a:pt x="75946" y="72643"/>
                </a:lnTo>
                <a:lnTo>
                  <a:pt x="70993" y="72643"/>
                </a:lnTo>
                <a:lnTo>
                  <a:pt x="72233" y="96222"/>
                </a:lnTo>
                <a:lnTo>
                  <a:pt x="73104" y="121824"/>
                </a:lnTo>
                <a:lnTo>
                  <a:pt x="73618" y="149475"/>
                </a:lnTo>
                <a:lnTo>
                  <a:pt x="73787" y="179197"/>
                </a:lnTo>
                <a:lnTo>
                  <a:pt x="73787" y="304800"/>
                </a:lnTo>
                <a:lnTo>
                  <a:pt x="73906" y="314134"/>
                </a:lnTo>
                <a:lnTo>
                  <a:pt x="93852" y="352425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2"/>
                </a:lnTo>
                <a:lnTo>
                  <a:pt x="12064" y="351027"/>
                </a:lnTo>
                <a:lnTo>
                  <a:pt x="16001" y="348741"/>
                </a:lnTo>
                <a:lnTo>
                  <a:pt x="19938" y="346582"/>
                </a:lnTo>
                <a:lnTo>
                  <a:pt x="22860" y="343662"/>
                </a:lnTo>
                <a:lnTo>
                  <a:pt x="24891" y="339978"/>
                </a:lnTo>
                <a:lnTo>
                  <a:pt x="26924" y="336423"/>
                </a:lnTo>
                <a:lnTo>
                  <a:pt x="28066" y="331724"/>
                </a:lnTo>
                <a:lnTo>
                  <a:pt x="28575" y="326136"/>
                </a:lnTo>
                <a:lnTo>
                  <a:pt x="29083" y="320420"/>
                </a:lnTo>
                <a:lnTo>
                  <a:pt x="29210" y="313308"/>
                </a:lnTo>
                <a:lnTo>
                  <a:pt x="29210" y="304545"/>
                </a:lnTo>
                <a:lnTo>
                  <a:pt x="29210" y="68325"/>
                </a:lnTo>
                <a:lnTo>
                  <a:pt x="20574" y="27304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63515" y="512572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1" y="0"/>
                </a:lnTo>
                <a:lnTo>
                  <a:pt x="270891" y="86867"/>
                </a:lnTo>
                <a:lnTo>
                  <a:pt x="233425" y="86867"/>
                </a:lnTo>
                <a:lnTo>
                  <a:pt x="229115" y="74961"/>
                </a:lnTo>
                <a:lnTo>
                  <a:pt x="225139" y="65150"/>
                </a:lnTo>
                <a:lnTo>
                  <a:pt x="198054" y="35004"/>
                </a:lnTo>
                <a:lnTo>
                  <a:pt x="173355" y="32003"/>
                </a:lnTo>
                <a:lnTo>
                  <a:pt x="113792" y="32003"/>
                </a:lnTo>
                <a:lnTo>
                  <a:pt x="113792" y="163067"/>
                </a:lnTo>
                <a:lnTo>
                  <a:pt x="149860" y="163067"/>
                </a:lnTo>
                <a:lnTo>
                  <a:pt x="157861" y="163067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8"/>
                </a:lnTo>
                <a:lnTo>
                  <a:pt x="188722" y="234568"/>
                </a:lnTo>
                <a:lnTo>
                  <a:pt x="186749" y="227137"/>
                </a:lnTo>
                <a:lnTo>
                  <a:pt x="184658" y="220646"/>
                </a:lnTo>
                <a:lnTo>
                  <a:pt x="169163" y="198627"/>
                </a:lnTo>
                <a:lnTo>
                  <a:pt x="164846" y="196214"/>
                </a:lnTo>
                <a:lnTo>
                  <a:pt x="158496" y="195072"/>
                </a:lnTo>
                <a:lnTo>
                  <a:pt x="149860" y="195072"/>
                </a:lnTo>
                <a:lnTo>
                  <a:pt x="113792" y="195072"/>
                </a:lnTo>
                <a:lnTo>
                  <a:pt x="113792" y="340867"/>
                </a:lnTo>
                <a:lnTo>
                  <a:pt x="173100" y="340867"/>
                </a:lnTo>
                <a:lnTo>
                  <a:pt x="179450" y="340867"/>
                </a:lnTo>
                <a:lnTo>
                  <a:pt x="184785" y="340487"/>
                </a:lnTo>
                <a:lnTo>
                  <a:pt x="189230" y="339598"/>
                </a:lnTo>
                <a:lnTo>
                  <a:pt x="193548" y="338836"/>
                </a:lnTo>
                <a:lnTo>
                  <a:pt x="197485" y="337438"/>
                </a:lnTo>
                <a:lnTo>
                  <a:pt x="200913" y="335406"/>
                </a:lnTo>
                <a:lnTo>
                  <a:pt x="204470" y="333375"/>
                </a:lnTo>
                <a:lnTo>
                  <a:pt x="207772" y="330707"/>
                </a:lnTo>
                <a:lnTo>
                  <a:pt x="210947" y="327151"/>
                </a:lnTo>
                <a:lnTo>
                  <a:pt x="214122" y="323723"/>
                </a:lnTo>
                <a:lnTo>
                  <a:pt x="231473" y="288512"/>
                </a:lnTo>
                <a:lnTo>
                  <a:pt x="236220" y="273176"/>
                </a:lnTo>
                <a:lnTo>
                  <a:pt x="273558" y="273176"/>
                </a:lnTo>
                <a:lnTo>
                  <a:pt x="2684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2"/>
                </a:lnTo>
                <a:lnTo>
                  <a:pt x="12064" y="351027"/>
                </a:lnTo>
                <a:lnTo>
                  <a:pt x="15875" y="348868"/>
                </a:lnTo>
                <a:lnTo>
                  <a:pt x="19812" y="346837"/>
                </a:lnTo>
                <a:lnTo>
                  <a:pt x="22733" y="343915"/>
                </a:lnTo>
                <a:lnTo>
                  <a:pt x="24637" y="340232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8"/>
                </a:lnTo>
                <a:lnTo>
                  <a:pt x="28956" y="320293"/>
                </a:lnTo>
                <a:lnTo>
                  <a:pt x="29210" y="313054"/>
                </a:lnTo>
                <a:lnTo>
                  <a:pt x="29210" y="304291"/>
                </a:lnTo>
                <a:lnTo>
                  <a:pt x="29210" y="68833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3"/>
                </a:lnTo>
                <a:lnTo>
                  <a:pt x="28067" y="41401"/>
                </a:lnTo>
                <a:lnTo>
                  <a:pt x="16256" y="24256"/>
                </a:lnTo>
                <a:lnTo>
                  <a:pt x="12319" y="21970"/>
                </a:lnTo>
                <a:lnTo>
                  <a:pt x="6858" y="19938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01059" y="512572"/>
            <a:ext cx="264160" cy="373380"/>
          </a:xfrm>
          <a:custGeom>
            <a:avLst/>
            <a:gdLst/>
            <a:ahLst/>
            <a:cxnLst/>
            <a:rect l="l" t="t" r="r" b="b"/>
            <a:pathLst>
              <a:path w="264160" h="373380">
                <a:moveTo>
                  <a:pt x="0" y="0"/>
                </a:moveTo>
                <a:lnTo>
                  <a:pt x="264032" y="0"/>
                </a:lnTo>
                <a:lnTo>
                  <a:pt x="264032" y="86867"/>
                </a:lnTo>
                <a:lnTo>
                  <a:pt x="226694" y="86867"/>
                </a:lnTo>
                <a:lnTo>
                  <a:pt x="222311" y="74961"/>
                </a:lnTo>
                <a:lnTo>
                  <a:pt x="218297" y="65150"/>
                </a:lnTo>
                <a:lnTo>
                  <a:pt x="191196" y="35004"/>
                </a:lnTo>
                <a:lnTo>
                  <a:pt x="166497" y="32003"/>
                </a:lnTo>
                <a:lnTo>
                  <a:pt x="113791" y="32003"/>
                </a:lnTo>
                <a:lnTo>
                  <a:pt x="113791" y="170941"/>
                </a:lnTo>
                <a:lnTo>
                  <a:pt x="148843" y="170941"/>
                </a:lnTo>
                <a:lnTo>
                  <a:pt x="157352" y="170941"/>
                </a:lnTo>
                <a:lnTo>
                  <a:pt x="184213" y="142557"/>
                </a:lnTo>
                <a:lnTo>
                  <a:pt x="187578" y="127507"/>
                </a:lnTo>
                <a:lnTo>
                  <a:pt x="218439" y="127507"/>
                </a:lnTo>
                <a:lnTo>
                  <a:pt x="218439" y="246633"/>
                </a:lnTo>
                <a:lnTo>
                  <a:pt x="187578" y="246633"/>
                </a:lnTo>
                <a:lnTo>
                  <a:pt x="185866" y="238537"/>
                </a:lnTo>
                <a:lnTo>
                  <a:pt x="183975" y="231393"/>
                </a:lnTo>
                <a:lnTo>
                  <a:pt x="157225" y="202945"/>
                </a:lnTo>
                <a:lnTo>
                  <a:pt x="148843" y="202945"/>
                </a:lnTo>
                <a:lnTo>
                  <a:pt x="113791" y="202945"/>
                </a:lnTo>
                <a:lnTo>
                  <a:pt x="113791" y="304291"/>
                </a:lnTo>
                <a:lnTo>
                  <a:pt x="113791" y="313943"/>
                </a:lnTo>
                <a:lnTo>
                  <a:pt x="114173" y="321182"/>
                </a:lnTo>
                <a:lnTo>
                  <a:pt x="114680" y="326263"/>
                </a:lnTo>
                <a:lnTo>
                  <a:pt x="115188" y="331215"/>
                </a:lnTo>
                <a:lnTo>
                  <a:pt x="116204" y="335279"/>
                </a:lnTo>
                <a:lnTo>
                  <a:pt x="117728" y="338454"/>
                </a:lnTo>
                <a:lnTo>
                  <a:pt x="119125" y="341502"/>
                </a:lnTo>
                <a:lnTo>
                  <a:pt x="146938" y="354838"/>
                </a:lnTo>
                <a:lnTo>
                  <a:pt x="14693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3187"/>
                </a:lnTo>
                <a:lnTo>
                  <a:pt x="12064" y="351281"/>
                </a:lnTo>
                <a:lnTo>
                  <a:pt x="15875" y="348995"/>
                </a:lnTo>
                <a:lnTo>
                  <a:pt x="19812" y="346837"/>
                </a:lnTo>
                <a:lnTo>
                  <a:pt x="22732" y="343915"/>
                </a:lnTo>
                <a:lnTo>
                  <a:pt x="24637" y="340232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5881"/>
                </a:lnTo>
                <a:lnTo>
                  <a:pt x="28955" y="320039"/>
                </a:lnTo>
                <a:lnTo>
                  <a:pt x="29210" y="312674"/>
                </a:lnTo>
                <a:lnTo>
                  <a:pt x="29210" y="304038"/>
                </a:lnTo>
                <a:lnTo>
                  <a:pt x="29210" y="68833"/>
                </a:lnTo>
                <a:lnTo>
                  <a:pt x="29210" y="60325"/>
                </a:lnTo>
                <a:lnTo>
                  <a:pt x="28955" y="53086"/>
                </a:lnTo>
                <a:lnTo>
                  <a:pt x="28448" y="47243"/>
                </a:lnTo>
                <a:lnTo>
                  <a:pt x="28066" y="41401"/>
                </a:lnTo>
                <a:lnTo>
                  <a:pt x="16255" y="24256"/>
                </a:lnTo>
                <a:lnTo>
                  <a:pt x="12318" y="21970"/>
                </a:lnTo>
                <a:lnTo>
                  <a:pt x="6857" y="19938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9395" y="512572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1" y="0"/>
                </a:lnTo>
                <a:lnTo>
                  <a:pt x="270891" y="86867"/>
                </a:lnTo>
                <a:lnTo>
                  <a:pt x="233426" y="86867"/>
                </a:lnTo>
                <a:lnTo>
                  <a:pt x="229115" y="74961"/>
                </a:lnTo>
                <a:lnTo>
                  <a:pt x="225139" y="65150"/>
                </a:lnTo>
                <a:lnTo>
                  <a:pt x="198054" y="35004"/>
                </a:lnTo>
                <a:lnTo>
                  <a:pt x="173355" y="32003"/>
                </a:lnTo>
                <a:lnTo>
                  <a:pt x="113792" y="32003"/>
                </a:lnTo>
                <a:lnTo>
                  <a:pt x="113792" y="163067"/>
                </a:lnTo>
                <a:lnTo>
                  <a:pt x="149860" y="163067"/>
                </a:lnTo>
                <a:lnTo>
                  <a:pt x="157861" y="163067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8"/>
                </a:lnTo>
                <a:lnTo>
                  <a:pt x="188722" y="234568"/>
                </a:lnTo>
                <a:lnTo>
                  <a:pt x="186749" y="227137"/>
                </a:lnTo>
                <a:lnTo>
                  <a:pt x="184657" y="220646"/>
                </a:lnTo>
                <a:lnTo>
                  <a:pt x="169164" y="198627"/>
                </a:lnTo>
                <a:lnTo>
                  <a:pt x="164846" y="196214"/>
                </a:lnTo>
                <a:lnTo>
                  <a:pt x="158496" y="195072"/>
                </a:lnTo>
                <a:lnTo>
                  <a:pt x="149860" y="195072"/>
                </a:lnTo>
                <a:lnTo>
                  <a:pt x="113792" y="195072"/>
                </a:lnTo>
                <a:lnTo>
                  <a:pt x="113792" y="340867"/>
                </a:lnTo>
                <a:lnTo>
                  <a:pt x="173101" y="340867"/>
                </a:lnTo>
                <a:lnTo>
                  <a:pt x="179451" y="340867"/>
                </a:lnTo>
                <a:lnTo>
                  <a:pt x="184912" y="340487"/>
                </a:lnTo>
                <a:lnTo>
                  <a:pt x="189230" y="339598"/>
                </a:lnTo>
                <a:lnTo>
                  <a:pt x="193548" y="338836"/>
                </a:lnTo>
                <a:lnTo>
                  <a:pt x="197485" y="337438"/>
                </a:lnTo>
                <a:lnTo>
                  <a:pt x="200914" y="335406"/>
                </a:lnTo>
                <a:lnTo>
                  <a:pt x="204470" y="333375"/>
                </a:lnTo>
                <a:lnTo>
                  <a:pt x="207772" y="330707"/>
                </a:lnTo>
                <a:lnTo>
                  <a:pt x="210947" y="327151"/>
                </a:lnTo>
                <a:lnTo>
                  <a:pt x="214122" y="323723"/>
                </a:lnTo>
                <a:lnTo>
                  <a:pt x="231473" y="288512"/>
                </a:lnTo>
                <a:lnTo>
                  <a:pt x="236220" y="273176"/>
                </a:lnTo>
                <a:lnTo>
                  <a:pt x="273558" y="273176"/>
                </a:lnTo>
                <a:lnTo>
                  <a:pt x="2684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2"/>
                </a:lnTo>
                <a:lnTo>
                  <a:pt x="12065" y="351027"/>
                </a:lnTo>
                <a:lnTo>
                  <a:pt x="15875" y="348868"/>
                </a:lnTo>
                <a:lnTo>
                  <a:pt x="19812" y="346837"/>
                </a:lnTo>
                <a:lnTo>
                  <a:pt x="22733" y="343915"/>
                </a:lnTo>
                <a:lnTo>
                  <a:pt x="24637" y="340232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8"/>
                </a:lnTo>
                <a:lnTo>
                  <a:pt x="28956" y="320293"/>
                </a:lnTo>
                <a:lnTo>
                  <a:pt x="29210" y="313054"/>
                </a:lnTo>
                <a:lnTo>
                  <a:pt x="29210" y="304291"/>
                </a:lnTo>
                <a:lnTo>
                  <a:pt x="29210" y="68833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3"/>
                </a:lnTo>
                <a:lnTo>
                  <a:pt x="28067" y="41401"/>
                </a:lnTo>
                <a:lnTo>
                  <a:pt x="16256" y="24256"/>
                </a:lnTo>
                <a:lnTo>
                  <a:pt x="12318" y="21970"/>
                </a:lnTo>
                <a:lnTo>
                  <a:pt x="6858" y="19938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36495" y="512572"/>
            <a:ext cx="296545" cy="373380"/>
          </a:xfrm>
          <a:custGeom>
            <a:avLst/>
            <a:gdLst/>
            <a:ahLst/>
            <a:cxnLst/>
            <a:rect l="l" t="t" r="r" b="b"/>
            <a:pathLst>
              <a:path w="296544" h="373380">
                <a:moveTo>
                  <a:pt x="0" y="0"/>
                </a:moveTo>
                <a:lnTo>
                  <a:pt x="158623" y="0"/>
                </a:lnTo>
                <a:lnTo>
                  <a:pt x="191011" y="1547"/>
                </a:lnTo>
                <a:lnTo>
                  <a:pt x="242740" y="13930"/>
                </a:lnTo>
                <a:lnTo>
                  <a:pt x="277203" y="38794"/>
                </a:lnTo>
                <a:lnTo>
                  <a:pt x="294399" y="76807"/>
                </a:lnTo>
                <a:lnTo>
                  <a:pt x="296545" y="100837"/>
                </a:lnTo>
                <a:lnTo>
                  <a:pt x="295542" y="118360"/>
                </a:lnTo>
                <a:lnTo>
                  <a:pt x="280416" y="163829"/>
                </a:lnTo>
                <a:lnTo>
                  <a:pt x="248108" y="196726"/>
                </a:lnTo>
                <a:lnTo>
                  <a:pt x="199310" y="214757"/>
                </a:lnTo>
                <a:lnTo>
                  <a:pt x="157226" y="218186"/>
                </a:lnTo>
                <a:lnTo>
                  <a:pt x="144581" y="218134"/>
                </a:lnTo>
                <a:lnTo>
                  <a:pt x="133127" y="217963"/>
                </a:lnTo>
                <a:lnTo>
                  <a:pt x="122864" y="217650"/>
                </a:lnTo>
                <a:lnTo>
                  <a:pt x="113792" y="217169"/>
                </a:lnTo>
                <a:lnTo>
                  <a:pt x="113792" y="304545"/>
                </a:lnTo>
                <a:lnTo>
                  <a:pt x="119761" y="342138"/>
                </a:lnTo>
                <a:lnTo>
                  <a:pt x="121793" y="345058"/>
                </a:lnTo>
                <a:lnTo>
                  <a:pt x="124841" y="347599"/>
                </a:lnTo>
                <a:lnTo>
                  <a:pt x="128778" y="349630"/>
                </a:lnTo>
                <a:lnTo>
                  <a:pt x="132587" y="351663"/>
                </a:lnTo>
                <a:lnTo>
                  <a:pt x="138684" y="353313"/>
                </a:lnTo>
                <a:lnTo>
                  <a:pt x="146939" y="354838"/>
                </a:lnTo>
                <a:lnTo>
                  <a:pt x="146939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2"/>
                </a:lnTo>
                <a:lnTo>
                  <a:pt x="12065" y="351027"/>
                </a:lnTo>
                <a:lnTo>
                  <a:pt x="15875" y="348868"/>
                </a:lnTo>
                <a:lnTo>
                  <a:pt x="19812" y="346837"/>
                </a:lnTo>
                <a:lnTo>
                  <a:pt x="22733" y="343915"/>
                </a:lnTo>
                <a:lnTo>
                  <a:pt x="24637" y="340232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8"/>
                </a:lnTo>
                <a:lnTo>
                  <a:pt x="28956" y="320293"/>
                </a:lnTo>
                <a:lnTo>
                  <a:pt x="29210" y="313054"/>
                </a:lnTo>
                <a:lnTo>
                  <a:pt x="29210" y="304291"/>
                </a:lnTo>
                <a:lnTo>
                  <a:pt x="29210" y="68833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3"/>
                </a:lnTo>
                <a:lnTo>
                  <a:pt x="28067" y="41401"/>
                </a:lnTo>
                <a:lnTo>
                  <a:pt x="16256" y="24256"/>
                </a:lnTo>
                <a:lnTo>
                  <a:pt x="12318" y="21970"/>
                </a:lnTo>
                <a:lnTo>
                  <a:pt x="6858" y="19938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576577" y="512572"/>
            <a:ext cx="336550" cy="373380"/>
          </a:xfrm>
          <a:custGeom>
            <a:avLst/>
            <a:gdLst/>
            <a:ahLst/>
            <a:cxnLst/>
            <a:rect l="l" t="t" r="r" b="b"/>
            <a:pathLst>
              <a:path w="336550" h="373380">
                <a:moveTo>
                  <a:pt x="0" y="0"/>
                </a:moveTo>
                <a:lnTo>
                  <a:pt x="145541" y="0"/>
                </a:lnTo>
                <a:lnTo>
                  <a:pt x="145541" y="18033"/>
                </a:lnTo>
                <a:lnTo>
                  <a:pt x="136354" y="20395"/>
                </a:lnTo>
                <a:lnTo>
                  <a:pt x="129762" y="24637"/>
                </a:lnTo>
                <a:lnTo>
                  <a:pt x="125789" y="30785"/>
                </a:lnTo>
                <a:lnTo>
                  <a:pt x="124459" y="38862"/>
                </a:lnTo>
                <a:lnTo>
                  <a:pt x="124459" y="43561"/>
                </a:lnTo>
                <a:lnTo>
                  <a:pt x="138938" y="81914"/>
                </a:lnTo>
                <a:lnTo>
                  <a:pt x="185165" y="184657"/>
                </a:lnTo>
                <a:lnTo>
                  <a:pt x="235077" y="84454"/>
                </a:lnTo>
                <a:lnTo>
                  <a:pt x="248284" y="46227"/>
                </a:lnTo>
                <a:lnTo>
                  <a:pt x="248284" y="39624"/>
                </a:lnTo>
                <a:lnTo>
                  <a:pt x="248284" y="33019"/>
                </a:lnTo>
                <a:lnTo>
                  <a:pt x="246379" y="27939"/>
                </a:lnTo>
                <a:lnTo>
                  <a:pt x="242570" y="24256"/>
                </a:lnTo>
                <a:lnTo>
                  <a:pt x="238886" y="20447"/>
                </a:lnTo>
                <a:lnTo>
                  <a:pt x="233679" y="18414"/>
                </a:lnTo>
                <a:lnTo>
                  <a:pt x="226948" y="18033"/>
                </a:lnTo>
                <a:lnTo>
                  <a:pt x="226948" y="0"/>
                </a:lnTo>
                <a:lnTo>
                  <a:pt x="336422" y="0"/>
                </a:lnTo>
                <a:lnTo>
                  <a:pt x="336422" y="18033"/>
                </a:lnTo>
                <a:lnTo>
                  <a:pt x="331470" y="19176"/>
                </a:lnTo>
                <a:lnTo>
                  <a:pt x="327405" y="20700"/>
                </a:lnTo>
                <a:lnTo>
                  <a:pt x="324230" y="22605"/>
                </a:lnTo>
                <a:lnTo>
                  <a:pt x="321055" y="24511"/>
                </a:lnTo>
                <a:lnTo>
                  <a:pt x="317627" y="27431"/>
                </a:lnTo>
                <a:lnTo>
                  <a:pt x="313816" y="31623"/>
                </a:lnTo>
                <a:lnTo>
                  <a:pt x="309879" y="35687"/>
                </a:lnTo>
                <a:lnTo>
                  <a:pt x="286831" y="72558"/>
                </a:lnTo>
                <a:lnTo>
                  <a:pt x="203453" y="229488"/>
                </a:lnTo>
                <a:lnTo>
                  <a:pt x="203453" y="304291"/>
                </a:lnTo>
                <a:lnTo>
                  <a:pt x="203453" y="313943"/>
                </a:lnTo>
                <a:lnTo>
                  <a:pt x="207264" y="338454"/>
                </a:lnTo>
                <a:lnTo>
                  <a:pt x="208660" y="341502"/>
                </a:lnTo>
                <a:lnTo>
                  <a:pt x="210439" y="344042"/>
                </a:lnTo>
                <a:lnTo>
                  <a:pt x="212597" y="345948"/>
                </a:lnTo>
                <a:lnTo>
                  <a:pt x="214629" y="347852"/>
                </a:lnTo>
                <a:lnTo>
                  <a:pt x="236473" y="354838"/>
                </a:lnTo>
                <a:lnTo>
                  <a:pt x="236473" y="372872"/>
                </a:lnTo>
                <a:lnTo>
                  <a:pt x="85724" y="372872"/>
                </a:lnTo>
                <a:lnTo>
                  <a:pt x="85724" y="354838"/>
                </a:lnTo>
                <a:lnTo>
                  <a:pt x="93217" y="353567"/>
                </a:lnTo>
                <a:lnTo>
                  <a:pt x="99186" y="351916"/>
                </a:lnTo>
                <a:lnTo>
                  <a:pt x="103632" y="349885"/>
                </a:lnTo>
                <a:lnTo>
                  <a:pt x="108077" y="347852"/>
                </a:lnTo>
                <a:lnTo>
                  <a:pt x="111378" y="344931"/>
                </a:lnTo>
                <a:lnTo>
                  <a:pt x="113538" y="341122"/>
                </a:lnTo>
                <a:lnTo>
                  <a:pt x="115823" y="337312"/>
                </a:lnTo>
                <a:lnTo>
                  <a:pt x="117221" y="332486"/>
                </a:lnTo>
                <a:lnTo>
                  <a:pt x="117855" y="326516"/>
                </a:lnTo>
                <a:lnTo>
                  <a:pt x="118490" y="320548"/>
                </a:lnTo>
                <a:lnTo>
                  <a:pt x="118745" y="313181"/>
                </a:lnTo>
                <a:lnTo>
                  <a:pt x="118745" y="304291"/>
                </a:lnTo>
                <a:lnTo>
                  <a:pt x="118745" y="229488"/>
                </a:lnTo>
                <a:lnTo>
                  <a:pt x="44703" y="73278"/>
                </a:lnTo>
                <a:lnTo>
                  <a:pt x="25527" y="36322"/>
                </a:lnTo>
                <a:lnTo>
                  <a:pt x="18922" y="27558"/>
                </a:lnTo>
                <a:lnTo>
                  <a:pt x="16002" y="24383"/>
                </a:lnTo>
                <a:lnTo>
                  <a:pt x="13208" y="22098"/>
                </a:lnTo>
                <a:lnTo>
                  <a:pt x="10668" y="20827"/>
                </a:lnTo>
                <a:lnTo>
                  <a:pt x="8128" y="19557"/>
                </a:lnTo>
                <a:lnTo>
                  <a:pt x="4571" y="18541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31798" y="512572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4" h="373380">
                <a:moveTo>
                  <a:pt x="0" y="0"/>
                </a:moveTo>
                <a:lnTo>
                  <a:pt x="321411" y="0"/>
                </a:lnTo>
                <a:lnTo>
                  <a:pt x="321411" y="95885"/>
                </a:lnTo>
                <a:lnTo>
                  <a:pt x="284073" y="95885"/>
                </a:lnTo>
                <a:lnTo>
                  <a:pt x="281569" y="87243"/>
                </a:lnTo>
                <a:lnTo>
                  <a:pt x="279374" y="79803"/>
                </a:lnTo>
                <a:lnTo>
                  <a:pt x="269087" y="53720"/>
                </a:lnTo>
                <a:lnTo>
                  <a:pt x="266674" y="49656"/>
                </a:lnTo>
                <a:lnTo>
                  <a:pt x="252577" y="36956"/>
                </a:lnTo>
                <a:lnTo>
                  <a:pt x="249529" y="35305"/>
                </a:lnTo>
                <a:lnTo>
                  <a:pt x="245592" y="34036"/>
                </a:lnTo>
                <a:lnTo>
                  <a:pt x="241020" y="33274"/>
                </a:lnTo>
                <a:lnTo>
                  <a:pt x="236321" y="32385"/>
                </a:lnTo>
                <a:lnTo>
                  <a:pt x="230352" y="32003"/>
                </a:lnTo>
                <a:lnTo>
                  <a:pt x="222859" y="32003"/>
                </a:lnTo>
                <a:lnTo>
                  <a:pt x="203174" y="32003"/>
                </a:lnTo>
                <a:lnTo>
                  <a:pt x="203174" y="304291"/>
                </a:lnTo>
                <a:lnTo>
                  <a:pt x="203174" y="313943"/>
                </a:lnTo>
                <a:lnTo>
                  <a:pt x="203428" y="321182"/>
                </a:lnTo>
                <a:lnTo>
                  <a:pt x="204063" y="326263"/>
                </a:lnTo>
                <a:lnTo>
                  <a:pt x="204571" y="331215"/>
                </a:lnTo>
                <a:lnTo>
                  <a:pt x="205587" y="335279"/>
                </a:lnTo>
                <a:lnTo>
                  <a:pt x="236194" y="354838"/>
                </a:lnTo>
                <a:lnTo>
                  <a:pt x="236194" y="372872"/>
                </a:lnTo>
                <a:lnTo>
                  <a:pt x="85445" y="372872"/>
                </a:lnTo>
                <a:lnTo>
                  <a:pt x="85445" y="354838"/>
                </a:lnTo>
                <a:lnTo>
                  <a:pt x="93065" y="353567"/>
                </a:lnTo>
                <a:lnTo>
                  <a:pt x="99161" y="351789"/>
                </a:lnTo>
                <a:lnTo>
                  <a:pt x="103606" y="349757"/>
                </a:lnTo>
                <a:lnTo>
                  <a:pt x="108051" y="347599"/>
                </a:lnTo>
                <a:lnTo>
                  <a:pt x="111480" y="344677"/>
                </a:lnTo>
                <a:lnTo>
                  <a:pt x="113639" y="340867"/>
                </a:lnTo>
                <a:lnTo>
                  <a:pt x="115798" y="337057"/>
                </a:lnTo>
                <a:lnTo>
                  <a:pt x="117195" y="332104"/>
                </a:lnTo>
                <a:lnTo>
                  <a:pt x="117703" y="326263"/>
                </a:lnTo>
                <a:lnTo>
                  <a:pt x="118211" y="320293"/>
                </a:lnTo>
                <a:lnTo>
                  <a:pt x="118465" y="313054"/>
                </a:lnTo>
                <a:lnTo>
                  <a:pt x="118465" y="304291"/>
                </a:lnTo>
                <a:lnTo>
                  <a:pt x="118465" y="32003"/>
                </a:lnTo>
                <a:lnTo>
                  <a:pt x="96367" y="32003"/>
                </a:lnTo>
                <a:lnTo>
                  <a:pt x="88652" y="32242"/>
                </a:lnTo>
                <a:lnTo>
                  <a:pt x="56108" y="47878"/>
                </a:lnTo>
                <a:lnTo>
                  <a:pt x="51790" y="53339"/>
                </a:lnTo>
                <a:lnTo>
                  <a:pt x="39048" y="89673"/>
                </a:lnTo>
                <a:lnTo>
                  <a:pt x="37414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03903" y="510666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9004" y="0"/>
                </a:moveTo>
                <a:lnTo>
                  <a:pt x="231901" y="0"/>
                </a:lnTo>
                <a:lnTo>
                  <a:pt x="321945" y="305943"/>
                </a:lnTo>
                <a:lnTo>
                  <a:pt x="324854" y="315416"/>
                </a:lnTo>
                <a:lnTo>
                  <a:pt x="342773" y="348869"/>
                </a:lnTo>
                <a:lnTo>
                  <a:pt x="347091" y="352425"/>
                </a:lnTo>
                <a:lnTo>
                  <a:pt x="353187" y="355092"/>
                </a:lnTo>
                <a:lnTo>
                  <a:pt x="361061" y="356743"/>
                </a:lnTo>
                <a:lnTo>
                  <a:pt x="361061" y="374777"/>
                </a:lnTo>
                <a:lnTo>
                  <a:pt x="210312" y="374777"/>
                </a:lnTo>
                <a:lnTo>
                  <a:pt x="210312" y="356743"/>
                </a:lnTo>
                <a:lnTo>
                  <a:pt x="219710" y="355600"/>
                </a:lnTo>
                <a:lnTo>
                  <a:pt x="226822" y="352933"/>
                </a:lnTo>
                <a:lnTo>
                  <a:pt x="231267" y="348742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90" y="319150"/>
                </a:lnTo>
                <a:lnTo>
                  <a:pt x="222631" y="259207"/>
                </a:lnTo>
                <a:lnTo>
                  <a:pt x="105918" y="259207"/>
                </a:lnTo>
                <a:lnTo>
                  <a:pt x="96900" y="285115"/>
                </a:lnTo>
                <a:lnTo>
                  <a:pt x="94361" y="292481"/>
                </a:lnTo>
                <a:lnTo>
                  <a:pt x="92329" y="299466"/>
                </a:lnTo>
                <a:lnTo>
                  <a:pt x="90678" y="306324"/>
                </a:lnTo>
                <a:lnTo>
                  <a:pt x="89026" y="313182"/>
                </a:lnTo>
                <a:lnTo>
                  <a:pt x="88265" y="320421"/>
                </a:lnTo>
                <a:lnTo>
                  <a:pt x="88265" y="328041"/>
                </a:lnTo>
                <a:lnTo>
                  <a:pt x="90029" y="339848"/>
                </a:lnTo>
                <a:lnTo>
                  <a:pt x="95329" y="348583"/>
                </a:lnTo>
                <a:lnTo>
                  <a:pt x="104177" y="354222"/>
                </a:lnTo>
                <a:lnTo>
                  <a:pt x="116586" y="356743"/>
                </a:lnTo>
                <a:lnTo>
                  <a:pt x="116586" y="374777"/>
                </a:lnTo>
                <a:lnTo>
                  <a:pt x="0" y="374777"/>
                </a:lnTo>
                <a:lnTo>
                  <a:pt x="0" y="356743"/>
                </a:lnTo>
                <a:lnTo>
                  <a:pt x="6731" y="355981"/>
                </a:lnTo>
                <a:lnTo>
                  <a:pt x="12700" y="353568"/>
                </a:lnTo>
                <a:lnTo>
                  <a:pt x="38163" y="320563"/>
                </a:lnTo>
                <a:lnTo>
                  <a:pt x="45085" y="303403"/>
                </a:lnTo>
                <a:lnTo>
                  <a:pt x="1590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69814" y="508254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9" y="2540"/>
                </a:lnTo>
                <a:lnTo>
                  <a:pt x="240537" y="11684"/>
                </a:lnTo>
                <a:lnTo>
                  <a:pt x="240537" y="90932"/>
                </a:lnTo>
                <a:lnTo>
                  <a:pt x="203200" y="90932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8" y="53594"/>
                </a:lnTo>
                <a:lnTo>
                  <a:pt x="85216" y="79756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7"/>
                </a:lnTo>
                <a:lnTo>
                  <a:pt x="169931" y="163782"/>
                </a:lnTo>
                <a:lnTo>
                  <a:pt x="206883" y="189357"/>
                </a:lnTo>
                <a:lnTo>
                  <a:pt x="235203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1" y="381508"/>
                </a:lnTo>
                <a:lnTo>
                  <a:pt x="100611" y="381315"/>
                </a:lnTo>
                <a:lnTo>
                  <a:pt x="56641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5"/>
                </a:lnTo>
                <a:lnTo>
                  <a:pt x="37337" y="285115"/>
                </a:lnTo>
                <a:lnTo>
                  <a:pt x="41338" y="300303"/>
                </a:lnTo>
                <a:lnTo>
                  <a:pt x="46482" y="313467"/>
                </a:lnTo>
                <a:lnTo>
                  <a:pt x="79914" y="345519"/>
                </a:lnTo>
                <a:lnTo>
                  <a:pt x="107061" y="349504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102"/>
                </a:lnTo>
                <a:lnTo>
                  <a:pt x="16115" y="149758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8"/>
                </a:lnTo>
                <a:lnTo>
                  <a:pt x="123493" y="762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83302" y="508254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9" y="2540"/>
                </a:lnTo>
                <a:lnTo>
                  <a:pt x="240537" y="11684"/>
                </a:lnTo>
                <a:lnTo>
                  <a:pt x="240537" y="90932"/>
                </a:lnTo>
                <a:lnTo>
                  <a:pt x="203200" y="90932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8" y="53594"/>
                </a:lnTo>
                <a:lnTo>
                  <a:pt x="85217" y="79756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7"/>
                </a:lnTo>
                <a:lnTo>
                  <a:pt x="169931" y="163782"/>
                </a:lnTo>
                <a:lnTo>
                  <a:pt x="206883" y="189357"/>
                </a:lnTo>
                <a:lnTo>
                  <a:pt x="235203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1" y="381508"/>
                </a:lnTo>
                <a:lnTo>
                  <a:pt x="100611" y="381315"/>
                </a:lnTo>
                <a:lnTo>
                  <a:pt x="56642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5"/>
                </a:lnTo>
                <a:lnTo>
                  <a:pt x="37337" y="285115"/>
                </a:lnTo>
                <a:lnTo>
                  <a:pt x="41338" y="300303"/>
                </a:lnTo>
                <a:lnTo>
                  <a:pt x="46482" y="313467"/>
                </a:lnTo>
                <a:lnTo>
                  <a:pt x="79914" y="345519"/>
                </a:lnTo>
                <a:lnTo>
                  <a:pt x="107061" y="349504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102"/>
                </a:lnTo>
                <a:lnTo>
                  <a:pt x="16115" y="149758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8"/>
                </a:lnTo>
                <a:lnTo>
                  <a:pt x="123493" y="762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73702" y="508254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9" y="2540"/>
                </a:lnTo>
                <a:lnTo>
                  <a:pt x="240537" y="11684"/>
                </a:lnTo>
                <a:lnTo>
                  <a:pt x="240537" y="90932"/>
                </a:lnTo>
                <a:lnTo>
                  <a:pt x="203200" y="90932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8" y="53594"/>
                </a:lnTo>
                <a:lnTo>
                  <a:pt x="85217" y="79756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7"/>
                </a:lnTo>
                <a:lnTo>
                  <a:pt x="169931" y="163782"/>
                </a:lnTo>
                <a:lnTo>
                  <a:pt x="206883" y="189357"/>
                </a:lnTo>
                <a:lnTo>
                  <a:pt x="235203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1" y="381508"/>
                </a:lnTo>
                <a:lnTo>
                  <a:pt x="100611" y="381315"/>
                </a:lnTo>
                <a:lnTo>
                  <a:pt x="56642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5"/>
                </a:lnTo>
                <a:lnTo>
                  <a:pt x="37337" y="285115"/>
                </a:lnTo>
                <a:lnTo>
                  <a:pt x="41338" y="300303"/>
                </a:lnTo>
                <a:lnTo>
                  <a:pt x="46482" y="313467"/>
                </a:lnTo>
                <a:lnTo>
                  <a:pt x="79914" y="345519"/>
                </a:lnTo>
                <a:lnTo>
                  <a:pt x="107061" y="349504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102"/>
                </a:lnTo>
                <a:lnTo>
                  <a:pt x="16115" y="149758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8"/>
                </a:lnTo>
                <a:lnTo>
                  <a:pt x="123493" y="762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87190" y="508254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9" y="2540"/>
                </a:lnTo>
                <a:lnTo>
                  <a:pt x="240537" y="11684"/>
                </a:lnTo>
                <a:lnTo>
                  <a:pt x="240537" y="90932"/>
                </a:lnTo>
                <a:lnTo>
                  <a:pt x="203200" y="90932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9" y="53594"/>
                </a:lnTo>
                <a:lnTo>
                  <a:pt x="85217" y="79756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7"/>
                </a:lnTo>
                <a:lnTo>
                  <a:pt x="169931" y="163782"/>
                </a:lnTo>
                <a:lnTo>
                  <a:pt x="206883" y="189357"/>
                </a:lnTo>
                <a:lnTo>
                  <a:pt x="235204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4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1" y="381508"/>
                </a:lnTo>
                <a:lnTo>
                  <a:pt x="100611" y="381315"/>
                </a:lnTo>
                <a:lnTo>
                  <a:pt x="56642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5"/>
                </a:lnTo>
                <a:lnTo>
                  <a:pt x="37337" y="285115"/>
                </a:lnTo>
                <a:lnTo>
                  <a:pt x="41338" y="300303"/>
                </a:lnTo>
                <a:lnTo>
                  <a:pt x="46482" y="313467"/>
                </a:lnTo>
                <a:lnTo>
                  <a:pt x="79914" y="345519"/>
                </a:lnTo>
                <a:lnTo>
                  <a:pt x="107061" y="349504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102"/>
                </a:lnTo>
                <a:lnTo>
                  <a:pt x="16115" y="149758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8"/>
                </a:lnTo>
                <a:lnTo>
                  <a:pt x="123493" y="762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15107" y="508254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6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128"/>
                </a:lnTo>
                <a:lnTo>
                  <a:pt x="328412" y="142660"/>
                </a:lnTo>
                <a:lnTo>
                  <a:pt x="330962" y="185928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40"/>
                </a:lnTo>
                <a:lnTo>
                  <a:pt x="284353" y="335407"/>
                </a:lnTo>
                <a:lnTo>
                  <a:pt x="245705" y="363928"/>
                </a:lnTo>
                <a:lnTo>
                  <a:pt x="197580" y="378729"/>
                </a:lnTo>
                <a:lnTo>
                  <a:pt x="160909" y="381508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139"/>
                </a:lnTo>
                <a:lnTo>
                  <a:pt x="2522" y="237809"/>
                </a:lnTo>
                <a:lnTo>
                  <a:pt x="0" y="193929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99182" y="508254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9" y="2540"/>
                </a:lnTo>
                <a:lnTo>
                  <a:pt x="240537" y="11684"/>
                </a:lnTo>
                <a:lnTo>
                  <a:pt x="240537" y="90932"/>
                </a:lnTo>
                <a:lnTo>
                  <a:pt x="203200" y="90932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9" y="53594"/>
                </a:lnTo>
                <a:lnTo>
                  <a:pt x="85217" y="79756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7"/>
                </a:lnTo>
                <a:lnTo>
                  <a:pt x="169931" y="163782"/>
                </a:lnTo>
                <a:lnTo>
                  <a:pt x="206882" y="189357"/>
                </a:lnTo>
                <a:lnTo>
                  <a:pt x="235204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4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1" y="381508"/>
                </a:lnTo>
                <a:lnTo>
                  <a:pt x="100611" y="381315"/>
                </a:lnTo>
                <a:lnTo>
                  <a:pt x="56642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5"/>
                </a:lnTo>
                <a:lnTo>
                  <a:pt x="37337" y="285115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4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7" y="208454"/>
                </a:lnTo>
                <a:lnTo>
                  <a:pt x="44672" y="185102"/>
                </a:lnTo>
                <a:lnTo>
                  <a:pt x="16115" y="149758"/>
                </a:lnTo>
                <a:lnTo>
                  <a:pt x="5715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8"/>
                </a:lnTo>
                <a:lnTo>
                  <a:pt x="123493" y="762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7962" y="1053846"/>
            <a:ext cx="7859395" cy="1183005"/>
          </a:xfrm>
          <a:custGeom>
            <a:avLst/>
            <a:gdLst/>
            <a:ahLst/>
            <a:cxnLst/>
            <a:rect l="l" t="t" r="r" b="b"/>
            <a:pathLst>
              <a:path w="7859395" h="1183005">
                <a:moveTo>
                  <a:pt x="7662163" y="0"/>
                </a:moveTo>
                <a:lnTo>
                  <a:pt x="197103" y="0"/>
                </a:lnTo>
                <a:lnTo>
                  <a:pt x="151911" y="5206"/>
                </a:lnTo>
                <a:lnTo>
                  <a:pt x="110425" y="20037"/>
                </a:lnTo>
                <a:lnTo>
                  <a:pt x="73827" y="43307"/>
                </a:lnTo>
                <a:lnTo>
                  <a:pt x="43303" y="73833"/>
                </a:lnTo>
                <a:lnTo>
                  <a:pt x="20034" y="110430"/>
                </a:lnTo>
                <a:lnTo>
                  <a:pt x="5205" y="151915"/>
                </a:lnTo>
                <a:lnTo>
                  <a:pt x="0" y="197103"/>
                </a:lnTo>
                <a:lnTo>
                  <a:pt x="0" y="985519"/>
                </a:lnTo>
                <a:lnTo>
                  <a:pt x="5205" y="1030708"/>
                </a:lnTo>
                <a:lnTo>
                  <a:pt x="20034" y="1072193"/>
                </a:lnTo>
                <a:lnTo>
                  <a:pt x="43303" y="1108790"/>
                </a:lnTo>
                <a:lnTo>
                  <a:pt x="73827" y="1139316"/>
                </a:lnTo>
                <a:lnTo>
                  <a:pt x="110425" y="1162586"/>
                </a:lnTo>
                <a:lnTo>
                  <a:pt x="151911" y="1177417"/>
                </a:lnTo>
                <a:lnTo>
                  <a:pt x="197103" y="1182624"/>
                </a:lnTo>
                <a:lnTo>
                  <a:pt x="7662163" y="1182624"/>
                </a:lnTo>
                <a:lnTo>
                  <a:pt x="7707352" y="1177417"/>
                </a:lnTo>
                <a:lnTo>
                  <a:pt x="7748837" y="1162586"/>
                </a:lnTo>
                <a:lnTo>
                  <a:pt x="7785434" y="1139316"/>
                </a:lnTo>
                <a:lnTo>
                  <a:pt x="7815960" y="1108790"/>
                </a:lnTo>
                <a:lnTo>
                  <a:pt x="7839230" y="1072193"/>
                </a:lnTo>
                <a:lnTo>
                  <a:pt x="7854061" y="1030708"/>
                </a:lnTo>
                <a:lnTo>
                  <a:pt x="7859267" y="985519"/>
                </a:lnTo>
                <a:lnTo>
                  <a:pt x="7859267" y="197103"/>
                </a:lnTo>
                <a:lnTo>
                  <a:pt x="7854061" y="151915"/>
                </a:lnTo>
                <a:lnTo>
                  <a:pt x="7839230" y="110430"/>
                </a:lnTo>
                <a:lnTo>
                  <a:pt x="7815960" y="73833"/>
                </a:lnTo>
                <a:lnTo>
                  <a:pt x="7785434" y="43307"/>
                </a:lnTo>
                <a:lnTo>
                  <a:pt x="7748837" y="20037"/>
                </a:lnTo>
                <a:lnTo>
                  <a:pt x="7707352" y="5206"/>
                </a:lnTo>
                <a:lnTo>
                  <a:pt x="7662163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962" y="1053846"/>
            <a:ext cx="7859395" cy="1183005"/>
          </a:xfrm>
          <a:custGeom>
            <a:avLst/>
            <a:gdLst/>
            <a:ahLst/>
            <a:cxnLst/>
            <a:rect l="l" t="t" r="r" b="b"/>
            <a:pathLst>
              <a:path w="7859395" h="1183005">
                <a:moveTo>
                  <a:pt x="0" y="197103"/>
                </a:moveTo>
                <a:lnTo>
                  <a:pt x="5205" y="151915"/>
                </a:lnTo>
                <a:lnTo>
                  <a:pt x="20034" y="110430"/>
                </a:lnTo>
                <a:lnTo>
                  <a:pt x="43303" y="73833"/>
                </a:lnTo>
                <a:lnTo>
                  <a:pt x="73827" y="43307"/>
                </a:lnTo>
                <a:lnTo>
                  <a:pt x="110425" y="20037"/>
                </a:lnTo>
                <a:lnTo>
                  <a:pt x="151911" y="5206"/>
                </a:lnTo>
                <a:lnTo>
                  <a:pt x="197103" y="0"/>
                </a:lnTo>
                <a:lnTo>
                  <a:pt x="7662163" y="0"/>
                </a:lnTo>
                <a:lnTo>
                  <a:pt x="7707352" y="5206"/>
                </a:lnTo>
                <a:lnTo>
                  <a:pt x="7748837" y="20037"/>
                </a:lnTo>
                <a:lnTo>
                  <a:pt x="7785434" y="43307"/>
                </a:lnTo>
                <a:lnTo>
                  <a:pt x="7815960" y="73833"/>
                </a:lnTo>
                <a:lnTo>
                  <a:pt x="7839230" y="110430"/>
                </a:lnTo>
                <a:lnTo>
                  <a:pt x="7854061" y="151915"/>
                </a:lnTo>
                <a:lnTo>
                  <a:pt x="7859267" y="197103"/>
                </a:lnTo>
                <a:lnTo>
                  <a:pt x="7859267" y="985519"/>
                </a:lnTo>
                <a:lnTo>
                  <a:pt x="7854061" y="1030708"/>
                </a:lnTo>
                <a:lnTo>
                  <a:pt x="7839230" y="1072193"/>
                </a:lnTo>
                <a:lnTo>
                  <a:pt x="7815960" y="1108790"/>
                </a:lnTo>
                <a:lnTo>
                  <a:pt x="7785434" y="1139316"/>
                </a:lnTo>
                <a:lnTo>
                  <a:pt x="7748837" y="1162586"/>
                </a:lnTo>
                <a:lnTo>
                  <a:pt x="7707352" y="1177417"/>
                </a:lnTo>
                <a:lnTo>
                  <a:pt x="7662163" y="1182624"/>
                </a:lnTo>
                <a:lnTo>
                  <a:pt x="197103" y="1182624"/>
                </a:lnTo>
                <a:lnTo>
                  <a:pt x="151911" y="1177417"/>
                </a:lnTo>
                <a:lnTo>
                  <a:pt x="110425" y="1162586"/>
                </a:lnTo>
                <a:lnTo>
                  <a:pt x="73827" y="1139316"/>
                </a:lnTo>
                <a:lnTo>
                  <a:pt x="43303" y="1108790"/>
                </a:lnTo>
                <a:lnTo>
                  <a:pt x="20034" y="1072193"/>
                </a:lnTo>
                <a:lnTo>
                  <a:pt x="5205" y="1030708"/>
                </a:lnTo>
                <a:lnTo>
                  <a:pt x="0" y="985519"/>
                </a:lnTo>
                <a:lnTo>
                  <a:pt x="0" y="19710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962" y="2468117"/>
            <a:ext cx="7859395" cy="1184275"/>
          </a:xfrm>
          <a:custGeom>
            <a:avLst/>
            <a:gdLst/>
            <a:ahLst/>
            <a:cxnLst/>
            <a:rect l="l" t="t" r="r" b="b"/>
            <a:pathLst>
              <a:path w="7859395" h="1184275">
                <a:moveTo>
                  <a:pt x="7661909" y="0"/>
                </a:moveTo>
                <a:lnTo>
                  <a:pt x="197358" y="0"/>
                </a:lnTo>
                <a:lnTo>
                  <a:pt x="152107" y="5214"/>
                </a:lnTo>
                <a:lnTo>
                  <a:pt x="110567" y="20065"/>
                </a:lnTo>
                <a:lnTo>
                  <a:pt x="73923" y="43367"/>
                </a:lnTo>
                <a:lnTo>
                  <a:pt x="43359" y="73933"/>
                </a:lnTo>
                <a:lnTo>
                  <a:pt x="20060" y="110578"/>
                </a:lnTo>
                <a:lnTo>
                  <a:pt x="5212" y="152115"/>
                </a:lnTo>
                <a:lnTo>
                  <a:pt x="0" y="197358"/>
                </a:lnTo>
                <a:lnTo>
                  <a:pt x="0" y="986790"/>
                </a:lnTo>
                <a:lnTo>
                  <a:pt x="5212" y="1032032"/>
                </a:lnTo>
                <a:lnTo>
                  <a:pt x="20060" y="1073569"/>
                </a:lnTo>
                <a:lnTo>
                  <a:pt x="43359" y="1110214"/>
                </a:lnTo>
                <a:lnTo>
                  <a:pt x="73923" y="1140780"/>
                </a:lnTo>
                <a:lnTo>
                  <a:pt x="110567" y="1164082"/>
                </a:lnTo>
                <a:lnTo>
                  <a:pt x="152107" y="1178933"/>
                </a:lnTo>
                <a:lnTo>
                  <a:pt x="197358" y="1184148"/>
                </a:lnTo>
                <a:lnTo>
                  <a:pt x="7661909" y="1184148"/>
                </a:lnTo>
                <a:lnTo>
                  <a:pt x="7707152" y="1178933"/>
                </a:lnTo>
                <a:lnTo>
                  <a:pt x="7748689" y="1164082"/>
                </a:lnTo>
                <a:lnTo>
                  <a:pt x="7785334" y="1140780"/>
                </a:lnTo>
                <a:lnTo>
                  <a:pt x="7815900" y="1110214"/>
                </a:lnTo>
                <a:lnTo>
                  <a:pt x="7839202" y="1073569"/>
                </a:lnTo>
                <a:lnTo>
                  <a:pt x="7854053" y="1032032"/>
                </a:lnTo>
                <a:lnTo>
                  <a:pt x="7859267" y="986790"/>
                </a:lnTo>
                <a:lnTo>
                  <a:pt x="7859267" y="197358"/>
                </a:lnTo>
                <a:lnTo>
                  <a:pt x="7854053" y="152115"/>
                </a:lnTo>
                <a:lnTo>
                  <a:pt x="7839202" y="110578"/>
                </a:lnTo>
                <a:lnTo>
                  <a:pt x="7815900" y="73933"/>
                </a:lnTo>
                <a:lnTo>
                  <a:pt x="7785334" y="43367"/>
                </a:lnTo>
                <a:lnTo>
                  <a:pt x="7748689" y="20065"/>
                </a:lnTo>
                <a:lnTo>
                  <a:pt x="7707152" y="5214"/>
                </a:lnTo>
                <a:lnTo>
                  <a:pt x="7661909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962" y="2468117"/>
            <a:ext cx="7859395" cy="1184275"/>
          </a:xfrm>
          <a:custGeom>
            <a:avLst/>
            <a:gdLst/>
            <a:ahLst/>
            <a:cxnLst/>
            <a:rect l="l" t="t" r="r" b="b"/>
            <a:pathLst>
              <a:path w="7859395" h="1184275">
                <a:moveTo>
                  <a:pt x="0" y="197358"/>
                </a:moveTo>
                <a:lnTo>
                  <a:pt x="5212" y="152115"/>
                </a:lnTo>
                <a:lnTo>
                  <a:pt x="20060" y="110578"/>
                </a:lnTo>
                <a:lnTo>
                  <a:pt x="43359" y="73933"/>
                </a:lnTo>
                <a:lnTo>
                  <a:pt x="73923" y="43367"/>
                </a:lnTo>
                <a:lnTo>
                  <a:pt x="110567" y="20065"/>
                </a:lnTo>
                <a:lnTo>
                  <a:pt x="152107" y="5214"/>
                </a:lnTo>
                <a:lnTo>
                  <a:pt x="197358" y="0"/>
                </a:lnTo>
                <a:lnTo>
                  <a:pt x="7661909" y="0"/>
                </a:lnTo>
                <a:lnTo>
                  <a:pt x="7707152" y="5214"/>
                </a:lnTo>
                <a:lnTo>
                  <a:pt x="7748689" y="20065"/>
                </a:lnTo>
                <a:lnTo>
                  <a:pt x="7785334" y="43367"/>
                </a:lnTo>
                <a:lnTo>
                  <a:pt x="7815900" y="73933"/>
                </a:lnTo>
                <a:lnTo>
                  <a:pt x="7839202" y="110578"/>
                </a:lnTo>
                <a:lnTo>
                  <a:pt x="7854053" y="152115"/>
                </a:lnTo>
                <a:lnTo>
                  <a:pt x="7859267" y="197358"/>
                </a:lnTo>
                <a:lnTo>
                  <a:pt x="7859267" y="986790"/>
                </a:lnTo>
                <a:lnTo>
                  <a:pt x="7854053" y="1032032"/>
                </a:lnTo>
                <a:lnTo>
                  <a:pt x="7839202" y="1073569"/>
                </a:lnTo>
                <a:lnTo>
                  <a:pt x="7815900" y="1110214"/>
                </a:lnTo>
                <a:lnTo>
                  <a:pt x="7785334" y="1140780"/>
                </a:lnTo>
                <a:lnTo>
                  <a:pt x="7748689" y="1164082"/>
                </a:lnTo>
                <a:lnTo>
                  <a:pt x="7707152" y="1178933"/>
                </a:lnTo>
                <a:lnTo>
                  <a:pt x="7661909" y="1184148"/>
                </a:lnTo>
                <a:lnTo>
                  <a:pt x="197358" y="1184148"/>
                </a:lnTo>
                <a:lnTo>
                  <a:pt x="152107" y="1178933"/>
                </a:lnTo>
                <a:lnTo>
                  <a:pt x="110567" y="1164082"/>
                </a:lnTo>
                <a:lnTo>
                  <a:pt x="73923" y="1140780"/>
                </a:lnTo>
                <a:lnTo>
                  <a:pt x="43359" y="1110214"/>
                </a:lnTo>
                <a:lnTo>
                  <a:pt x="20060" y="1073569"/>
                </a:lnTo>
                <a:lnTo>
                  <a:pt x="5212" y="1032032"/>
                </a:lnTo>
                <a:lnTo>
                  <a:pt x="0" y="986790"/>
                </a:lnTo>
                <a:lnTo>
                  <a:pt x="0" y="19735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962" y="3720846"/>
            <a:ext cx="7859395" cy="1183005"/>
          </a:xfrm>
          <a:custGeom>
            <a:avLst/>
            <a:gdLst/>
            <a:ahLst/>
            <a:cxnLst/>
            <a:rect l="l" t="t" r="r" b="b"/>
            <a:pathLst>
              <a:path w="7859395" h="1183004">
                <a:moveTo>
                  <a:pt x="7662163" y="0"/>
                </a:moveTo>
                <a:lnTo>
                  <a:pt x="197103" y="0"/>
                </a:lnTo>
                <a:lnTo>
                  <a:pt x="151911" y="5206"/>
                </a:lnTo>
                <a:lnTo>
                  <a:pt x="110425" y="20037"/>
                </a:lnTo>
                <a:lnTo>
                  <a:pt x="73827" y="43307"/>
                </a:lnTo>
                <a:lnTo>
                  <a:pt x="43303" y="73833"/>
                </a:lnTo>
                <a:lnTo>
                  <a:pt x="20034" y="110430"/>
                </a:lnTo>
                <a:lnTo>
                  <a:pt x="5205" y="151915"/>
                </a:lnTo>
                <a:lnTo>
                  <a:pt x="0" y="197103"/>
                </a:lnTo>
                <a:lnTo>
                  <a:pt x="0" y="985519"/>
                </a:lnTo>
                <a:lnTo>
                  <a:pt x="5205" y="1030708"/>
                </a:lnTo>
                <a:lnTo>
                  <a:pt x="20034" y="1072193"/>
                </a:lnTo>
                <a:lnTo>
                  <a:pt x="43303" y="1108790"/>
                </a:lnTo>
                <a:lnTo>
                  <a:pt x="73827" y="1139316"/>
                </a:lnTo>
                <a:lnTo>
                  <a:pt x="110425" y="1162586"/>
                </a:lnTo>
                <a:lnTo>
                  <a:pt x="151911" y="1177417"/>
                </a:lnTo>
                <a:lnTo>
                  <a:pt x="197103" y="1182623"/>
                </a:lnTo>
                <a:lnTo>
                  <a:pt x="7662163" y="1182623"/>
                </a:lnTo>
                <a:lnTo>
                  <a:pt x="7707352" y="1177417"/>
                </a:lnTo>
                <a:lnTo>
                  <a:pt x="7748837" y="1162586"/>
                </a:lnTo>
                <a:lnTo>
                  <a:pt x="7785434" y="1139316"/>
                </a:lnTo>
                <a:lnTo>
                  <a:pt x="7815960" y="1108790"/>
                </a:lnTo>
                <a:lnTo>
                  <a:pt x="7839230" y="1072193"/>
                </a:lnTo>
                <a:lnTo>
                  <a:pt x="7854061" y="1030708"/>
                </a:lnTo>
                <a:lnTo>
                  <a:pt x="7859267" y="985519"/>
                </a:lnTo>
                <a:lnTo>
                  <a:pt x="7859267" y="197103"/>
                </a:lnTo>
                <a:lnTo>
                  <a:pt x="7854061" y="151915"/>
                </a:lnTo>
                <a:lnTo>
                  <a:pt x="7839230" y="110430"/>
                </a:lnTo>
                <a:lnTo>
                  <a:pt x="7815960" y="73833"/>
                </a:lnTo>
                <a:lnTo>
                  <a:pt x="7785434" y="43307"/>
                </a:lnTo>
                <a:lnTo>
                  <a:pt x="7748837" y="20037"/>
                </a:lnTo>
                <a:lnTo>
                  <a:pt x="7707352" y="5206"/>
                </a:lnTo>
                <a:lnTo>
                  <a:pt x="7662163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962" y="3720846"/>
            <a:ext cx="7859395" cy="1183005"/>
          </a:xfrm>
          <a:custGeom>
            <a:avLst/>
            <a:gdLst/>
            <a:ahLst/>
            <a:cxnLst/>
            <a:rect l="l" t="t" r="r" b="b"/>
            <a:pathLst>
              <a:path w="7859395" h="1183004">
                <a:moveTo>
                  <a:pt x="0" y="197103"/>
                </a:moveTo>
                <a:lnTo>
                  <a:pt x="5205" y="151915"/>
                </a:lnTo>
                <a:lnTo>
                  <a:pt x="20034" y="110430"/>
                </a:lnTo>
                <a:lnTo>
                  <a:pt x="43303" y="73833"/>
                </a:lnTo>
                <a:lnTo>
                  <a:pt x="73827" y="43307"/>
                </a:lnTo>
                <a:lnTo>
                  <a:pt x="110425" y="20037"/>
                </a:lnTo>
                <a:lnTo>
                  <a:pt x="151911" y="5206"/>
                </a:lnTo>
                <a:lnTo>
                  <a:pt x="197103" y="0"/>
                </a:lnTo>
                <a:lnTo>
                  <a:pt x="7662163" y="0"/>
                </a:lnTo>
                <a:lnTo>
                  <a:pt x="7707352" y="5206"/>
                </a:lnTo>
                <a:lnTo>
                  <a:pt x="7748837" y="20037"/>
                </a:lnTo>
                <a:lnTo>
                  <a:pt x="7785434" y="43307"/>
                </a:lnTo>
                <a:lnTo>
                  <a:pt x="7815960" y="73833"/>
                </a:lnTo>
                <a:lnTo>
                  <a:pt x="7839230" y="110430"/>
                </a:lnTo>
                <a:lnTo>
                  <a:pt x="7854061" y="151915"/>
                </a:lnTo>
                <a:lnTo>
                  <a:pt x="7859267" y="197103"/>
                </a:lnTo>
                <a:lnTo>
                  <a:pt x="7859267" y="985519"/>
                </a:lnTo>
                <a:lnTo>
                  <a:pt x="7854061" y="1030708"/>
                </a:lnTo>
                <a:lnTo>
                  <a:pt x="7839230" y="1072193"/>
                </a:lnTo>
                <a:lnTo>
                  <a:pt x="7815960" y="1108790"/>
                </a:lnTo>
                <a:lnTo>
                  <a:pt x="7785434" y="1139316"/>
                </a:lnTo>
                <a:lnTo>
                  <a:pt x="7748837" y="1162586"/>
                </a:lnTo>
                <a:lnTo>
                  <a:pt x="7707352" y="1177417"/>
                </a:lnTo>
                <a:lnTo>
                  <a:pt x="7662163" y="1182623"/>
                </a:lnTo>
                <a:lnTo>
                  <a:pt x="197103" y="1182623"/>
                </a:lnTo>
                <a:lnTo>
                  <a:pt x="151911" y="1177417"/>
                </a:lnTo>
                <a:lnTo>
                  <a:pt x="110425" y="1162586"/>
                </a:lnTo>
                <a:lnTo>
                  <a:pt x="73827" y="1139316"/>
                </a:lnTo>
                <a:lnTo>
                  <a:pt x="43303" y="1108790"/>
                </a:lnTo>
                <a:lnTo>
                  <a:pt x="20034" y="1072193"/>
                </a:lnTo>
                <a:lnTo>
                  <a:pt x="5205" y="1030708"/>
                </a:lnTo>
                <a:lnTo>
                  <a:pt x="0" y="985519"/>
                </a:lnTo>
                <a:lnTo>
                  <a:pt x="0" y="19710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962" y="5017770"/>
            <a:ext cx="7859395" cy="1184275"/>
          </a:xfrm>
          <a:custGeom>
            <a:avLst/>
            <a:gdLst/>
            <a:ahLst/>
            <a:cxnLst/>
            <a:rect l="l" t="t" r="r" b="b"/>
            <a:pathLst>
              <a:path w="7859395" h="1184275">
                <a:moveTo>
                  <a:pt x="7661909" y="0"/>
                </a:moveTo>
                <a:lnTo>
                  <a:pt x="197358" y="0"/>
                </a:lnTo>
                <a:lnTo>
                  <a:pt x="152107" y="5214"/>
                </a:lnTo>
                <a:lnTo>
                  <a:pt x="110567" y="20065"/>
                </a:lnTo>
                <a:lnTo>
                  <a:pt x="73923" y="43367"/>
                </a:lnTo>
                <a:lnTo>
                  <a:pt x="43359" y="73933"/>
                </a:lnTo>
                <a:lnTo>
                  <a:pt x="20060" y="110578"/>
                </a:lnTo>
                <a:lnTo>
                  <a:pt x="5212" y="152115"/>
                </a:lnTo>
                <a:lnTo>
                  <a:pt x="0" y="197357"/>
                </a:lnTo>
                <a:lnTo>
                  <a:pt x="0" y="986789"/>
                </a:lnTo>
                <a:lnTo>
                  <a:pt x="5212" y="1032040"/>
                </a:lnTo>
                <a:lnTo>
                  <a:pt x="20060" y="1073580"/>
                </a:lnTo>
                <a:lnTo>
                  <a:pt x="43359" y="1110224"/>
                </a:lnTo>
                <a:lnTo>
                  <a:pt x="73923" y="1140788"/>
                </a:lnTo>
                <a:lnTo>
                  <a:pt x="110567" y="1164087"/>
                </a:lnTo>
                <a:lnTo>
                  <a:pt x="152107" y="1178935"/>
                </a:lnTo>
                <a:lnTo>
                  <a:pt x="197358" y="1184147"/>
                </a:lnTo>
                <a:lnTo>
                  <a:pt x="7661909" y="1184147"/>
                </a:lnTo>
                <a:lnTo>
                  <a:pt x="7707152" y="1178935"/>
                </a:lnTo>
                <a:lnTo>
                  <a:pt x="7748689" y="1164087"/>
                </a:lnTo>
                <a:lnTo>
                  <a:pt x="7785334" y="1140788"/>
                </a:lnTo>
                <a:lnTo>
                  <a:pt x="7815900" y="1110224"/>
                </a:lnTo>
                <a:lnTo>
                  <a:pt x="7839202" y="1073580"/>
                </a:lnTo>
                <a:lnTo>
                  <a:pt x="7854053" y="1032040"/>
                </a:lnTo>
                <a:lnTo>
                  <a:pt x="7859267" y="986789"/>
                </a:lnTo>
                <a:lnTo>
                  <a:pt x="7859267" y="197357"/>
                </a:lnTo>
                <a:lnTo>
                  <a:pt x="7854053" y="152115"/>
                </a:lnTo>
                <a:lnTo>
                  <a:pt x="7839202" y="110578"/>
                </a:lnTo>
                <a:lnTo>
                  <a:pt x="7815900" y="73933"/>
                </a:lnTo>
                <a:lnTo>
                  <a:pt x="7785334" y="43367"/>
                </a:lnTo>
                <a:lnTo>
                  <a:pt x="7748689" y="20065"/>
                </a:lnTo>
                <a:lnTo>
                  <a:pt x="7707152" y="5214"/>
                </a:lnTo>
                <a:lnTo>
                  <a:pt x="7661909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962" y="5017770"/>
            <a:ext cx="7859395" cy="1184275"/>
          </a:xfrm>
          <a:custGeom>
            <a:avLst/>
            <a:gdLst/>
            <a:ahLst/>
            <a:cxnLst/>
            <a:rect l="l" t="t" r="r" b="b"/>
            <a:pathLst>
              <a:path w="7859395" h="1184275">
                <a:moveTo>
                  <a:pt x="0" y="197357"/>
                </a:moveTo>
                <a:lnTo>
                  <a:pt x="5212" y="152115"/>
                </a:lnTo>
                <a:lnTo>
                  <a:pt x="20060" y="110578"/>
                </a:lnTo>
                <a:lnTo>
                  <a:pt x="43359" y="73933"/>
                </a:lnTo>
                <a:lnTo>
                  <a:pt x="73923" y="43367"/>
                </a:lnTo>
                <a:lnTo>
                  <a:pt x="110567" y="20065"/>
                </a:lnTo>
                <a:lnTo>
                  <a:pt x="152107" y="5214"/>
                </a:lnTo>
                <a:lnTo>
                  <a:pt x="197358" y="0"/>
                </a:lnTo>
                <a:lnTo>
                  <a:pt x="7661909" y="0"/>
                </a:lnTo>
                <a:lnTo>
                  <a:pt x="7707152" y="5214"/>
                </a:lnTo>
                <a:lnTo>
                  <a:pt x="7748689" y="20065"/>
                </a:lnTo>
                <a:lnTo>
                  <a:pt x="7785334" y="43367"/>
                </a:lnTo>
                <a:lnTo>
                  <a:pt x="7815900" y="73933"/>
                </a:lnTo>
                <a:lnTo>
                  <a:pt x="7839202" y="110578"/>
                </a:lnTo>
                <a:lnTo>
                  <a:pt x="7854053" y="152115"/>
                </a:lnTo>
                <a:lnTo>
                  <a:pt x="7859267" y="197357"/>
                </a:lnTo>
                <a:lnTo>
                  <a:pt x="7859267" y="986789"/>
                </a:lnTo>
                <a:lnTo>
                  <a:pt x="7854053" y="1032040"/>
                </a:lnTo>
                <a:lnTo>
                  <a:pt x="7839202" y="1073580"/>
                </a:lnTo>
                <a:lnTo>
                  <a:pt x="7815900" y="1110224"/>
                </a:lnTo>
                <a:lnTo>
                  <a:pt x="7785334" y="1140788"/>
                </a:lnTo>
                <a:lnTo>
                  <a:pt x="7748689" y="1164087"/>
                </a:lnTo>
                <a:lnTo>
                  <a:pt x="7707152" y="1178935"/>
                </a:lnTo>
                <a:lnTo>
                  <a:pt x="7661909" y="1184147"/>
                </a:lnTo>
                <a:lnTo>
                  <a:pt x="197358" y="1184147"/>
                </a:lnTo>
                <a:lnTo>
                  <a:pt x="152107" y="1178935"/>
                </a:lnTo>
                <a:lnTo>
                  <a:pt x="110567" y="1164087"/>
                </a:lnTo>
                <a:lnTo>
                  <a:pt x="73923" y="1140788"/>
                </a:lnTo>
                <a:lnTo>
                  <a:pt x="43359" y="1110224"/>
                </a:lnTo>
                <a:lnTo>
                  <a:pt x="20060" y="1073580"/>
                </a:lnTo>
                <a:lnTo>
                  <a:pt x="5212" y="1032040"/>
                </a:lnTo>
                <a:lnTo>
                  <a:pt x="0" y="986789"/>
                </a:lnTo>
                <a:lnTo>
                  <a:pt x="0" y="19735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43229" y="1306144"/>
            <a:ext cx="7427595" cy="45548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700" b="1" spc="-5" dirty="0">
                <a:latin typeface="Cambria"/>
                <a:cs typeface="Cambria"/>
              </a:rPr>
              <a:t>Initial </a:t>
            </a:r>
            <a:r>
              <a:rPr sz="3700" b="1" spc="-25" dirty="0">
                <a:latin typeface="Cambria"/>
                <a:cs typeface="Cambria"/>
              </a:rPr>
              <a:t>Comprehensive</a:t>
            </a:r>
            <a:r>
              <a:rPr sz="3700" b="1" spc="15" dirty="0">
                <a:latin typeface="Cambria"/>
                <a:cs typeface="Cambria"/>
              </a:rPr>
              <a:t> </a:t>
            </a:r>
            <a:r>
              <a:rPr sz="3700" b="1" spc="-10" dirty="0">
                <a:latin typeface="Cambria"/>
                <a:cs typeface="Cambria"/>
              </a:rPr>
              <a:t>Assessment</a:t>
            </a:r>
            <a:endParaRPr sz="3700">
              <a:latin typeface="Cambria"/>
              <a:cs typeface="Cambria"/>
            </a:endParaRPr>
          </a:p>
          <a:p>
            <a:pPr marL="12700" marR="1057910">
              <a:lnSpc>
                <a:spcPct val="222100"/>
              </a:lnSpc>
              <a:spcBef>
                <a:spcPts val="1285"/>
              </a:spcBef>
            </a:pPr>
            <a:r>
              <a:rPr sz="3700" b="1" spc="-15" dirty="0">
                <a:latin typeface="Cambria"/>
                <a:cs typeface="Cambria"/>
              </a:rPr>
              <a:t>Problem </a:t>
            </a:r>
            <a:r>
              <a:rPr sz="3700" b="1" spc="-35" dirty="0">
                <a:latin typeface="Cambria"/>
                <a:cs typeface="Cambria"/>
              </a:rPr>
              <a:t>Focused </a:t>
            </a:r>
            <a:r>
              <a:rPr sz="3700" b="1" spc="-5" dirty="0">
                <a:latin typeface="Cambria"/>
                <a:cs typeface="Cambria"/>
              </a:rPr>
              <a:t>Assessment  </a:t>
            </a:r>
            <a:r>
              <a:rPr sz="3700" b="1" spc="-10" dirty="0">
                <a:latin typeface="Cambria"/>
                <a:cs typeface="Cambria"/>
              </a:rPr>
              <a:t>Emergency</a:t>
            </a:r>
            <a:r>
              <a:rPr sz="3700" b="1" spc="30" dirty="0">
                <a:latin typeface="Cambria"/>
                <a:cs typeface="Cambria"/>
              </a:rPr>
              <a:t> </a:t>
            </a:r>
            <a:r>
              <a:rPr sz="3700" b="1" spc="-5" dirty="0">
                <a:latin typeface="Cambria"/>
                <a:cs typeface="Cambria"/>
              </a:rPr>
              <a:t>Assessment</a:t>
            </a:r>
            <a:endParaRPr sz="3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5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700" b="1" spc="-5" dirty="0">
                <a:latin typeface="Cambria"/>
                <a:cs typeface="Cambria"/>
              </a:rPr>
              <a:t>Time Lapsed</a:t>
            </a:r>
            <a:r>
              <a:rPr sz="3700" b="1" spc="10" dirty="0">
                <a:latin typeface="Cambria"/>
                <a:cs typeface="Cambria"/>
              </a:rPr>
              <a:t> </a:t>
            </a:r>
            <a:r>
              <a:rPr sz="3700" b="1" spc="-10" dirty="0">
                <a:latin typeface="Cambria"/>
                <a:cs typeface="Cambria"/>
              </a:rPr>
              <a:t>Assessment</a:t>
            </a:r>
            <a:endParaRPr sz="37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13847" y="574910"/>
            <a:ext cx="6366884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7485" y="197738"/>
            <a:ext cx="6349784" cy="381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33167" y="27368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70">
                <a:moveTo>
                  <a:pt x="54609" y="0"/>
                </a:moveTo>
                <a:lnTo>
                  <a:pt x="0" y="153670"/>
                </a:lnTo>
                <a:lnTo>
                  <a:pt x="98298" y="153670"/>
                </a:lnTo>
                <a:lnTo>
                  <a:pt x="5460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66411" y="229488"/>
            <a:ext cx="109474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23511" y="229488"/>
            <a:ext cx="107823" cy="163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1242" y="229615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5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5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4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8" y="252428"/>
                </a:lnTo>
                <a:lnTo>
                  <a:pt x="154775" y="212179"/>
                </a:lnTo>
                <a:lnTo>
                  <a:pt x="156972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93711" y="20205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4" h="373380">
                <a:moveTo>
                  <a:pt x="0" y="0"/>
                </a:moveTo>
                <a:lnTo>
                  <a:pt x="270891" y="0"/>
                </a:lnTo>
                <a:lnTo>
                  <a:pt x="270891" y="86868"/>
                </a:lnTo>
                <a:lnTo>
                  <a:pt x="233426" y="86868"/>
                </a:lnTo>
                <a:lnTo>
                  <a:pt x="229115" y="74961"/>
                </a:lnTo>
                <a:lnTo>
                  <a:pt x="225139" y="65150"/>
                </a:lnTo>
                <a:lnTo>
                  <a:pt x="198054" y="35004"/>
                </a:lnTo>
                <a:lnTo>
                  <a:pt x="173355" y="32003"/>
                </a:lnTo>
                <a:lnTo>
                  <a:pt x="113792" y="32003"/>
                </a:lnTo>
                <a:lnTo>
                  <a:pt x="113792" y="163068"/>
                </a:lnTo>
                <a:lnTo>
                  <a:pt x="149860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8" y="220646"/>
                </a:lnTo>
                <a:lnTo>
                  <a:pt x="169164" y="198628"/>
                </a:lnTo>
                <a:lnTo>
                  <a:pt x="164846" y="196215"/>
                </a:lnTo>
                <a:lnTo>
                  <a:pt x="158496" y="195072"/>
                </a:lnTo>
                <a:lnTo>
                  <a:pt x="149860" y="195072"/>
                </a:lnTo>
                <a:lnTo>
                  <a:pt x="113792" y="195072"/>
                </a:lnTo>
                <a:lnTo>
                  <a:pt x="113792" y="340868"/>
                </a:lnTo>
                <a:lnTo>
                  <a:pt x="173101" y="340868"/>
                </a:lnTo>
                <a:lnTo>
                  <a:pt x="179451" y="340868"/>
                </a:lnTo>
                <a:lnTo>
                  <a:pt x="184785" y="340487"/>
                </a:lnTo>
                <a:lnTo>
                  <a:pt x="189230" y="339598"/>
                </a:lnTo>
                <a:lnTo>
                  <a:pt x="193548" y="338836"/>
                </a:lnTo>
                <a:lnTo>
                  <a:pt x="197485" y="337439"/>
                </a:lnTo>
                <a:lnTo>
                  <a:pt x="200914" y="335407"/>
                </a:lnTo>
                <a:lnTo>
                  <a:pt x="204470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20" y="273177"/>
                </a:lnTo>
                <a:lnTo>
                  <a:pt x="273558" y="273177"/>
                </a:lnTo>
                <a:lnTo>
                  <a:pt x="2684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8" y="340233"/>
                </a:lnTo>
                <a:lnTo>
                  <a:pt x="26543" y="336423"/>
                </a:lnTo>
                <a:lnTo>
                  <a:pt x="27813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18045" y="202056"/>
            <a:ext cx="351790" cy="375285"/>
          </a:xfrm>
          <a:custGeom>
            <a:avLst/>
            <a:gdLst/>
            <a:ahLst/>
            <a:cxnLst/>
            <a:rect l="l" t="t" r="r" b="b"/>
            <a:pathLst>
              <a:path w="351790" h="375284">
                <a:moveTo>
                  <a:pt x="0" y="0"/>
                </a:moveTo>
                <a:lnTo>
                  <a:pt x="151129" y="0"/>
                </a:lnTo>
                <a:lnTo>
                  <a:pt x="151129" y="18034"/>
                </a:lnTo>
                <a:lnTo>
                  <a:pt x="141604" y="19176"/>
                </a:lnTo>
                <a:lnTo>
                  <a:pt x="134620" y="21844"/>
                </a:lnTo>
                <a:lnTo>
                  <a:pt x="130048" y="26035"/>
                </a:lnTo>
                <a:lnTo>
                  <a:pt x="125475" y="30099"/>
                </a:lnTo>
                <a:lnTo>
                  <a:pt x="123189" y="36068"/>
                </a:lnTo>
                <a:lnTo>
                  <a:pt x="123189" y="43688"/>
                </a:lnTo>
                <a:lnTo>
                  <a:pt x="123189" y="49784"/>
                </a:lnTo>
                <a:lnTo>
                  <a:pt x="123825" y="55625"/>
                </a:lnTo>
                <a:lnTo>
                  <a:pt x="185800" y="284861"/>
                </a:lnTo>
                <a:lnTo>
                  <a:pt x="253237" y="89662"/>
                </a:lnTo>
                <a:lnTo>
                  <a:pt x="255904" y="81915"/>
                </a:lnTo>
                <a:lnTo>
                  <a:pt x="258063" y="74802"/>
                </a:lnTo>
                <a:lnTo>
                  <a:pt x="259587" y="68072"/>
                </a:lnTo>
                <a:lnTo>
                  <a:pt x="261238" y="61341"/>
                </a:lnTo>
                <a:lnTo>
                  <a:pt x="262000" y="54228"/>
                </a:lnTo>
                <a:lnTo>
                  <a:pt x="262000" y="46736"/>
                </a:lnTo>
                <a:lnTo>
                  <a:pt x="262000" y="37846"/>
                </a:lnTo>
                <a:lnTo>
                  <a:pt x="233552" y="18034"/>
                </a:lnTo>
                <a:lnTo>
                  <a:pt x="233552" y="0"/>
                </a:lnTo>
                <a:lnTo>
                  <a:pt x="351281" y="0"/>
                </a:lnTo>
                <a:lnTo>
                  <a:pt x="351281" y="18034"/>
                </a:lnTo>
                <a:lnTo>
                  <a:pt x="344297" y="19176"/>
                </a:lnTo>
                <a:lnTo>
                  <a:pt x="338454" y="21336"/>
                </a:lnTo>
                <a:lnTo>
                  <a:pt x="333628" y="24765"/>
                </a:lnTo>
                <a:lnTo>
                  <a:pt x="328802" y="28067"/>
                </a:lnTo>
                <a:lnTo>
                  <a:pt x="324484" y="32893"/>
                </a:lnTo>
                <a:lnTo>
                  <a:pt x="306704" y="69976"/>
                </a:lnTo>
                <a:lnTo>
                  <a:pt x="192277" y="374777"/>
                </a:lnTo>
                <a:lnTo>
                  <a:pt x="129285" y="374777"/>
                </a:lnTo>
                <a:lnTo>
                  <a:pt x="39115" y="68834"/>
                </a:lnTo>
                <a:lnTo>
                  <a:pt x="22732" y="29337"/>
                </a:lnTo>
                <a:lnTo>
                  <a:pt x="18287" y="25781"/>
                </a:lnTo>
                <a:lnTo>
                  <a:pt x="13970" y="22225"/>
                </a:lnTo>
                <a:lnTo>
                  <a:pt x="7874" y="19685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43547" y="20205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09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5890" y="20066"/>
                </a:lnTo>
                <a:lnTo>
                  <a:pt x="130301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523" y="29464"/>
                </a:lnTo>
                <a:lnTo>
                  <a:pt x="118745" y="32766"/>
                </a:lnTo>
                <a:lnTo>
                  <a:pt x="116967" y="36068"/>
                </a:lnTo>
                <a:lnTo>
                  <a:pt x="115697" y="40386"/>
                </a:lnTo>
                <a:lnTo>
                  <a:pt x="114934" y="45593"/>
                </a:lnTo>
                <a:lnTo>
                  <a:pt x="114173" y="50926"/>
                </a:lnTo>
                <a:lnTo>
                  <a:pt x="113792" y="58674"/>
                </a:lnTo>
                <a:lnTo>
                  <a:pt x="113792" y="68834"/>
                </a:lnTo>
                <a:lnTo>
                  <a:pt x="113792" y="304292"/>
                </a:lnTo>
                <a:lnTo>
                  <a:pt x="113792" y="310642"/>
                </a:lnTo>
                <a:lnTo>
                  <a:pt x="114046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21411" y="344170"/>
                </a:lnTo>
                <a:lnTo>
                  <a:pt x="123444" y="34645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1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579"/>
                </a:lnTo>
                <a:lnTo>
                  <a:pt x="29209" y="59817"/>
                </a:lnTo>
                <a:lnTo>
                  <a:pt x="28955" y="52704"/>
                </a:lnTo>
                <a:lnTo>
                  <a:pt x="28448" y="46990"/>
                </a:lnTo>
                <a:lnTo>
                  <a:pt x="28067" y="41401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76671" y="20205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6" y="0"/>
                </a:lnTo>
                <a:lnTo>
                  <a:pt x="207263" y="168021"/>
                </a:lnTo>
                <a:lnTo>
                  <a:pt x="230758" y="210820"/>
                </a:lnTo>
                <a:lnTo>
                  <a:pt x="250654" y="249682"/>
                </a:lnTo>
                <a:lnTo>
                  <a:pt x="256412" y="261874"/>
                </a:lnTo>
                <a:lnTo>
                  <a:pt x="260857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09" y="119379"/>
                </a:lnTo>
                <a:lnTo>
                  <a:pt x="257809" y="68579"/>
                </a:lnTo>
                <a:lnTo>
                  <a:pt x="257734" y="60321"/>
                </a:lnTo>
                <a:lnTo>
                  <a:pt x="244601" y="24002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612" y="20447"/>
                </a:lnTo>
                <a:lnTo>
                  <a:pt x="319404" y="22478"/>
                </a:lnTo>
                <a:lnTo>
                  <a:pt x="302484" y="60555"/>
                </a:lnTo>
                <a:lnTo>
                  <a:pt x="302387" y="68579"/>
                </a:lnTo>
                <a:lnTo>
                  <a:pt x="302387" y="372872"/>
                </a:lnTo>
                <a:lnTo>
                  <a:pt x="233044" y="372872"/>
                </a:lnTo>
                <a:lnTo>
                  <a:pt x="110108" y="160274"/>
                </a:lnTo>
                <a:lnTo>
                  <a:pt x="88487" y="121808"/>
                </a:lnTo>
                <a:lnTo>
                  <a:pt x="73532" y="92583"/>
                </a:lnTo>
                <a:lnTo>
                  <a:pt x="70992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93471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0901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59" y="343662"/>
                </a:lnTo>
                <a:lnTo>
                  <a:pt x="24764" y="339852"/>
                </a:lnTo>
                <a:lnTo>
                  <a:pt x="26669" y="336169"/>
                </a:lnTo>
                <a:lnTo>
                  <a:pt x="27939" y="331470"/>
                </a:lnTo>
                <a:lnTo>
                  <a:pt x="28448" y="325882"/>
                </a:lnTo>
                <a:lnTo>
                  <a:pt x="28955" y="320167"/>
                </a:lnTo>
                <a:lnTo>
                  <a:pt x="29209" y="313055"/>
                </a:lnTo>
                <a:lnTo>
                  <a:pt x="29209" y="304546"/>
                </a:lnTo>
                <a:lnTo>
                  <a:pt x="29209" y="68325"/>
                </a:lnTo>
                <a:lnTo>
                  <a:pt x="23875" y="30479"/>
                </a:lnTo>
                <a:lnTo>
                  <a:pt x="20065" y="27050"/>
                </a:lnTo>
                <a:lnTo>
                  <a:pt x="16382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54471" y="20205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0" y="0"/>
                </a:lnTo>
                <a:lnTo>
                  <a:pt x="270890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0"/>
                </a:lnTo>
                <a:lnTo>
                  <a:pt x="198054" y="35004"/>
                </a:lnTo>
                <a:lnTo>
                  <a:pt x="173354" y="32003"/>
                </a:lnTo>
                <a:lnTo>
                  <a:pt x="113791" y="32003"/>
                </a:lnTo>
                <a:lnTo>
                  <a:pt x="113791" y="163068"/>
                </a:lnTo>
                <a:lnTo>
                  <a:pt x="149860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7" y="220646"/>
                </a:lnTo>
                <a:lnTo>
                  <a:pt x="169163" y="198628"/>
                </a:lnTo>
                <a:lnTo>
                  <a:pt x="164845" y="196215"/>
                </a:lnTo>
                <a:lnTo>
                  <a:pt x="158495" y="195072"/>
                </a:lnTo>
                <a:lnTo>
                  <a:pt x="149860" y="195072"/>
                </a:lnTo>
                <a:lnTo>
                  <a:pt x="113791" y="195072"/>
                </a:lnTo>
                <a:lnTo>
                  <a:pt x="113791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5" y="340487"/>
                </a:lnTo>
                <a:lnTo>
                  <a:pt x="189229" y="339598"/>
                </a:lnTo>
                <a:lnTo>
                  <a:pt x="193548" y="338836"/>
                </a:lnTo>
                <a:lnTo>
                  <a:pt x="197485" y="337439"/>
                </a:lnTo>
                <a:lnTo>
                  <a:pt x="200913" y="335407"/>
                </a:lnTo>
                <a:lnTo>
                  <a:pt x="204469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19" y="273177"/>
                </a:lnTo>
                <a:lnTo>
                  <a:pt x="273557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5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6" y="41401"/>
                </a:lnTo>
                <a:lnTo>
                  <a:pt x="16255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0611" y="202056"/>
            <a:ext cx="351155" cy="373380"/>
          </a:xfrm>
          <a:custGeom>
            <a:avLst/>
            <a:gdLst/>
            <a:ahLst/>
            <a:cxnLst/>
            <a:rect l="l" t="t" r="r" b="b"/>
            <a:pathLst>
              <a:path w="351154" h="37338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3730" y="20827"/>
                </a:lnTo>
                <a:lnTo>
                  <a:pt x="127126" y="23749"/>
                </a:lnTo>
                <a:lnTo>
                  <a:pt x="123571" y="27050"/>
                </a:lnTo>
                <a:lnTo>
                  <a:pt x="120014" y="30352"/>
                </a:lnTo>
                <a:lnTo>
                  <a:pt x="117475" y="34671"/>
                </a:lnTo>
                <a:lnTo>
                  <a:pt x="113791" y="69088"/>
                </a:lnTo>
                <a:lnTo>
                  <a:pt x="113791" y="160274"/>
                </a:lnTo>
                <a:lnTo>
                  <a:pt x="237236" y="160274"/>
                </a:lnTo>
                <a:lnTo>
                  <a:pt x="237236" y="69088"/>
                </a:lnTo>
                <a:lnTo>
                  <a:pt x="231901" y="30607"/>
                </a:lnTo>
                <a:lnTo>
                  <a:pt x="208279" y="18034"/>
                </a:lnTo>
                <a:lnTo>
                  <a:pt x="208279" y="0"/>
                </a:lnTo>
                <a:lnTo>
                  <a:pt x="350900" y="0"/>
                </a:lnTo>
                <a:lnTo>
                  <a:pt x="350900" y="18034"/>
                </a:lnTo>
                <a:lnTo>
                  <a:pt x="342900" y="20193"/>
                </a:lnTo>
                <a:lnTo>
                  <a:pt x="337058" y="22606"/>
                </a:lnTo>
                <a:lnTo>
                  <a:pt x="333375" y="25019"/>
                </a:lnTo>
                <a:lnTo>
                  <a:pt x="329818" y="27432"/>
                </a:lnTo>
                <a:lnTo>
                  <a:pt x="327151" y="30607"/>
                </a:lnTo>
                <a:lnTo>
                  <a:pt x="325627" y="34417"/>
                </a:lnTo>
                <a:lnTo>
                  <a:pt x="324103" y="38226"/>
                </a:lnTo>
                <a:lnTo>
                  <a:pt x="323088" y="42545"/>
                </a:lnTo>
                <a:lnTo>
                  <a:pt x="322579" y="47244"/>
                </a:lnTo>
                <a:lnTo>
                  <a:pt x="322199" y="52070"/>
                </a:lnTo>
                <a:lnTo>
                  <a:pt x="321945" y="59309"/>
                </a:lnTo>
                <a:lnTo>
                  <a:pt x="321945" y="69088"/>
                </a:lnTo>
                <a:lnTo>
                  <a:pt x="321945" y="304292"/>
                </a:lnTo>
                <a:lnTo>
                  <a:pt x="327278" y="342646"/>
                </a:lnTo>
                <a:lnTo>
                  <a:pt x="350900" y="354838"/>
                </a:lnTo>
                <a:lnTo>
                  <a:pt x="350900" y="372872"/>
                </a:lnTo>
                <a:lnTo>
                  <a:pt x="208279" y="372872"/>
                </a:lnTo>
                <a:lnTo>
                  <a:pt x="208279" y="354838"/>
                </a:lnTo>
                <a:lnTo>
                  <a:pt x="218948" y="352044"/>
                </a:lnTo>
                <a:lnTo>
                  <a:pt x="225678" y="349377"/>
                </a:lnTo>
                <a:lnTo>
                  <a:pt x="228853" y="346583"/>
                </a:lnTo>
                <a:lnTo>
                  <a:pt x="231901" y="343916"/>
                </a:lnTo>
                <a:lnTo>
                  <a:pt x="234061" y="339979"/>
                </a:lnTo>
                <a:lnTo>
                  <a:pt x="237236" y="304292"/>
                </a:lnTo>
                <a:lnTo>
                  <a:pt x="237236" y="194691"/>
                </a:lnTo>
                <a:lnTo>
                  <a:pt x="113791" y="194691"/>
                </a:lnTo>
                <a:lnTo>
                  <a:pt x="113791" y="304292"/>
                </a:lnTo>
                <a:lnTo>
                  <a:pt x="113791" y="310642"/>
                </a:lnTo>
                <a:lnTo>
                  <a:pt x="116586" y="335407"/>
                </a:lnTo>
                <a:lnTo>
                  <a:pt x="117728" y="338836"/>
                </a:lnTo>
                <a:lnTo>
                  <a:pt x="119252" y="341757"/>
                </a:lnTo>
                <a:lnTo>
                  <a:pt x="121412" y="344170"/>
                </a:lnTo>
                <a:lnTo>
                  <a:pt x="123443" y="346456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6" y="41401"/>
                </a:lnTo>
                <a:lnTo>
                  <a:pt x="16255" y="24257"/>
                </a:lnTo>
                <a:lnTo>
                  <a:pt x="12318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27523" y="20205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0" y="0"/>
                </a:lnTo>
                <a:lnTo>
                  <a:pt x="270890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0"/>
                </a:lnTo>
                <a:lnTo>
                  <a:pt x="198054" y="35004"/>
                </a:lnTo>
                <a:lnTo>
                  <a:pt x="173354" y="32003"/>
                </a:lnTo>
                <a:lnTo>
                  <a:pt x="113791" y="32003"/>
                </a:lnTo>
                <a:lnTo>
                  <a:pt x="113791" y="163068"/>
                </a:lnTo>
                <a:lnTo>
                  <a:pt x="149860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7" y="220646"/>
                </a:lnTo>
                <a:lnTo>
                  <a:pt x="169163" y="198628"/>
                </a:lnTo>
                <a:lnTo>
                  <a:pt x="164846" y="196215"/>
                </a:lnTo>
                <a:lnTo>
                  <a:pt x="158496" y="195072"/>
                </a:lnTo>
                <a:lnTo>
                  <a:pt x="149860" y="195072"/>
                </a:lnTo>
                <a:lnTo>
                  <a:pt x="113791" y="195072"/>
                </a:lnTo>
                <a:lnTo>
                  <a:pt x="113791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5" y="340487"/>
                </a:lnTo>
                <a:lnTo>
                  <a:pt x="189229" y="339598"/>
                </a:lnTo>
                <a:lnTo>
                  <a:pt x="193548" y="338836"/>
                </a:lnTo>
                <a:lnTo>
                  <a:pt x="197485" y="337439"/>
                </a:lnTo>
                <a:lnTo>
                  <a:pt x="200913" y="335407"/>
                </a:lnTo>
                <a:lnTo>
                  <a:pt x="204470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20" y="273177"/>
                </a:lnTo>
                <a:lnTo>
                  <a:pt x="273558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6" y="41401"/>
                </a:lnTo>
                <a:lnTo>
                  <a:pt x="16255" y="24257"/>
                </a:lnTo>
                <a:lnTo>
                  <a:pt x="12318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57191" y="20205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131" y="0"/>
                </a:lnTo>
                <a:lnTo>
                  <a:pt x="174686" y="285"/>
                </a:lnTo>
                <a:lnTo>
                  <a:pt x="213995" y="4572"/>
                </a:lnTo>
                <a:lnTo>
                  <a:pt x="253365" y="18288"/>
                </a:lnTo>
                <a:lnTo>
                  <a:pt x="282035" y="43640"/>
                </a:lnTo>
                <a:lnTo>
                  <a:pt x="296608" y="81327"/>
                </a:lnTo>
                <a:lnTo>
                  <a:pt x="297942" y="100584"/>
                </a:lnTo>
                <a:lnTo>
                  <a:pt x="297348" y="113444"/>
                </a:lnTo>
                <a:lnTo>
                  <a:pt x="283378" y="155571"/>
                </a:lnTo>
                <a:lnTo>
                  <a:pt x="254474" y="184467"/>
                </a:lnTo>
                <a:lnTo>
                  <a:pt x="220345" y="202184"/>
                </a:lnTo>
                <a:lnTo>
                  <a:pt x="220345" y="204851"/>
                </a:lnTo>
                <a:lnTo>
                  <a:pt x="253746" y="228219"/>
                </a:lnTo>
                <a:lnTo>
                  <a:pt x="277749" y="265176"/>
                </a:lnTo>
                <a:lnTo>
                  <a:pt x="294894" y="302387"/>
                </a:lnTo>
                <a:lnTo>
                  <a:pt x="300609" y="314005"/>
                </a:lnTo>
                <a:lnTo>
                  <a:pt x="323655" y="345193"/>
                </a:lnTo>
                <a:lnTo>
                  <a:pt x="344550" y="354838"/>
                </a:lnTo>
                <a:lnTo>
                  <a:pt x="344550" y="372872"/>
                </a:lnTo>
                <a:lnTo>
                  <a:pt x="239522" y="372872"/>
                </a:lnTo>
                <a:lnTo>
                  <a:pt x="231300" y="360586"/>
                </a:lnTo>
                <a:lnTo>
                  <a:pt x="222615" y="345646"/>
                </a:lnTo>
                <a:lnTo>
                  <a:pt x="213429" y="328062"/>
                </a:lnTo>
                <a:lnTo>
                  <a:pt x="203708" y="307848"/>
                </a:lnTo>
                <a:lnTo>
                  <a:pt x="182372" y="261112"/>
                </a:lnTo>
                <a:lnTo>
                  <a:pt x="177776" y="251489"/>
                </a:lnTo>
                <a:lnTo>
                  <a:pt x="151892" y="219583"/>
                </a:lnTo>
                <a:lnTo>
                  <a:pt x="147066" y="217424"/>
                </a:lnTo>
                <a:lnTo>
                  <a:pt x="139700" y="216281"/>
                </a:lnTo>
                <a:lnTo>
                  <a:pt x="129667" y="216281"/>
                </a:lnTo>
                <a:lnTo>
                  <a:pt x="113792" y="216281"/>
                </a:lnTo>
                <a:lnTo>
                  <a:pt x="113792" y="304292"/>
                </a:lnTo>
                <a:lnTo>
                  <a:pt x="113911" y="313741"/>
                </a:lnTo>
                <a:lnTo>
                  <a:pt x="123190" y="346075"/>
                </a:lnTo>
                <a:lnTo>
                  <a:pt x="126746" y="349377"/>
                </a:lnTo>
                <a:lnTo>
                  <a:pt x="133477" y="352298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4291" y="202056"/>
            <a:ext cx="296545" cy="373380"/>
          </a:xfrm>
          <a:custGeom>
            <a:avLst/>
            <a:gdLst/>
            <a:ahLst/>
            <a:cxnLst/>
            <a:rect l="l" t="t" r="r" b="b"/>
            <a:pathLst>
              <a:path w="296545" h="373380">
                <a:moveTo>
                  <a:pt x="0" y="0"/>
                </a:moveTo>
                <a:lnTo>
                  <a:pt x="158623" y="0"/>
                </a:lnTo>
                <a:lnTo>
                  <a:pt x="191011" y="1547"/>
                </a:lnTo>
                <a:lnTo>
                  <a:pt x="242740" y="13930"/>
                </a:lnTo>
                <a:lnTo>
                  <a:pt x="277203" y="38794"/>
                </a:lnTo>
                <a:lnTo>
                  <a:pt x="294399" y="76807"/>
                </a:lnTo>
                <a:lnTo>
                  <a:pt x="296545" y="100838"/>
                </a:lnTo>
                <a:lnTo>
                  <a:pt x="295542" y="118360"/>
                </a:lnTo>
                <a:lnTo>
                  <a:pt x="280416" y="163830"/>
                </a:lnTo>
                <a:lnTo>
                  <a:pt x="248108" y="196726"/>
                </a:lnTo>
                <a:lnTo>
                  <a:pt x="199310" y="214757"/>
                </a:lnTo>
                <a:lnTo>
                  <a:pt x="157225" y="218186"/>
                </a:lnTo>
                <a:lnTo>
                  <a:pt x="144581" y="218134"/>
                </a:lnTo>
                <a:lnTo>
                  <a:pt x="133127" y="217963"/>
                </a:lnTo>
                <a:lnTo>
                  <a:pt x="122864" y="217650"/>
                </a:lnTo>
                <a:lnTo>
                  <a:pt x="113792" y="217170"/>
                </a:lnTo>
                <a:lnTo>
                  <a:pt x="113792" y="304546"/>
                </a:lnTo>
                <a:lnTo>
                  <a:pt x="119761" y="342138"/>
                </a:lnTo>
                <a:lnTo>
                  <a:pt x="121793" y="345059"/>
                </a:lnTo>
                <a:lnTo>
                  <a:pt x="146938" y="354838"/>
                </a:lnTo>
                <a:lnTo>
                  <a:pt x="14693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39439" y="202056"/>
            <a:ext cx="421640" cy="373380"/>
          </a:xfrm>
          <a:custGeom>
            <a:avLst/>
            <a:gdLst/>
            <a:ahLst/>
            <a:cxnLst/>
            <a:rect l="l" t="t" r="r" b="b"/>
            <a:pathLst>
              <a:path w="421639" h="373380">
                <a:moveTo>
                  <a:pt x="0" y="0"/>
                </a:moveTo>
                <a:lnTo>
                  <a:pt x="135762" y="0"/>
                </a:lnTo>
                <a:lnTo>
                  <a:pt x="211455" y="224282"/>
                </a:lnTo>
                <a:lnTo>
                  <a:pt x="293370" y="0"/>
                </a:lnTo>
                <a:lnTo>
                  <a:pt x="421386" y="0"/>
                </a:lnTo>
                <a:lnTo>
                  <a:pt x="421386" y="18034"/>
                </a:lnTo>
                <a:lnTo>
                  <a:pt x="411734" y="20827"/>
                </a:lnTo>
                <a:lnTo>
                  <a:pt x="405257" y="23749"/>
                </a:lnTo>
                <a:lnTo>
                  <a:pt x="392430" y="68325"/>
                </a:lnTo>
                <a:lnTo>
                  <a:pt x="392430" y="304546"/>
                </a:lnTo>
                <a:lnTo>
                  <a:pt x="400812" y="345694"/>
                </a:lnTo>
                <a:lnTo>
                  <a:pt x="404113" y="348996"/>
                </a:lnTo>
                <a:lnTo>
                  <a:pt x="411099" y="352044"/>
                </a:lnTo>
                <a:lnTo>
                  <a:pt x="421386" y="354838"/>
                </a:lnTo>
                <a:lnTo>
                  <a:pt x="421386" y="372872"/>
                </a:lnTo>
                <a:lnTo>
                  <a:pt x="281305" y="372872"/>
                </a:lnTo>
                <a:lnTo>
                  <a:pt x="281305" y="354838"/>
                </a:lnTo>
                <a:lnTo>
                  <a:pt x="289306" y="352552"/>
                </a:lnTo>
                <a:lnTo>
                  <a:pt x="294894" y="350647"/>
                </a:lnTo>
                <a:lnTo>
                  <a:pt x="297941" y="348996"/>
                </a:lnTo>
                <a:lnTo>
                  <a:pt x="301116" y="347472"/>
                </a:lnTo>
                <a:lnTo>
                  <a:pt x="303530" y="345313"/>
                </a:lnTo>
                <a:lnTo>
                  <a:pt x="305181" y="342646"/>
                </a:lnTo>
                <a:lnTo>
                  <a:pt x="306959" y="339979"/>
                </a:lnTo>
                <a:lnTo>
                  <a:pt x="308228" y="336042"/>
                </a:lnTo>
                <a:lnTo>
                  <a:pt x="310261" y="304038"/>
                </a:lnTo>
                <a:lnTo>
                  <a:pt x="310261" y="170180"/>
                </a:lnTo>
                <a:lnTo>
                  <a:pt x="310310" y="158630"/>
                </a:lnTo>
                <a:lnTo>
                  <a:pt x="310467" y="146081"/>
                </a:lnTo>
                <a:lnTo>
                  <a:pt x="310743" y="132532"/>
                </a:lnTo>
                <a:lnTo>
                  <a:pt x="311150" y="117983"/>
                </a:lnTo>
                <a:lnTo>
                  <a:pt x="311531" y="104048"/>
                </a:lnTo>
                <a:lnTo>
                  <a:pt x="311912" y="92329"/>
                </a:lnTo>
                <a:lnTo>
                  <a:pt x="312292" y="82800"/>
                </a:lnTo>
                <a:lnTo>
                  <a:pt x="312674" y="75438"/>
                </a:lnTo>
                <a:lnTo>
                  <a:pt x="306959" y="75438"/>
                </a:lnTo>
                <a:lnTo>
                  <a:pt x="304800" y="82676"/>
                </a:lnTo>
                <a:lnTo>
                  <a:pt x="302513" y="89789"/>
                </a:lnTo>
                <a:lnTo>
                  <a:pt x="299974" y="96900"/>
                </a:lnTo>
                <a:lnTo>
                  <a:pt x="297759" y="103165"/>
                </a:lnTo>
                <a:lnTo>
                  <a:pt x="294735" y="111490"/>
                </a:lnTo>
                <a:lnTo>
                  <a:pt x="290901" y="121886"/>
                </a:lnTo>
                <a:lnTo>
                  <a:pt x="286258" y="134366"/>
                </a:lnTo>
                <a:lnTo>
                  <a:pt x="213106" y="331597"/>
                </a:lnTo>
                <a:lnTo>
                  <a:pt x="164973" y="331597"/>
                </a:lnTo>
                <a:lnTo>
                  <a:pt x="88011" y="110109"/>
                </a:lnTo>
                <a:lnTo>
                  <a:pt x="84679" y="100701"/>
                </a:lnTo>
                <a:lnTo>
                  <a:pt x="81549" y="91328"/>
                </a:lnTo>
                <a:lnTo>
                  <a:pt x="78634" y="81980"/>
                </a:lnTo>
                <a:lnTo>
                  <a:pt x="75946" y="72644"/>
                </a:lnTo>
                <a:lnTo>
                  <a:pt x="70993" y="72644"/>
                </a:lnTo>
                <a:lnTo>
                  <a:pt x="72233" y="96222"/>
                </a:lnTo>
                <a:lnTo>
                  <a:pt x="73104" y="121824"/>
                </a:lnTo>
                <a:lnTo>
                  <a:pt x="73618" y="149475"/>
                </a:lnTo>
                <a:lnTo>
                  <a:pt x="73787" y="179197"/>
                </a:lnTo>
                <a:lnTo>
                  <a:pt x="73787" y="304800"/>
                </a:lnTo>
                <a:lnTo>
                  <a:pt x="73906" y="314134"/>
                </a:lnTo>
                <a:lnTo>
                  <a:pt x="93852" y="352425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0901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891" y="339979"/>
                </a:lnTo>
                <a:lnTo>
                  <a:pt x="26924" y="336423"/>
                </a:lnTo>
                <a:lnTo>
                  <a:pt x="28066" y="331724"/>
                </a:lnTo>
                <a:lnTo>
                  <a:pt x="28575" y="326136"/>
                </a:lnTo>
                <a:lnTo>
                  <a:pt x="29083" y="320421"/>
                </a:lnTo>
                <a:lnTo>
                  <a:pt x="29210" y="313309"/>
                </a:lnTo>
                <a:lnTo>
                  <a:pt x="29210" y="304546"/>
                </a:lnTo>
                <a:lnTo>
                  <a:pt x="29210" y="68325"/>
                </a:lnTo>
                <a:lnTo>
                  <a:pt x="20574" y="2730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09520" y="202056"/>
            <a:ext cx="266700" cy="373380"/>
          </a:xfrm>
          <a:custGeom>
            <a:avLst/>
            <a:gdLst/>
            <a:ahLst/>
            <a:cxnLst/>
            <a:rect l="l" t="t" r="r" b="b"/>
            <a:pathLst>
              <a:path w="26670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6779" y="19812"/>
                </a:lnTo>
                <a:lnTo>
                  <a:pt x="131572" y="21844"/>
                </a:lnTo>
                <a:lnTo>
                  <a:pt x="113792" y="59563"/>
                </a:lnTo>
                <a:lnTo>
                  <a:pt x="113792" y="68325"/>
                </a:lnTo>
                <a:lnTo>
                  <a:pt x="113792" y="340360"/>
                </a:lnTo>
                <a:lnTo>
                  <a:pt x="166878" y="340360"/>
                </a:lnTo>
                <a:lnTo>
                  <a:pt x="174382" y="340050"/>
                </a:lnTo>
                <a:lnTo>
                  <a:pt x="208787" y="320294"/>
                </a:lnTo>
                <a:lnTo>
                  <a:pt x="225313" y="277479"/>
                </a:lnTo>
                <a:lnTo>
                  <a:pt x="228854" y="262509"/>
                </a:lnTo>
                <a:lnTo>
                  <a:pt x="266192" y="262509"/>
                </a:lnTo>
                <a:lnTo>
                  <a:pt x="26022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1"/>
                </a:lnTo>
                <a:lnTo>
                  <a:pt x="15875" y="348742"/>
                </a:lnTo>
                <a:lnTo>
                  <a:pt x="19812" y="346583"/>
                </a:lnTo>
                <a:lnTo>
                  <a:pt x="22732" y="343662"/>
                </a:lnTo>
                <a:lnTo>
                  <a:pt x="24637" y="339852"/>
                </a:lnTo>
                <a:lnTo>
                  <a:pt x="26543" y="336169"/>
                </a:lnTo>
                <a:lnTo>
                  <a:pt x="27812" y="331470"/>
                </a:lnTo>
                <a:lnTo>
                  <a:pt x="28321" y="325755"/>
                </a:lnTo>
                <a:lnTo>
                  <a:pt x="28956" y="319913"/>
                </a:lnTo>
                <a:lnTo>
                  <a:pt x="29210" y="312674"/>
                </a:lnTo>
                <a:lnTo>
                  <a:pt x="29210" y="304038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26797" y="36702"/>
                </a:lnTo>
                <a:lnTo>
                  <a:pt x="24892" y="33020"/>
                </a:lnTo>
                <a:lnTo>
                  <a:pt x="22987" y="29464"/>
                </a:lnTo>
                <a:lnTo>
                  <a:pt x="20066" y="26416"/>
                </a:lnTo>
                <a:lnTo>
                  <a:pt x="16256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50211" y="20205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5889" y="20066"/>
                </a:lnTo>
                <a:lnTo>
                  <a:pt x="130301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523" y="29464"/>
                </a:lnTo>
                <a:lnTo>
                  <a:pt x="113792" y="58674"/>
                </a:lnTo>
                <a:lnTo>
                  <a:pt x="113792" y="68834"/>
                </a:lnTo>
                <a:lnTo>
                  <a:pt x="113792" y="304292"/>
                </a:lnTo>
                <a:lnTo>
                  <a:pt x="113792" y="310642"/>
                </a:lnTo>
                <a:lnTo>
                  <a:pt x="114045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15443" y="331978"/>
                </a:lnTo>
                <a:lnTo>
                  <a:pt x="116586" y="335407"/>
                </a:lnTo>
                <a:lnTo>
                  <a:pt x="117729" y="338836"/>
                </a:lnTo>
                <a:lnTo>
                  <a:pt x="119252" y="341757"/>
                </a:lnTo>
                <a:lnTo>
                  <a:pt x="121412" y="344170"/>
                </a:lnTo>
                <a:lnTo>
                  <a:pt x="123443" y="34645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579"/>
                </a:lnTo>
                <a:lnTo>
                  <a:pt x="29210" y="59817"/>
                </a:lnTo>
                <a:lnTo>
                  <a:pt x="28956" y="52704"/>
                </a:lnTo>
                <a:lnTo>
                  <a:pt x="28448" y="46990"/>
                </a:lnTo>
                <a:lnTo>
                  <a:pt x="28067" y="41401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83816" y="202056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4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4099" y="95885"/>
                </a:lnTo>
                <a:lnTo>
                  <a:pt x="281594" y="87243"/>
                </a:lnTo>
                <a:lnTo>
                  <a:pt x="279400" y="79803"/>
                </a:lnTo>
                <a:lnTo>
                  <a:pt x="269113" y="53721"/>
                </a:lnTo>
                <a:lnTo>
                  <a:pt x="266700" y="49657"/>
                </a:lnTo>
                <a:lnTo>
                  <a:pt x="264159" y="46227"/>
                </a:lnTo>
                <a:lnTo>
                  <a:pt x="261365" y="43434"/>
                </a:lnTo>
                <a:lnTo>
                  <a:pt x="258699" y="40767"/>
                </a:lnTo>
                <a:lnTo>
                  <a:pt x="255778" y="38481"/>
                </a:lnTo>
                <a:lnTo>
                  <a:pt x="252603" y="36957"/>
                </a:lnTo>
                <a:lnTo>
                  <a:pt x="249555" y="35306"/>
                </a:lnTo>
                <a:lnTo>
                  <a:pt x="245618" y="34036"/>
                </a:lnTo>
                <a:lnTo>
                  <a:pt x="241046" y="33147"/>
                </a:lnTo>
                <a:lnTo>
                  <a:pt x="236347" y="32385"/>
                </a:lnTo>
                <a:lnTo>
                  <a:pt x="230378" y="32003"/>
                </a:lnTo>
                <a:lnTo>
                  <a:pt x="222884" y="32003"/>
                </a:lnTo>
                <a:lnTo>
                  <a:pt x="203200" y="32003"/>
                </a:lnTo>
                <a:lnTo>
                  <a:pt x="203200" y="304292"/>
                </a:lnTo>
                <a:lnTo>
                  <a:pt x="203200" y="313944"/>
                </a:lnTo>
                <a:lnTo>
                  <a:pt x="203453" y="321183"/>
                </a:lnTo>
                <a:lnTo>
                  <a:pt x="204089" y="326263"/>
                </a:lnTo>
                <a:lnTo>
                  <a:pt x="204597" y="331216"/>
                </a:lnTo>
                <a:lnTo>
                  <a:pt x="205613" y="335280"/>
                </a:lnTo>
                <a:lnTo>
                  <a:pt x="236220" y="354838"/>
                </a:lnTo>
                <a:lnTo>
                  <a:pt x="236220" y="372872"/>
                </a:lnTo>
                <a:lnTo>
                  <a:pt x="85471" y="372872"/>
                </a:lnTo>
                <a:lnTo>
                  <a:pt x="85471" y="354838"/>
                </a:lnTo>
                <a:lnTo>
                  <a:pt x="93090" y="353568"/>
                </a:lnTo>
                <a:lnTo>
                  <a:pt x="99187" y="351790"/>
                </a:lnTo>
                <a:lnTo>
                  <a:pt x="103632" y="349758"/>
                </a:lnTo>
                <a:lnTo>
                  <a:pt x="108077" y="347599"/>
                </a:lnTo>
                <a:lnTo>
                  <a:pt x="111506" y="344678"/>
                </a:lnTo>
                <a:lnTo>
                  <a:pt x="113665" y="340868"/>
                </a:lnTo>
                <a:lnTo>
                  <a:pt x="115824" y="337058"/>
                </a:lnTo>
                <a:lnTo>
                  <a:pt x="117221" y="332105"/>
                </a:lnTo>
                <a:lnTo>
                  <a:pt x="117728" y="326263"/>
                </a:lnTo>
                <a:lnTo>
                  <a:pt x="118237" y="320294"/>
                </a:lnTo>
                <a:lnTo>
                  <a:pt x="118490" y="313055"/>
                </a:lnTo>
                <a:lnTo>
                  <a:pt x="118490" y="304292"/>
                </a:lnTo>
                <a:lnTo>
                  <a:pt x="118490" y="32003"/>
                </a:lnTo>
                <a:lnTo>
                  <a:pt x="96393" y="32003"/>
                </a:lnTo>
                <a:lnTo>
                  <a:pt x="88677" y="32242"/>
                </a:lnTo>
                <a:lnTo>
                  <a:pt x="51815" y="53340"/>
                </a:lnTo>
                <a:lnTo>
                  <a:pt x="39084" y="89620"/>
                </a:lnTo>
                <a:lnTo>
                  <a:pt x="37465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11732" y="20205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5" h="373380">
                <a:moveTo>
                  <a:pt x="0" y="0"/>
                </a:moveTo>
                <a:lnTo>
                  <a:pt x="110591" y="0"/>
                </a:lnTo>
                <a:lnTo>
                  <a:pt x="207238" y="168021"/>
                </a:lnTo>
                <a:lnTo>
                  <a:pt x="230733" y="210820"/>
                </a:lnTo>
                <a:lnTo>
                  <a:pt x="250628" y="249682"/>
                </a:lnTo>
                <a:lnTo>
                  <a:pt x="256387" y="261874"/>
                </a:lnTo>
                <a:lnTo>
                  <a:pt x="260832" y="261874"/>
                </a:lnTo>
                <a:lnTo>
                  <a:pt x="259499" y="228536"/>
                </a:lnTo>
                <a:lnTo>
                  <a:pt x="258546" y="193675"/>
                </a:lnTo>
                <a:lnTo>
                  <a:pt x="257975" y="157289"/>
                </a:lnTo>
                <a:lnTo>
                  <a:pt x="257784" y="119379"/>
                </a:lnTo>
                <a:lnTo>
                  <a:pt x="257784" y="68579"/>
                </a:lnTo>
                <a:lnTo>
                  <a:pt x="257709" y="60321"/>
                </a:lnTo>
                <a:lnTo>
                  <a:pt x="244576" y="24002"/>
                </a:lnTo>
                <a:lnTo>
                  <a:pt x="228574" y="18034"/>
                </a:lnTo>
                <a:lnTo>
                  <a:pt x="228574" y="0"/>
                </a:lnTo>
                <a:lnTo>
                  <a:pt x="331825" y="0"/>
                </a:lnTo>
                <a:lnTo>
                  <a:pt x="331825" y="18034"/>
                </a:lnTo>
                <a:lnTo>
                  <a:pt x="324586" y="20447"/>
                </a:lnTo>
                <a:lnTo>
                  <a:pt x="319379" y="22478"/>
                </a:lnTo>
                <a:lnTo>
                  <a:pt x="302458" y="60555"/>
                </a:lnTo>
                <a:lnTo>
                  <a:pt x="302361" y="68579"/>
                </a:lnTo>
                <a:lnTo>
                  <a:pt x="302361" y="372872"/>
                </a:lnTo>
                <a:lnTo>
                  <a:pt x="233019" y="372872"/>
                </a:lnTo>
                <a:lnTo>
                  <a:pt x="110083" y="160274"/>
                </a:lnTo>
                <a:lnTo>
                  <a:pt x="88461" y="121808"/>
                </a:lnTo>
                <a:lnTo>
                  <a:pt x="73507" y="92583"/>
                </a:lnTo>
                <a:lnTo>
                  <a:pt x="70967" y="92583"/>
                </a:lnTo>
                <a:lnTo>
                  <a:pt x="72207" y="122344"/>
                </a:lnTo>
                <a:lnTo>
                  <a:pt x="73078" y="152939"/>
                </a:lnTo>
                <a:lnTo>
                  <a:pt x="73592" y="184344"/>
                </a:lnTo>
                <a:lnTo>
                  <a:pt x="73761" y="216535"/>
                </a:lnTo>
                <a:lnTo>
                  <a:pt x="73761" y="304546"/>
                </a:lnTo>
                <a:lnTo>
                  <a:pt x="73882" y="313995"/>
                </a:lnTo>
                <a:lnTo>
                  <a:pt x="93446" y="352298"/>
                </a:lnTo>
                <a:lnTo>
                  <a:pt x="103225" y="354838"/>
                </a:lnTo>
                <a:lnTo>
                  <a:pt x="103225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43" y="352933"/>
                </a:lnTo>
                <a:lnTo>
                  <a:pt x="12064" y="350901"/>
                </a:lnTo>
                <a:lnTo>
                  <a:pt x="15976" y="348742"/>
                </a:lnTo>
                <a:lnTo>
                  <a:pt x="19900" y="346583"/>
                </a:lnTo>
                <a:lnTo>
                  <a:pt x="22809" y="343662"/>
                </a:lnTo>
                <a:lnTo>
                  <a:pt x="24714" y="339852"/>
                </a:lnTo>
                <a:lnTo>
                  <a:pt x="26631" y="336169"/>
                </a:lnTo>
                <a:lnTo>
                  <a:pt x="27863" y="331470"/>
                </a:lnTo>
                <a:lnTo>
                  <a:pt x="28409" y="325882"/>
                </a:lnTo>
                <a:lnTo>
                  <a:pt x="28955" y="320167"/>
                </a:lnTo>
                <a:lnTo>
                  <a:pt x="29222" y="313055"/>
                </a:lnTo>
                <a:lnTo>
                  <a:pt x="29222" y="304546"/>
                </a:lnTo>
                <a:lnTo>
                  <a:pt x="29222" y="68325"/>
                </a:lnTo>
                <a:lnTo>
                  <a:pt x="23812" y="30479"/>
                </a:lnTo>
                <a:lnTo>
                  <a:pt x="20078" y="27050"/>
                </a:lnTo>
                <a:lnTo>
                  <a:pt x="16344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7485" y="20205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09" h="373380">
                <a:moveTo>
                  <a:pt x="0" y="0"/>
                </a:moveTo>
                <a:lnTo>
                  <a:pt x="143370" y="0"/>
                </a:lnTo>
                <a:lnTo>
                  <a:pt x="143370" y="18034"/>
                </a:lnTo>
                <a:lnTo>
                  <a:pt x="135915" y="20066"/>
                </a:lnTo>
                <a:lnTo>
                  <a:pt x="130403" y="22225"/>
                </a:lnTo>
                <a:lnTo>
                  <a:pt x="126847" y="24511"/>
                </a:lnTo>
                <a:lnTo>
                  <a:pt x="123304" y="26797"/>
                </a:lnTo>
                <a:lnTo>
                  <a:pt x="120611" y="29464"/>
                </a:lnTo>
                <a:lnTo>
                  <a:pt x="118795" y="32766"/>
                </a:lnTo>
                <a:lnTo>
                  <a:pt x="116979" y="36068"/>
                </a:lnTo>
                <a:lnTo>
                  <a:pt x="115697" y="40386"/>
                </a:lnTo>
                <a:lnTo>
                  <a:pt x="114973" y="45593"/>
                </a:lnTo>
                <a:lnTo>
                  <a:pt x="114249" y="50926"/>
                </a:lnTo>
                <a:lnTo>
                  <a:pt x="113880" y="58674"/>
                </a:lnTo>
                <a:lnTo>
                  <a:pt x="113880" y="68834"/>
                </a:lnTo>
                <a:lnTo>
                  <a:pt x="113880" y="304292"/>
                </a:lnTo>
                <a:lnTo>
                  <a:pt x="113880" y="310642"/>
                </a:lnTo>
                <a:lnTo>
                  <a:pt x="114058" y="316611"/>
                </a:lnTo>
                <a:lnTo>
                  <a:pt x="114426" y="322072"/>
                </a:lnTo>
                <a:lnTo>
                  <a:pt x="114795" y="327533"/>
                </a:lnTo>
                <a:lnTo>
                  <a:pt x="115519" y="331978"/>
                </a:lnTo>
                <a:lnTo>
                  <a:pt x="116611" y="335407"/>
                </a:lnTo>
                <a:lnTo>
                  <a:pt x="117703" y="338836"/>
                </a:lnTo>
                <a:lnTo>
                  <a:pt x="129997" y="350266"/>
                </a:lnTo>
                <a:lnTo>
                  <a:pt x="133629" y="352044"/>
                </a:lnTo>
                <a:lnTo>
                  <a:pt x="138099" y="353568"/>
                </a:lnTo>
                <a:lnTo>
                  <a:pt x="143370" y="354838"/>
                </a:lnTo>
                <a:lnTo>
                  <a:pt x="14337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976" y="348869"/>
                </a:lnTo>
                <a:lnTo>
                  <a:pt x="19888" y="346837"/>
                </a:lnTo>
                <a:lnTo>
                  <a:pt x="22796" y="343916"/>
                </a:lnTo>
                <a:lnTo>
                  <a:pt x="24714" y="340233"/>
                </a:lnTo>
                <a:lnTo>
                  <a:pt x="26619" y="336423"/>
                </a:lnTo>
                <a:lnTo>
                  <a:pt x="27851" y="331724"/>
                </a:lnTo>
                <a:lnTo>
                  <a:pt x="28397" y="326009"/>
                </a:lnTo>
                <a:lnTo>
                  <a:pt x="28943" y="320294"/>
                </a:lnTo>
                <a:lnTo>
                  <a:pt x="29222" y="313055"/>
                </a:lnTo>
                <a:lnTo>
                  <a:pt x="29222" y="304292"/>
                </a:lnTo>
                <a:lnTo>
                  <a:pt x="29222" y="68579"/>
                </a:lnTo>
                <a:lnTo>
                  <a:pt x="29222" y="59817"/>
                </a:lnTo>
                <a:lnTo>
                  <a:pt x="28994" y="52704"/>
                </a:lnTo>
                <a:lnTo>
                  <a:pt x="6921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16835" y="200152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9003" y="0"/>
                </a:moveTo>
                <a:lnTo>
                  <a:pt x="231901" y="0"/>
                </a:lnTo>
                <a:lnTo>
                  <a:pt x="321944" y="305943"/>
                </a:lnTo>
                <a:lnTo>
                  <a:pt x="324854" y="315398"/>
                </a:lnTo>
                <a:lnTo>
                  <a:pt x="342772" y="348869"/>
                </a:lnTo>
                <a:lnTo>
                  <a:pt x="347090" y="352425"/>
                </a:lnTo>
                <a:lnTo>
                  <a:pt x="353187" y="355092"/>
                </a:lnTo>
                <a:lnTo>
                  <a:pt x="361061" y="356743"/>
                </a:lnTo>
                <a:lnTo>
                  <a:pt x="361061" y="374776"/>
                </a:lnTo>
                <a:lnTo>
                  <a:pt x="210312" y="374776"/>
                </a:lnTo>
                <a:lnTo>
                  <a:pt x="210312" y="356743"/>
                </a:lnTo>
                <a:lnTo>
                  <a:pt x="219709" y="355600"/>
                </a:lnTo>
                <a:lnTo>
                  <a:pt x="226821" y="352933"/>
                </a:lnTo>
                <a:lnTo>
                  <a:pt x="231266" y="348742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89" y="319150"/>
                </a:lnTo>
                <a:lnTo>
                  <a:pt x="222631" y="259207"/>
                </a:lnTo>
                <a:lnTo>
                  <a:pt x="105918" y="259207"/>
                </a:lnTo>
                <a:lnTo>
                  <a:pt x="96900" y="285114"/>
                </a:lnTo>
                <a:lnTo>
                  <a:pt x="94361" y="292481"/>
                </a:lnTo>
                <a:lnTo>
                  <a:pt x="92328" y="299465"/>
                </a:lnTo>
                <a:lnTo>
                  <a:pt x="90677" y="306324"/>
                </a:lnTo>
                <a:lnTo>
                  <a:pt x="89026" y="313182"/>
                </a:lnTo>
                <a:lnTo>
                  <a:pt x="88264" y="320421"/>
                </a:lnTo>
                <a:lnTo>
                  <a:pt x="88264" y="328040"/>
                </a:lnTo>
                <a:lnTo>
                  <a:pt x="90029" y="339848"/>
                </a:lnTo>
                <a:lnTo>
                  <a:pt x="95329" y="348583"/>
                </a:lnTo>
                <a:lnTo>
                  <a:pt x="104177" y="354222"/>
                </a:lnTo>
                <a:lnTo>
                  <a:pt x="116586" y="356743"/>
                </a:lnTo>
                <a:lnTo>
                  <a:pt x="116586" y="374776"/>
                </a:lnTo>
                <a:lnTo>
                  <a:pt x="0" y="374776"/>
                </a:lnTo>
                <a:lnTo>
                  <a:pt x="0" y="356743"/>
                </a:lnTo>
                <a:lnTo>
                  <a:pt x="6731" y="355981"/>
                </a:lnTo>
                <a:lnTo>
                  <a:pt x="12700" y="353568"/>
                </a:lnTo>
                <a:lnTo>
                  <a:pt x="38163" y="320563"/>
                </a:lnTo>
                <a:lnTo>
                  <a:pt x="45084" y="303402"/>
                </a:lnTo>
                <a:lnTo>
                  <a:pt x="1590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53734" y="197738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8" y="2539"/>
                </a:lnTo>
                <a:lnTo>
                  <a:pt x="240537" y="11683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2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6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2" y="189356"/>
                </a:lnTo>
                <a:lnTo>
                  <a:pt x="235203" y="225932"/>
                </a:lnTo>
                <a:lnTo>
                  <a:pt x="244348" y="272033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0" y="381507"/>
                </a:lnTo>
                <a:lnTo>
                  <a:pt x="100611" y="381315"/>
                </a:lnTo>
                <a:lnTo>
                  <a:pt x="56641" y="378332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6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8"/>
                </a:lnTo>
                <a:lnTo>
                  <a:pt x="123493" y="762"/>
                </a:lnTo>
                <a:lnTo>
                  <a:pt x="14363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54375" y="197738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6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2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9" y="381507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941192" y="197738"/>
            <a:ext cx="269240" cy="381635"/>
          </a:xfrm>
          <a:custGeom>
            <a:avLst/>
            <a:gdLst/>
            <a:ahLst/>
            <a:cxnLst/>
            <a:rect l="l" t="t" r="r" b="b"/>
            <a:pathLst>
              <a:path w="269239" h="381634">
                <a:moveTo>
                  <a:pt x="172593" y="0"/>
                </a:moveTo>
                <a:lnTo>
                  <a:pt x="211026" y="1660"/>
                </a:lnTo>
                <a:lnTo>
                  <a:pt x="257186" y="9636"/>
                </a:lnTo>
                <a:lnTo>
                  <a:pt x="269239" y="12826"/>
                </a:lnTo>
                <a:lnTo>
                  <a:pt x="269239" y="91947"/>
                </a:lnTo>
                <a:lnTo>
                  <a:pt x="232156" y="91947"/>
                </a:lnTo>
                <a:lnTo>
                  <a:pt x="228365" y="77593"/>
                </a:lnTo>
                <a:lnTo>
                  <a:pt x="223646" y="65214"/>
                </a:lnTo>
                <a:lnTo>
                  <a:pt x="194976" y="35560"/>
                </a:lnTo>
                <a:lnTo>
                  <a:pt x="174244" y="31876"/>
                </a:lnTo>
                <a:lnTo>
                  <a:pt x="153953" y="34470"/>
                </a:lnTo>
                <a:lnTo>
                  <a:pt x="121326" y="55183"/>
                </a:lnTo>
                <a:lnTo>
                  <a:pt x="99298" y="96468"/>
                </a:lnTo>
                <a:lnTo>
                  <a:pt x="88249" y="157896"/>
                </a:lnTo>
                <a:lnTo>
                  <a:pt x="86868" y="196087"/>
                </a:lnTo>
                <a:lnTo>
                  <a:pt x="88130" y="231614"/>
                </a:lnTo>
                <a:lnTo>
                  <a:pt x="98226" y="288903"/>
                </a:lnTo>
                <a:lnTo>
                  <a:pt x="118326" y="327644"/>
                </a:lnTo>
                <a:lnTo>
                  <a:pt x="166243" y="349503"/>
                </a:lnTo>
                <a:lnTo>
                  <a:pt x="175769" y="349097"/>
                </a:lnTo>
                <a:lnTo>
                  <a:pt x="214774" y="329094"/>
                </a:lnTo>
                <a:lnTo>
                  <a:pt x="231775" y="285114"/>
                </a:lnTo>
                <a:lnTo>
                  <a:pt x="269239" y="285114"/>
                </a:lnTo>
                <a:lnTo>
                  <a:pt x="269239" y="367791"/>
                </a:lnTo>
                <a:lnTo>
                  <a:pt x="254523" y="371151"/>
                </a:lnTo>
                <a:lnTo>
                  <a:pt x="214375" y="378205"/>
                </a:lnTo>
                <a:lnTo>
                  <a:pt x="175978" y="381295"/>
                </a:lnTo>
                <a:lnTo>
                  <a:pt x="162687" y="381507"/>
                </a:lnTo>
                <a:lnTo>
                  <a:pt x="135610" y="380224"/>
                </a:lnTo>
                <a:lnTo>
                  <a:pt x="89267" y="369988"/>
                </a:lnTo>
                <a:lnTo>
                  <a:pt x="53236" y="349486"/>
                </a:lnTo>
                <a:lnTo>
                  <a:pt x="26757" y="318573"/>
                </a:lnTo>
                <a:lnTo>
                  <a:pt x="9590" y="277090"/>
                </a:lnTo>
                <a:lnTo>
                  <a:pt x="1069" y="224702"/>
                </a:lnTo>
                <a:lnTo>
                  <a:pt x="0" y="194436"/>
                </a:lnTo>
                <a:lnTo>
                  <a:pt x="1242" y="165768"/>
                </a:lnTo>
                <a:lnTo>
                  <a:pt x="11251" y="114194"/>
                </a:lnTo>
                <a:lnTo>
                  <a:pt x="31257" y="70665"/>
                </a:lnTo>
                <a:lnTo>
                  <a:pt x="60785" y="36895"/>
                </a:lnTo>
                <a:lnTo>
                  <a:pt x="99601" y="13340"/>
                </a:lnTo>
                <a:lnTo>
                  <a:pt x="146325" y="1478"/>
                </a:lnTo>
                <a:lnTo>
                  <a:pt x="17259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46045" y="1245470"/>
            <a:ext cx="2990850" cy="24717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50235" y="868299"/>
            <a:ext cx="3058922" cy="3815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66567" y="94424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69">
                <a:moveTo>
                  <a:pt x="54609" y="0"/>
                </a:moveTo>
                <a:lnTo>
                  <a:pt x="0" y="153669"/>
                </a:lnTo>
                <a:lnTo>
                  <a:pt x="98298" y="153669"/>
                </a:lnTo>
                <a:lnTo>
                  <a:pt x="5460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87721" y="872616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5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4099" y="95885"/>
                </a:lnTo>
                <a:lnTo>
                  <a:pt x="281594" y="87243"/>
                </a:lnTo>
                <a:lnTo>
                  <a:pt x="279399" y="79803"/>
                </a:lnTo>
                <a:lnTo>
                  <a:pt x="269113" y="53721"/>
                </a:lnTo>
                <a:lnTo>
                  <a:pt x="266700" y="49657"/>
                </a:lnTo>
                <a:lnTo>
                  <a:pt x="252602" y="36957"/>
                </a:lnTo>
                <a:lnTo>
                  <a:pt x="249554" y="35306"/>
                </a:lnTo>
                <a:lnTo>
                  <a:pt x="245617" y="34036"/>
                </a:lnTo>
                <a:lnTo>
                  <a:pt x="241045" y="33147"/>
                </a:lnTo>
                <a:lnTo>
                  <a:pt x="236346" y="32385"/>
                </a:lnTo>
                <a:lnTo>
                  <a:pt x="230377" y="32004"/>
                </a:lnTo>
                <a:lnTo>
                  <a:pt x="222884" y="32004"/>
                </a:lnTo>
                <a:lnTo>
                  <a:pt x="203200" y="32004"/>
                </a:lnTo>
                <a:lnTo>
                  <a:pt x="203200" y="304292"/>
                </a:lnTo>
                <a:lnTo>
                  <a:pt x="203200" y="313944"/>
                </a:lnTo>
                <a:lnTo>
                  <a:pt x="203453" y="321183"/>
                </a:lnTo>
                <a:lnTo>
                  <a:pt x="204088" y="326263"/>
                </a:lnTo>
                <a:lnTo>
                  <a:pt x="204596" y="331216"/>
                </a:lnTo>
                <a:lnTo>
                  <a:pt x="205612" y="335280"/>
                </a:lnTo>
                <a:lnTo>
                  <a:pt x="236219" y="354838"/>
                </a:lnTo>
                <a:lnTo>
                  <a:pt x="236219" y="372872"/>
                </a:lnTo>
                <a:lnTo>
                  <a:pt x="85470" y="372872"/>
                </a:lnTo>
                <a:lnTo>
                  <a:pt x="85470" y="354838"/>
                </a:lnTo>
                <a:lnTo>
                  <a:pt x="93090" y="353568"/>
                </a:lnTo>
                <a:lnTo>
                  <a:pt x="99187" y="351790"/>
                </a:lnTo>
                <a:lnTo>
                  <a:pt x="103631" y="349758"/>
                </a:lnTo>
                <a:lnTo>
                  <a:pt x="108076" y="347599"/>
                </a:lnTo>
                <a:lnTo>
                  <a:pt x="111505" y="344678"/>
                </a:lnTo>
                <a:lnTo>
                  <a:pt x="113664" y="340868"/>
                </a:lnTo>
                <a:lnTo>
                  <a:pt x="115824" y="337058"/>
                </a:lnTo>
                <a:lnTo>
                  <a:pt x="117220" y="332105"/>
                </a:lnTo>
                <a:lnTo>
                  <a:pt x="117728" y="326263"/>
                </a:lnTo>
                <a:lnTo>
                  <a:pt x="118237" y="320294"/>
                </a:lnTo>
                <a:lnTo>
                  <a:pt x="118490" y="313055"/>
                </a:lnTo>
                <a:lnTo>
                  <a:pt x="118490" y="304292"/>
                </a:lnTo>
                <a:lnTo>
                  <a:pt x="118490" y="32004"/>
                </a:lnTo>
                <a:lnTo>
                  <a:pt x="96392" y="32004"/>
                </a:lnTo>
                <a:lnTo>
                  <a:pt x="88677" y="32242"/>
                </a:lnTo>
                <a:lnTo>
                  <a:pt x="51815" y="53340"/>
                </a:lnTo>
                <a:lnTo>
                  <a:pt x="39084" y="89620"/>
                </a:lnTo>
                <a:lnTo>
                  <a:pt x="37464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15610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6" y="0"/>
                </a:lnTo>
                <a:lnTo>
                  <a:pt x="207263" y="168021"/>
                </a:lnTo>
                <a:lnTo>
                  <a:pt x="230759" y="210820"/>
                </a:lnTo>
                <a:lnTo>
                  <a:pt x="250654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80"/>
                </a:lnTo>
                <a:lnTo>
                  <a:pt x="257810" y="68580"/>
                </a:lnTo>
                <a:lnTo>
                  <a:pt x="257734" y="60321"/>
                </a:lnTo>
                <a:lnTo>
                  <a:pt x="244601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612" y="20447"/>
                </a:lnTo>
                <a:lnTo>
                  <a:pt x="319404" y="22479"/>
                </a:lnTo>
                <a:lnTo>
                  <a:pt x="302484" y="60555"/>
                </a:lnTo>
                <a:lnTo>
                  <a:pt x="302387" y="68580"/>
                </a:lnTo>
                <a:lnTo>
                  <a:pt x="302387" y="372872"/>
                </a:lnTo>
                <a:lnTo>
                  <a:pt x="233044" y="372872"/>
                </a:lnTo>
                <a:lnTo>
                  <a:pt x="110109" y="160274"/>
                </a:lnTo>
                <a:lnTo>
                  <a:pt x="88487" y="121808"/>
                </a:lnTo>
                <a:lnTo>
                  <a:pt x="73533" y="92583"/>
                </a:lnTo>
                <a:lnTo>
                  <a:pt x="70992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83185" y="346202"/>
                </a:lnTo>
                <a:lnTo>
                  <a:pt x="86740" y="349377"/>
                </a:lnTo>
                <a:lnTo>
                  <a:pt x="93472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0900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764" y="339852"/>
                </a:lnTo>
                <a:lnTo>
                  <a:pt x="26669" y="336169"/>
                </a:lnTo>
                <a:lnTo>
                  <a:pt x="27939" y="331470"/>
                </a:lnTo>
                <a:lnTo>
                  <a:pt x="28448" y="325882"/>
                </a:lnTo>
                <a:lnTo>
                  <a:pt x="28955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875" y="30480"/>
                </a:lnTo>
                <a:lnTo>
                  <a:pt x="20065" y="27050"/>
                </a:lnTo>
                <a:lnTo>
                  <a:pt x="16383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93411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0" y="0"/>
                </a:lnTo>
                <a:lnTo>
                  <a:pt x="270890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1"/>
                </a:lnTo>
                <a:lnTo>
                  <a:pt x="198054" y="35004"/>
                </a:lnTo>
                <a:lnTo>
                  <a:pt x="173354" y="32004"/>
                </a:lnTo>
                <a:lnTo>
                  <a:pt x="113791" y="32004"/>
                </a:lnTo>
                <a:lnTo>
                  <a:pt x="113791" y="163068"/>
                </a:lnTo>
                <a:lnTo>
                  <a:pt x="149860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8" y="220646"/>
                </a:lnTo>
                <a:lnTo>
                  <a:pt x="169163" y="198628"/>
                </a:lnTo>
                <a:lnTo>
                  <a:pt x="164846" y="196215"/>
                </a:lnTo>
                <a:lnTo>
                  <a:pt x="158496" y="195072"/>
                </a:lnTo>
                <a:lnTo>
                  <a:pt x="149860" y="195072"/>
                </a:lnTo>
                <a:lnTo>
                  <a:pt x="113791" y="195072"/>
                </a:lnTo>
                <a:lnTo>
                  <a:pt x="113791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5" y="340487"/>
                </a:lnTo>
                <a:lnTo>
                  <a:pt x="189229" y="339598"/>
                </a:lnTo>
                <a:lnTo>
                  <a:pt x="193548" y="338836"/>
                </a:lnTo>
                <a:lnTo>
                  <a:pt x="197485" y="337438"/>
                </a:lnTo>
                <a:lnTo>
                  <a:pt x="200913" y="335407"/>
                </a:lnTo>
                <a:lnTo>
                  <a:pt x="204470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20" y="273177"/>
                </a:lnTo>
                <a:lnTo>
                  <a:pt x="273558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6" y="41402"/>
                </a:lnTo>
                <a:lnTo>
                  <a:pt x="16255" y="24257"/>
                </a:lnTo>
                <a:lnTo>
                  <a:pt x="12318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18559" y="872616"/>
            <a:ext cx="421640" cy="373380"/>
          </a:xfrm>
          <a:custGeom>
            <a:avLst/>
            <a:gdLst/>
            <a:ahLst/>
            <a:cxnLst/>
            <a:rect l="l" t="t" r="r" b="b"/>
            <a:pathLst>
              <a:path w="421639" h="373380">
                <a:moveTo>
                  <a:pt x="0" y="0"/>
                </a:moveTo>
                <a:lnTo>
                  <a:pt x="135762" y="0"/>
                </a:lnTo>
                <a:lnTo>
                  <a:pt x="211454" y="224282"/>
                </a:lnTo>
                <a:lnTo>
                  <a:pt x="293369" y="0"/>
                </a:lnTo>
                <a:lnTo>
                  <a:pt x="421386" y="0"/>
                </a:lnTo>
                <a:lnTo>
                  <a:pt x="421386" y="18034"/>
                </a:lnTo>
                <a:lnTo>
                  <a:pt x="411733" y="20828"/>
                </a:lnTo>
                <a:lnTo>
                  <a:pt x="405256" y="23749"/>
                </a:lnTo>
                <a:lnTo>
                  <a:pt x="392429" y="68325"/>
                </a:lnTo>
                <a:lnTo>
                  <a:pt x="392429" y="304546"/>
                </a:lnTo>
                <a:lnTo>
                  <a:pt x="400812" y="345694"/>
                </a:lnTo>
                <a:lnTo>
                  <a:pt x="404113" y="348996"/>
                </a:lnTo>
                <a:lnTo>
                  <a:pt x="411099" y="352044"/>
                </a:lnTo>
                <a:lnTo>
                  <a:pt x="421386" y="354838"/>
                </a:lnTo>
                <a:lnTo>
                  <a:pt x="421386" y="372872"/>
                </a:lnTo>
                <a:lnTo>
                  <a:pt x="281304" y="372872"/>
                </a:lnTo>
                <a:lnTo>
                  <a:pt x="281304" y="354838"/>
                </a:lnTo>
                <a:lnTo>
                  <a:pt x="289305" y="352552"/>
                </a:lnTo>
                <a:lnTo>
                  <a:pt x="294893" y="350647"/>
                </a:lnTo>
                <a:lnTo>
                  <a:pt x="297941" y="348996"/>
                </a:lnTo>
                <a:lnTo>
                  <a:pt x="301116" y="347472"/>
                </a:lnTo>
                <a:lnTo>
                  <a:pt x="303529" y="345313"/>
                </a:lnTo>
                <a:lnTo>
                  <a:pt x="305180" y="342646"/>
                </a:lnTo>
                <a:lnTo>
                  <a:pt x="306958" y="339979"/>
                </a:lnTo>
                <a:lnTo>
                  <a:pt x="308228" y="336042"/>
                </a:lnTo>
                <a:lnTo>
                  <a:pt x="310261" y="304038"/>
                </a:lnTo>
                <a:lnTo>
                  <a:pt x="310261" y="170180"/>
                </a:lnTo>
                <a:lnTo>
                  <a:pt x="310310" y="158630"/>
                </a:lnTo>
                <a:lnTo>
                  <a:pt x="310467" y="146081"/>
                </a:lnTo>
                <a:lnTo>
                  <a:pt x="310743" y="132532"/>
                </a:lnTo>
                <a:lnTo>
                  <a:pt x="311150" y="117983"/>
                </a:lnTo>
                <a:lnTo>
                  <a:pt x="311530" y="104048"/>
                </a:lnTo>
                <a:lnTo>
                  <a:pt x="311911" y="92328"/>
                </a:lnTo>
                <a:lnTo>
                  <a:pt x="312292" y="82800"/>
                </a:lnTo>
                <a:lnTo>
                  <a:pt x="312674" y="75437"/>
                </a:lnTo>
                <a:lnTo>
                  <a:pt x="306958" y="75437"/>
                </a:lnTo>
                <a:lnTo>
                  <a:pt x="304800" y="82677"/>
                </a:lnTo>
                <a:lnTo>
                  <a:pt x="302513" y="89788"/>
                </a:lnTo>
                <a:lnTo>
                  <a:pt x="299974" y="96900"/>
                </a:lnTo>
                <a:lnTo>
                  <a:pt x="297759" y="103165"/>
                </a:lnTo>
                <a:lnTo>
                  <a:pt x="294735" y="111490"/>
                </a:lnTo>
                <a:lnTo>
                  <a:pt x="290901" y="121886"/>
                </a:lnTo>
                <a:lnTo>
                  <a:pt x="286257" y="134366"/>
                </a:lnTo>
                <a:lnTo>
                  <a:pt x="213105" y="331597"/>
                </a:lnTo>
                <a:lnTo>
                  <a:pt x="164973" y="331597"/>
                </a:lnTo>
                <a:lnTo>
                  <a:pt x="88011" y="110109"/>
                </a:lnTo>
                <a:lnTo>
                  <a:pt x="84679" y="100701"/>
                </a:lnTo>
                <a:lnTo>
                  <a:pt x="81549" y="91328"/>
                </a:lnTo>
                <a:lnTo>
                  <a:pt x="78634" y="81980"/>
                </a:lnTo>
                <a:lnTo>
                  <a:pt x="75945" y="72644"/>
                </a:lnTo>
                <a:lnTo>
                  <a:pt x="70992" y="72644"/>
                </a:lnTo>
                <a:lnTo>
                  <a:pt x="72233" y="96222"/>
                </a:lnTo>
                <a:lnTo>
                  <a:pt x="73104" y="121824"/>
                </a:lnTo>
                <a:lnTo>
                  <a:pt x="73618" y="149475"/>
                </a:lnTo>
                <a:lnTo>
                  <a:pt x="73787" y="179197"/>
                </a:lnTo>
                <a:lnTo>
                  <a:pt x="73787" y="304800"/>
                </a:lnTo>
                <a:lnTo>
                  <a:pt x="73906" y="314134"/>
                </a:lnTo>
                <a:lnTo>
                  <a:pt x="83312" y="346075"/>
                </a:lnTo>
                <a:lnTo>
                  <a:pt x="87121" y="349504"/>
                </a:lnTo>
                <a:lnTo>
                  <a:pt x="93852" y="352425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0900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891" y="339979"/>
                </a:lnTo>
                <a:lnTo>
                  <a:pt x="26924" y="336423"/>
                </a:lnTo>
                <a:lnTo>
                  <a:pt x="28066" y="331724"/>
                </a:lnTo>
                <a:lnTo>
                  <a:pt x="28575" y="326136"/>
                </a:lnTo>
                <a:lnTo>
                  <a:pt x="29082" y="320421"/>
                </a:lnTo>
                <a:lnTo>
                  <a:pt x="29210" y="313309"/>
                </a:lnTo>
                <a:lnTo>
                  <a:pt x="29210" y="304546"/>
                </a:lnTo>
                <a:lnTo>
                  <a:pt x="29210" y="68325"/>
                </a:lnTo>
                <a:lnTo>
                  <a:pt x="20574" y="27305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23335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0" y="0"/>
                </a:lnTo>
                <a:lnTo>
                  <a:pt x="270890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1"/>
                </a:lnTo>
                <a:lnTo>
                  <a:pt x="198054" y="35004"/>
                </a:lnTo>
                <a:lnTo>
                  <a:pt x="173354" y="32004"/>
                </a:lnTo>
                <a:lnTo>
                  <a:pt x="113791" y="32004"/>
                </a:lnTo>
                <a:lnTo>
                  <a:pt x="113791" y="163068"/>
                </a:lnTo>
                <a:lnTo>
                  <a:pt x="149860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7" y="220646"/>
                </a:lnTo>
                <a:lnTo>
                  <a:pt x="169163" y="198628"/>
                </a:lnTo>
                <a:lnTo>
                  <a:pt x="164846" y="196215"/>
                </a:lnTo>
                <a:lnTo>
                  <a:pt x="158496" y="195072"/>
                </a:lnTo>
                <a:lnTo>
                  <a:pt x="149860" y="195072"/>
                </a:lnTo>
                <a:lnTo>
                  <a:pt x="113791" y="195072"/>
                </a:lnTo>
                <a:lnTo>
                  <a:pt x="113791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5" y="340487"/>
                </a:lnTo>
                <a:lnTo>
                  <a:pt x="189229" y="339598"/>
                </a:lnTo>
                <a:lnTo>
                  <a:pt x="193548" y="338836"/>
                </a:lnTo>
                <a:lnTo>
                  <a:pt x="197485" y="337438"/>
                </a:lnTo>
                <a:lnTo>
                  <a:pt x="200913" y="335407"/>
                </a:lnTo>
                <a:lnTo>
                  <a:pt x="204469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19" y="273177"/>
                </a:lnTo>
                <a:lnTo>
                  <a:pt x="273558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6" y="41402"/>
                </a:lnTo>
                <a:lnTo>
                  <a:pt x="16255" y="24257"/>
                </a:lnTo>
                <a:lnTo>
                  <a:pt x="12318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50235" y="870711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9003" y="0"/>
                </a:moveTo>
                <a:lnTo>
                  <a:pt x="231901" y="0"/>
                </a:lnTo>
                <a:lnTo>
                  <a:pt x="321944" y="305942"/>
                </a:lnTo>
                <a:lnTo>
                  <a:pt x="324854" y="315398"/>
                </a:lnTo>
                <a:lnTo>
                  <a:pt x="342772" y="348868"/>
                </a:lnTo>
                <a:lnTo>
                  <a:pt x="347090" y="352425"/>
                </a:lnTo>
                <a:lnTo>
                  <a:pt x="353187" y="355091"/>
                </a:lnTo>
                <a:lnTo>
                  <a:pt x="361061" y="356742"/>
                </a:lnTo>
                <a:lnTo>
                  <a:pt x="361061" y="374776"/>
                </a:lnTo>
                <a:lnTo>
                  <a:pt x="210312" y="374776"/>
                </a:lnTo>
                <a:lnTo>
                  <a:pt x="210312" y="356742"/>
                </a:lnTo>
                <a:lnTo>
                  <a:pt x="219709" y="355600"/>
                </a:lnTo>
                <a:lnTo>
                  <a:pt x="226821" y="352933"/>
                </a:lnTo>
                <a:lnTo>
                  <a:pt x="231266" y="348741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89" y="319150"/>
                </a:lnTo>
                <a:lnTo>
                  <a:pt x="222631" y="259207"/>
                </a:lnTo>
                <a:lnTo>
                  <a:pt x="105918" y="259207"/>
                </a:lnTo>
                <a:lnTo>
                  <a:pt x="96900" y="285114"/>
                </a:lnTo>
                <a:lnTo>
                  <a:pt x="94361" y="292480"/>
                </a:lnTo>
                <a:lnTo>
                  <a:pt x="92328" y="299465"/>
                </a:lnTo>
                <a:lnTo>
                  <a:pt x="90677" y="306324"/>
                </a:lnTo>
                <a:lnTo>
                  <a:pt x="89026" y="313182"/>
                </a:lnTo>
                <a:lnTo>
                  <a:pt x="88264" y="320421"/>
                </a:lnTo>
                <a:lnTo>
                  <a:pt x="88264" y="328040"/>
                </a:lnTo>
                <a:lnTo>
                  <a:pt x="90029" y="339848"/>
                </a:lnTo>
                <a:lnTo>
                  <a:pt x="95329" y="348583"/>
                </a:lnTo>
                <a:lnTo>
                  <a:pt x="104177" y="354222"/>
                </a:lnTo>
                <a:lnTo>
                  <a:pt x="116586" y="356742"/>
                </a:lnTo>
                <a:lnTo>
                  <a:pt x="116586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1" y="355980"/>
                </a:lnTo>
                <a:lnTo>
                  <a:pt x="12700" y="353567"/>
                </a:lnTo>
                <a:lnTo>
                  <a:pt x="38163" y="320563"/>
                </a:lnTo>
                <a:lnTo>
                  <a:pt x="45084" y="303402"/>
                </a:lnTo>
                <a:lnTo>
                  <a:pt x="1590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29634" y="868299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8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6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2" y="189356"/>
                </a:lnTo>
                <a:lnTo>
                  <a:pt x="235203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0" y="381508"/>
                </a:lnTo>
                <a:lnTo>
                  <a:pt x="100611" y="381315"/>
                </a:lnTo>
                <a:lnTo>
                  <a:pt x="56641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43121" y="868299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8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6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2" y="189356"/>
                </a:lnTo>
                <a:lnTo>
                  <a:pt x="235203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0" y="381508"/>
                </a:lnTo>
                <a:lnTo>
                  <a:pt x="100611" y="381315"/>
                </a:lnTo>
                <a:lnTo>
                  <a:pt x="56641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033522" y="868299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6" y="0"/>
                </a:moveTo>
                <a:lnTo>
                  <a:pt x="190119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8" y="37973"/>
                </a:lnTo>
                <a:lnTo>
                  <a:pt x="139572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6" y="79755"/>
                </a:lnTo>
                <a:lnTo>
                  <a:pt x="85597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2" y="189356"/>
                </a:lnTo>
                <a:lnTo>
                  <a:pt x="235203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0" y="381508"/>
                </a:lnTo>
                <a:lnTo>
                  <a:pt x="100611" y="381315"/>
                </a:lnTo>
                <a:lnTo>
                  <a:pt x="56641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0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8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6211" y="4253766"/>
            <a:ext cx="239888" cy="197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65417" y="4018788"/>
            <a:ext cx="240423" cy="2404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6544" y="4253788"/>
            <a:ext cx="2311539" cy="1984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0900" y="3946397"/>
            <a:ext cx="2293086" cy="31178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83916" y="4187190"/>
            <a:ext cx="60325" cy="67945"/>
          </a:xfrm>
          <a:custGeom>
            <a:avLst/>
            <a:gdLst/>
            <a:ahLst/>
            <a:cxnLst/>
            <a:rect l="l" t="t" r="r" b="b"/>
            <a:pathLst>
              <a:path w="60325" h="67945">
                <a:moveTo>
                  <a:pt x="0" y="0"/>
                </a:moveTo>
                <a:lnTo>
                  <a:pt x="60070" y="0"/>
                </a:lnTo>
                <a:lnTo>
                  <a:pt x="60070" y="67437"/>
                </a:lnTo>
                <a:lnTo>
                  <a:pt x="0" y="674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83916" y="4046346"/>
            <a:ext cx="60325" cy="67945"/>
          </a:xfrm>
          <a:custGeom>
            <a:avLst/>
            <a:gdLst/>
            <a:ahLst/>
            <a:cxnLst/>
            <a:rect l="l" t="t" r="r" b="b"/>
            <a:pathLst>
              <a:path w="60325" h="67945">
                <a:moveTo>
                  <a:pt x="0" y="0"/>
                </a:moveTo>
                <a:lnTo>
                  <a:pt x="60070" y="0"/>
                </a:lnTo>
                <a:lnTo>
                  <a:pt x="60070" y="67436"/>
                </a:lnTo>
                <a:lnTo>
                  <a:pt x="0" y="674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30933" y="3971416"/>
            <a:ext cx="89789" cy="1353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329182" y="3971416"/>
            <a:ext cx="91059" cy="1337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9419" y="3971416"/>
            <a:ext cx="89738" cy="1353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93061" y="3972433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5" h="259714">
                <a:moveTo>
                  <a:pt x="63881" y="0"/>
                </a:moveTo>
                <a:lnTo>
                  <a:pt x="24626" y="17466"/>
                </a:lnTo>
                <a:lnTo>
                  <a:pt x="3921" y="70294"/>
                </a:lnTo>
                <a:lnTo>
                  <a:pt x="0" y="126365"/>
                </a:lnTo>
                <a:lnTo>
                  <a:pt x="1002" y="157936"/>
                </a:lnTo>
                <a:lnTo>
                  <a:pt x="9054" y="208125"/>
                </a:lnTo>
                <a:lnTo>
                  <a:pt x="36607" y="251444"/>
                </a:lnTo>
                <a:lnTo>
                  <a:pt x="65658" y="259715"/>
                </a:lnTo>
                <a:lnTo>
                  <a:pt x="73919" y="259123"/>
                </a:lnTo>
                <a:lnTo>
                  <a:pt x="110353" y="232370"/>
                </a:lnTo>
                <a:lnTo>
                  <a:pt x="123213" y="196139"/>
                </a:lnTo>
                <a:lnTo>
                  <a:pt x="128184" y="148464"/>
                </a:lnTo>
                <a:lnTo>
                  <a:pt x="128396" y="135128"/>
                </a:lnTo>
                <a:lnTo>
                  <a:pt x="127946" y="113819"/>
                </a:lnTo>
                <a:lnTo>
                  <a:pt x="121285" y="60706"/>
                </a:lnTo>
                <a:lnTo>
                  <a:pt x="106747" y="23915"/>
                </a:lnTo>
                <a:lnTo>
                  <a:pt x="74429" y="954"/>
                </a:lnTo>
                <a:lnTo>
                  <a:pt x="638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72995" y="3949953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487" y="0"/>
                </a:lnTo>
                <a:lnTo>
                  <a:pt x="221487" y="70993"/>
                </a:lnTo>
                <a:lnTo>
                  <a:pt x="190881" y="70993"/>
                </a:lnTo>
                <a:lnTo>
                  <a:pt x="187328" y="61204"/>
                </a:lnTo>
                <a:lnTo>
                  <a:pt x="184086" y="53165"/>
                </a:lnTo>
                <a:lnTo>
                  <a:pt x="166116" y="30480"/>
                </a:lnTo>
                <a:lnTo>
                  <a:pt x="161417" y="27559"/>
                </a:lnTo>
                <a:lnTo>
                  <a:pt x="153288" y="26035"/>
                </a:lnTo>
                <a:lnTo>
                  <a:pt x="141731" y="26035"/>
                </a:lnTo>
                <a:lnTo>
                  <a:pt x="93091" y="26035"/>
                </a:lnTo>
                <a:lnTo>
                  <a:pt x="93091" y="133223"/>
                </a:lnTo>
                <a:lnTo>
                  <a:pt x="122555" y="133223"/>
                </a:lnTo>
                <a:lnTo>
                  <a:pt x="129159" y="133223"/>
                </a:lnTo>
                <a:lnTo>
                  <a:pt x="134238" y="132334"/>
                </a:lnTo>
                <a:lnTo>
                  <a:pt x="138049" y="130429"/>
                </a:lnTo>
                <a:lnTo>
                  <a:pt x="141731" y="128651"/>
                </a:lnTo>
                <a:lnTo>
                  <a:pt x="144780" y="125476"/>
                </a:lnTo>
                <a:lnTo>
                  <a:pt x="147193" y="121158"/>
                </a:lnTo>
                <a:lnTo>
                  <a:pt x="149732" y="116840"/>
                </a:lnTo>
                <a:lnTo>
                  <a:pt x="152019" y="110236"/>
                </a:lnTo>
                <a:lnTo>
                  <a:pt x="154305" y="101092"/>
                </a:lnTo>
                <a:lnTo>
                  <a:pt x="179578" y="101092"/>
                </a:lnTo>
                <a:lnTo>
                  <a:pt x="179578" y="191770"/>
                </a:lnTo>
                <a:lnTo>
                  <a:pt x="154305" y="191770"/>
                </a:lnTo>
                <a:lnTo>
                  <a:pt x="152146" y="183134"/>
                </a:lnTo>
                <a:lnTo>
                  <a:pt x="149860" y="176530"/>
                </a:lnTo>
                <a:lnTo>
                  <a:pt x="147319" y="171958"/>
                </a:lnTo>
                <a:lnTo>
                  <a:pt x="144780" y="167386"/>
                </a:lnTo>
                <a:lnTo>
                  <a:pt x="141859" y="164211"/>
                </a:lnTo>
                <a:lnTo>
                  <a:pt x="138303" y="162306"/>
                </a:lnTo>
                <a:lnTo>
                  <a:pt x="134874" y="160401"/>
                </a:lnTo>
                <a:lnTo>
                  <a:pt x="129540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605" y="278638"/>
                </a:lnTo>
                <a:lnTo>
                  <a:pt x="146812" y="278638"/>
                </a:lnTo>
                <a:lnTo>
                  <a:pt x="151130" y="278257"/>
                </a:lnTo>
                <a:lnTo>
                  <a:pt x="154686" y="277622"/>
                </a:lnTo>
                <a:lnTo>
                  <a:pt x="158369" y="276860"/>
                </a:lnTo>
                <a:lnTo>
                  <a:pt x="161544" y="275717"/>
                </a:lnTo>
                <a:lnTo>
                  <a:pt x="164337" y="274066"/>
                </a:lnTo>
                <a:lnTo>
                  <a:pt x="167131" y="272542"/>
                </a:lnTo>
                <a:lnTo>
                  <a:pt x="169925" y="270256"/>
                </a:lnTo>
                <a:lnTo>
                  <a:pt x="172466" y="267462"/>
                </a:lnTo>
                <a:lnTo>
                  <a:pt x="175132" y="264541"/>
                </a:lnTo>
                <a:lnTo>
                  <a:pt x="193167" y="223266"/>
                </a:lnTo>
                <a:lnTo>
                  <a:pt x="223774" y="223266"/>
                </a:lnTo>
                <a:lnTo>
                  <a:pt x="219456" y="304673"/>
                </a:lnTo>
                <a:lnTo>
                  <a:pt x="0" y="304673"/>
                </a:lnTo>
                <a:lnTo>
                  <a:pt x="0" y="289941"/>
                </a:lnTo>
                <a:lnTo>
                  <a:pt x="5587" y="288417"/>
                </a:lnTo>
                <a:lnTo>
                  <a:pt x="9906" y="286893"/>
                </a:lnTo>
                <a:lnTo>
                  <a:pt x="13081" y="285115"/>
                </a:lnTo>
                <a:lnTo>
                  <a:pt x="16256" y="283464"/>
                </a:lnTo>
                <a:lnTo>
                  <a:pt x="18668" y="281051"/>
                </a:lnTo>
                <a:lnTo>
                  <a:pt x="20193" y="278003"/>
                </a:lnTo>
                <a:lnTo>
                  <a:pt x="21843" y="274955"/>
                </a:lnTo>
                <a:lnTo>
                  <a:pt x="22860" y="271145"/>
                </a:lnTo>
                <a:lnTo>
                  <a:pt x="23241" y="266446"/>
                </a:lnTo>
                <a:lnTo>
                  <a:pt x="23749" y="261747"/>
                </a:lnTo>
                <a:lnTo>
                  <a:pt x="23875" y="255778"/>
                </a:lnTo>
                <a:lnTo>
                  <a:pt x="23875" y="248666"/>
                </a:lnTo>
                <a:lnTo>
                  <a:pt x="23875" y="56261"/>
                </a:lnTo>
                <a:lnTo>
                  <a:pt x="23875" y="49276"/>
                </a:lnTo>
                <a:lnTo>
                  <a:pt x="23749" y="43307"/>
                </a:lnTo>
                <a:lnTo>
                  <a:pt x="23368" y="38608"/>
                </a:lnTo>
                <a:lnTo>
                  <a:pt x="22987" y="33782"/>
                </a:lnTo>
                <a:lnTo>
                  <a:pt x="21971" y="29972"/>
                </a:lnTo>
                <a:lnTo>
                  <a:pt x="20447" y="27051"/>
                </a:lnTo>
                <a:lnTo>
                  <a:pt x="18923" y="24003"/>
                </a:lnTo>
                <a:lnTo>
                  <a:pt x="16510" y="21590"/>
                </a:lnTo>
                <a:lnTo>
                  <a:pt x="13335" y="19685"/>
                </a:lnTo>
                <a:lnTo>
                  <a:pt x="10160" y="17907"/>
                </a:lnTo>
                <a:lnTo>
                  <a:pt x="5715" y="16256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542414" y="3949953"/>
            <a:ext cx="242570" cy="304800"/>
          </a:xfrm>
          <a:custGeom>
            <a:avLst/>
            <a:gdLst/>
            <a:ahLst/>
            <a:cxnLst/>
            <a:rect l="l" t="t" r="r" b="b"/>
            <a:pathLst>
              <a:path w="242569" h="304800">
                <a:moveTo>
                  <a:pt x="0" y="0"/>
                </a:moveTo>
                <a:lnTo>
                  <a:pt x="129793" y="0"/>
                </a:lnTo>
                <a:lnTo>
                  <a:pt x="156225" y="1262"/>
                </a:lnTo>
                <a:lnTo>
                  <a:pt x="198516" y="11358"/>
                </a:lnTo>
                <a:lnTo>
                  <a:pt x="235410" y="45815"/>
                </a:lnTo>
                <a:lnTo>
                  <a:pt x="242442" y="82296"/>
                </a:lnTo>
                <a:lnTo>
                  <a:pt x="241629" y="96674"/>
                </a:lnTo>
                <a:lnTo>
                  <a:pt x="229234" y="133858"/>
                </a:lnTo>
                <a:lnTo>
                  <a:pt x="191134" y="167132"/>
                </a:lnTo>
                <a:lnTo>
                  <a:pt x="146629" y="177615"/>
                </a:lnTo>
                <a:lnTo>
                  <a:pt x="128651" y="178308"/>
                </a:lnTo>
                <a:lnTo>
                  <a:pt x="118290" y="178258"/>
                </a:lnTo>
                <a:lnTo>
                  <a:pt x="108918" y="178101"/>
                </a:lnTo>
                <a:lnTo>
                  <a:pt x="100522" y="177825"/>
                </a:lnTo>
                <a:lnTo>
                  <a:pt x="93090" y="177419"/>
                </a:lnTo>
                <a:lnTo>
                  <a:pt x="93090" y="248920"/>
                </a:lnTo>
                <a:lnTo>
                  <a:pt x="93090" y="258699"/>
                </a:lnTo>
                <a:lnTo>
                  <a:pt x="93472" y="265684"/>
                </a:lnTo>
                <a:lnTo>
                  <a:pt x="94234" y="269748"/>
                </a:lnTo>
                <a:lnTo>
                  <a:pt x="94996" y="273812"/>
                </a:lnTo>
                <a:lnTo>
                  <a:pt x="96265" y="277114"/>
                </a:lnTo>
                <a:lnTo>
                  <a:pt x="97916" y="279527"/>
                </a:lnTo>
                <a:lnTo>
                  <a:pt x="99567" y="282067"/>
                </a:lnTo>
                <a:lnTo>
                  <a:pt x="120141" y="289941"/>
                </a:lnTo>
                <a:lnTo>
                  <a:pt x="120141" y="304673"/>
                </a:lnTo>
                <a:lnTo>
                  <a:pt x="0" y="304673"/>
                </a:lnTo>
                <a:lnTo>
                  <a:pt x="0" y="289941"/>
                </a:lnTo>
                <a:lnTo>
                  <a:pt x="5587" y="288417"/>
                </a:lnTo>
                <a:lnTo>
                  <a:pt x="9906" y="286893"/>
                </a:lnTo>
                <a:lnTo>
                  <a:pt x="13081" y="285115"/>
                </a:lnTo>
                <a:lnTo>
                  <a:pt x="16256" y="283464"/>
                </a:lnTo>
                <a:lnTo>
                  <a:pt x="18668" y="281051"/>
                </a:lnTo>
                <a:lnTo>
                  <a:pt x="20193" y="278003"/>
                </a:lnTo>
                <a:lnTo>
                  <a:pt x="21843" y="274955"/>
                </a:lnTo>
                <a:lnTo>
                  <a:pt x="22859" y="271145"/>
                </a:lnTo>
                <a:lnTo>
                  <a:pt x="23240" y="266446"/>
                </a:lnTo>
                <a:lnTo>
                  <a:pt x="23748" y="261747"/>
                </a:lnTo>
                <a:lnTo>
                  <a:pt x="23875" y="255778"/>
                </a:lnTo>
                <a:lnTo>
                  <a:pt x="23875" y="248666"/>
                </a:lnTo>
                <a:lnTo>
                  <a:pt x="23875" y="56261"/>
                </a:lnTo>
                <a:lnTo>
                  <a:pt x="23875" y="49276"/>
                </a:lnTo>
                <a:lnTo>
                  <a:pt x="23748" y="43307"/>
                </a:lnTo>
                <a:lnTo>
                  <a:pt x="23368" y="38608"/>
                </a:lnTo>
                <a:lnTo>
                  <a:pt x="22987" y="33782"/>
                </a:lnTo>
                <a:lnTo>
                  <a:pt x="21971" y="29972"/>
                </a:lnTo>
                <a:lnTo>
                  <a:pt x="20446" y="27051"/>
                </a:lnTo>
                <a:lnTo>
                  <a:pt x="18922" y="24003"/>
                </a:lnTo>
                <a:lnTo>
                  <a:pt x="16509" y="21590"/>
                </a:lnTo>
                <a:lnTo>
                  <a:pt x="13334" y="19685"/>
                </a:lnTo>
                <a:lnTo>
                  <a:pt x="10159" y="17907"/>
                </a:lnTo>
                <a:lnTo>
                  <a:pt x="5715" y="16256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240688" y="3949953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40" h="304800">
                <a:moveTo>
                  <a:pt x="0" y="0"/>
                </a:moveTo>
                <a:lnTo>
                  <a:pt x="130149" y="0"/>
                </a:lnTo>
                <a:lnTo>
                  <a:pt x="142813" y="218"/>
                </a:lnTo>
                <a:lnTo>
                  <a:pt x="183805" y="5752"/>
                </a:lnTo>
                <a:lnTo>
                  <a:pt x="221462" y="24384"/>
                </a:lnTo>
                <a:lnTo>
                  <a:pt x="226796" y="30734"/>
                </a:lnTo>
                <a:lnTo>
                  <a:pt x="232130" y="36957"/>
                </a:lnTo>
                <a:lnTo>
                  <a:pt x="243296" y="74048"/>
                </a:lnTo>
                <a:lnTo>
                  <a:pt x="243560" y="82169"/>
                </a:lnTo>
                <a:lnTo>
                  <a:pt x="243082" y="92719"/>
                </a:lnTo>
                <a:lnTo>
                  <a:pt x="226796" y="133937"/>
                </a:lnTo>
                <a:lnTo>
                  <a:pt x="190573" y="160563"/>
                </a:lnTo>
                <a:lnTo>
                  <a:pt x="180187" y="165227"/>
                </a:lnTo>
                <a:lnTo>
                  <a:pt x="180187" y="167386"/>
                </a:lnTo>
                <a:lnTo>
                  <a:pt x="212780" y="192839"/>
                </a:lnTo>
                <a:lnTo>
                  <a:pt x="241147" y="247142"/>
                </a:lnTo>
                <a:lnTo>
                  <a:pt x="245812" y="256619"/>
                </a:lnTo>
                <a:lnTo>
                  <a:pt x="273278" y="288417"/>
                </a:lnTo>
                <a:lnTo>
                  <a:pt x="281787" y="289941"/>
                </a:lnTo>
                <a:lnTo>
                  <a:pt x="281787" y="304673"/>
                </a:lnTo>
                <a:lnTo>
                  <a:pt x="195808" y="304673"/>
                </a:lnTo>
                <a:lnTo>
                  <a:pt x="189119" y="294645"/>
                </a:lnTo>
                <a:lnTo>
                  <a:pt x="182013" y="282463"/>
                </a:lnTo>
                <a:lnTo>
                  <a:pt x="174502" y="268114"/>
                </a:lnTo>
                <a:lnTo>
                  <a:pt x="166598" y="251587"/>
                </a:lnTo>
                <a:lnTo>
                  <a:pt x="149072" y="213360"/>
                </a:lnTo>
                <a:lnTo>
                  <a:pt x="145310" y="205499"/>
                </a:lnTo>
                <a:lnTo>
                  <a:pt x="124180" y="179451"/>
                </a:lnTo>
                <a:lnTo>
                  <a:pt x="120243" y="177673"/>
                </a:lnTo>
                <a:lnTo>
                  <a:pt x="114274" y="176784"/>
                </a:lnTo>
                <a:lnTo>
                  <a:pt x="106019" y="176784"/>
                </a:lnTo>
                <a:lnTo>
                  <a:pt x="93065" y="176784"/>
                </a:lnTo>
                <a:lnTo>
                  <a:pt x="93065" y="248666"/>
                </a:lnTo>
                <a:lnTo>
                  <a:pt x="93065" y="259842"/>
                </a:lnTo>
                <a:lnTo>
                  <a:pt x="93573" y="267589"/>
                </a:lnTo>
                <a:lnTo>
                  <a:pt x="94716" y="272161"/>
                </a:lnTo>
                <a:lnTo>
                  <a:pt x="95732" y="276606"/>
                </a:lnTo>
                <a:lnTo>
                  <a:pt x="97764" y="280162"/>
                </a:lnTo>
                <a:lnTo>
                  <a:pt x="100685" y="282829"/>
                </a:lnTo>
                <a:lnTo>
                  <a:pt x="103606" y="285496"/>
                </a:lnTo>
                <a:lnTo>
                  <a:pt x="109194" y="287909"/>
                </a:lnTo>
                <a:lnTo>
                  <a:pt x="117195" y="289941"/>
                </a:lnTo>
                <a:lnTo>
                  <a:pt x="117195" y="304673"/>
                </a:lnTo>
                <a:lnTo>
                  <a:pt x="0" y="304673"/>
                </a:lnTo>
                <a:lnTo>
                  <a:pt x="0" y="289941"/>
                </a:lnTo>
                <a:lnTo>
                  <a:pt x="5511" y="288417"/>
                </a:lnTo>
                <a:lnTo>
                  <a:pt x="9867" y="286893"/>
                </a:lnTo>
                <a:lnTo>
                  <a:pt x="13068" y="285115"/>
                </a:lnTo>
                <a:lnTo>
                  <a:pt x="16256" y="283464"/>
                </a:lnTo>
                <a:lnTo>
                  <a:pt x="18643" y="281051"/>
                </a:lnTo>
                <a:lnTo>
                  <a:pt x="20205" y="278003"/>
                </a:lnTo>
                <a:lnTo>
                  <a:pt x="21767" y="274955"/>
                </a:lnTo>
                <a:lnTo>
                  <a:pt x="22771" y="271145"/>
                </a:lnTo>
                <a:lnTo>
                  <a:pt x="23215" y="266446"/>
                </a:lnTo>
                <a:lnTo>
                  <a:pt x="23660" y="261747"/>
                </a:lnTo>
                <a:lnTo>
                  <a:pt x="23888" y="255778"/>
                </a:lnTo>
                <a:lnTo>
                  <a:pt x="23888" y="248666"/>
                </a:lnTo>
                <a:lnTo>
                  <a:pt x="23888" y="56261"/>
                </a:lnTo>
                <a:lnTo>
                  <a:pt x="23888" y="49276"/>
                </a:lnTo>
                <a:lnTo>
                  <a:pt x="23698" y="43307"/>
                </a:lnTo>
                <a:lnTo>
                  <a:pt x="23329" y="38608"/>
                </a:lnTo>
                <a:lnTo>
                  <a:pt x="22961" y="33782"/>
                </a:lnTo>
                <a:lnTo>
                  <a:pt x="21996" y="29972"/>
                </a:lnTo>
                <a:lnTo>
                  <a:pt x="20434" y="27051"/>
                </a:lnTo>
                <a:lnTo>
                  <a:pt x="18872" y="24003"/>
                </a:lnTo>
                <a:lnTo>
                  <a:pt x="16484" y="21590"/>
                </a:lnTo>
                <a:lnTo>
                  <a:pt x="13284" y="19685"/>
                </a:lnTo>
                <a:lnTo>
                  <a:pt x="10083" y="17907"/>
                </a:lnTo>
                <a:lnTo>
                  <a:pt x="5664" y="16256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26858" y="3949953"/>
            <a:ext cx="276225" cy="308610"/>
          </a:xfrm>
          <a:custGeom>
            <a:avLst/>
            <a:gdLst/>
            <a:ahLst/>
            <a:cxnLst/>
            <a:rect l="l" t="t" r="r" b="b"/>
            <a:pathLst>
              <a:path w="276225" h="308610">
                <a:moveTo>
                  <a:pt x="0" y="0"/>
                </a:moveTo>
                <a:lnTo>
                  <a:pt x="117195" y="0"/>
                </a:lnTo>
                <a:lnTo>
                  <a:pt x="117195" y="14732"/>
                </a:lnTo>
                <a:lnTo>
                  <a:pt x="111099" y="16383"/>
                </a:lnTo>
                <a:lnTo>
                  <a:pt x="106591" y="18034"/>
                </a:lnTo>
                <a:lnTo>
                  <a:pt x="103695" y="19939"/>
                </a:lnTo>
                <a:lnTo>
                  <a:pt x="100787" y="21844"/>
                </a:lnTo>
                <a:lnTo>
                  <a:pt x="98590" y="24130"/>
                </a:lnTo>
                <a:lnTo>
                  <a:pt x="93091" y="47879"/>
                </a:lnTo>
                <a:lnTo>
                  <a:pt x="93091" y="56261"/>
                </a:lnTo>
                <a:lnTo>
                  <a:pt x="93091" y="203581"/>
                </a:lnTo>
                <a:lnTo>
                  <a:pt x="96671" y="242708"/>
                </a:lnTo>
                <a:lnTo>
                  <a:pt x="119875" y="276606"/>
                </a:lnTo>
                <a:lnTo>
                  <a:pt x="146888" y="282194"/>
                </a:lnTo>
                <a:lnTo>
                  <a:pt x="157546" y="281622"/>
                </a:lnTo>
                <a:lnTo>
                  <a:pt x="190338" y="262032"/>
                </a:lnTo>
                <a:lnTo>
                  <a:pt x="200854" y="213766"/>
                </a:lnTo>
                <a:lnTo>
                  <a:pt x="201142" y="198501"/>
                </a:lnTo>
                <a:lnTo>
                  <a:pt x="201142" y="56007"/>
                </a:lnTo>
                <a:lnTo>
                  <a:pt x="201142" y="44831"/>
                </a:lnTo>
                <a:lnTo>
                  <a:pt x="177469" y="14732"/>
                </a:lnTo>
                <a:lnTo>
                  <a:pt x="177469" y="0"/>
                </a:lnTo>
                <a:lnTo>
                  <a:pt x="275704" y="0"/>
                </a:lnTo>
                <a:lnTo>
                  <a:pt x="275704" y="14732"/>
                </a:lnTo>
                <a:lnTo>
                  <a:pt x="270344" y="16256"/>
                </a:lnTo>
                <a:lnTo>
                  <a:pt x="266103" y="17780"/>
                </a:lnTo>
                <a:lnTo>
                  <a:pt x="262978" y="19558"/>
                </a:lnTo>
                <a:lnTo>
                  <a:pt x="259854" y="21209"/>
                </a:lnTo>
                <a:lnTo>
                  <a:pt x="257467" y="23622"/>
                </a:lnTo>
                <a:lnTo>
                  <a:pt x="255828" y="26670"/>
                </a:lnTo>
                <a:lnTo>
                  <a:pt x="254190" y="29718"/>
                </a:lnTo>
                <a:lnTo>
                  <a:pt x="253149" y="33528"/>
                </a:lnTo>
                <a:lnTo>
                  <a:pt x="252704" y="38227"/>
                </a:lnTo>
                <a:lnTo>
                  <a:pt x="252260" y="42926"/>
                </a:lnTo>
                <a:lnTo>
                  <a:pt x="252031" y="48895"/>
                </a:lnTo>
                <a:lnTo>
                  <a:pt x="252031" y="56007"/>
                </a:lnTo>
                <a:lnTo>
                  <a:pt x="252031" y="195580"/>
                </a:lnTo>
                <a:lnTo>
                  <a:pt x="251752" y="208839"/>
                </a:lnTo>
                <a:lnTo>
                  <a:pt x="245030" y="250781"/>
                </a:lnTo>
                <a:lnTo>
                  <a:pt x="223208" y="284702"/>
                </a:lnTo>
                <a:lnTo>
                  <a:pt x="187523" y="302948"/>
                </a:lnTo>
                <a:lnTo>
                  <a:pt x="139966" y="308229"/>
                </a:lnTo>
                <a:lnTo>
                  <a:pt x="124731" y="307822"/>
                </a:lnTo>
                <a:lnTo>
                  <a:pt x="86385" y="301625"/>
                </a:lnTo>
                <a:lnTo>
                  <a:pt x="50787" y="281813"/>
                </a:lnTo>
                <a:lnTo>
                  <a:pt x="30467" y="249555"/>
                </a:lnTo>
                <a:lnTo>
                  <a:pt x="23888" y="200660"/>
                </a:lnTo>
                <a:lnTo>
                  <a:pt x="23888" y="56261"/>
                </a:lnTo>
                <a:lnTo>
                  <a:pt x="23888" y="49276"/>
                </a:lnTo>
                <a:lnTo>
                  <a:pt x="20421" y="27051"/>
                </a:lnTo>
                <a:lnTo>
                  <a:pt x="18859" y="24003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0900" y="3949953"/>
            <a:ext cx="242570" cy="304800"/>
          </a:xfrm>
          <a:custGeom>
            <a:avLst/>
            <a:gdLst/>
            <a:ahLst/>
            <a:cxnLst/>
            <a:rect l="l" t="t" r="r" b="b"/>
            <a:pathLst>
              <a:path w="242569" h="304800">
                <a:moveTo>
                  <a:pt x="0" y="0"/>
                </a:moveTo>
                <a:lnTo>
                  <a:pt x="129705" y="0"/>
                </a:lnTo>
                <a:lnTo>
                  <a:pt x="156174" y="1262"/>
                </a:lnTo>
                <a:lnTo>
                  <a:pt x="198479" y="11358"/>
                </a:lnTo>
                <a:lnTo>
                  <a:pt x="235411" y="45815"/>
                </a:lnTo>
                <a:lnTo>
                  <a:pt x="242442" y="82296"/>
                </a:lnTo>
                <a:lnTo>
                  <a:pt x="241619" y="96674"/>
                </a:lnTo>
                <a:lnTo>
                  <a:pt x="229273" y="133858"/>
                </a:lnTo>
                <a:lnTo>
                  <a:pt x="191096" y="167132"/>
                </a:lnTo>
                <a:lnTo>
                  <a:pt x="146560" y="177615"/>
                </a:lnTo>
                <a:lnTo>
                  <a:pt x="128587" y="178308"/>
                </a:lnTo>
                <a:lnTo>
                  <a:pt x="118253" y="178258"/>
                </a:lnTo>
                <a:lnTo>
                  <a:pt x="108891" y="178101"/>
                </a:lnTo>
                <a:lnTo>
                  <a:pt x="100503" y="177825"/>
                </a:lnTo>
                <a:lnTo>
                  <a:pt x="93090" y="177419"/>
                </a:lnTo>
                <a:lnTo>
                  <a:pt x="93090" y="248920"/>
                </a:lnTo>
                <a:lnTo>
                  <a:pt x="93090" y="258699"/>
                </a:lnTo>
                <a:lnTo>
                  <a:pt x="93472" y="265684"/>
                </a:lnTo>
                <a:lnTo>
                  <a:pt x="94208" y="269748"/>
                </a:lnTo>
                <a:lnTo>
                  <a:pt x="94957" y="273812"/>
                </a:lnTo>
                <a:lnTo>
                  <a:pt x="96177" y="277114"/>
                </a:lnTo>
                <a:lnTo>
                  <a:pt x="97891" y="279527"/>
                </a:lnTo>
                <a:lnTo>
                  <a:pt x="99606" y="282067"/>
                </a:lnTo>
                <a:lnTo>
                  <a:pt x="120103" y="289941"/>
                </a:lnTo>
                <a:lnTo>
                  <a:pt x="120103" y="304673"/>
                </a:lnTo>
                <a:lnTo>
                  <a:pt x="0" y="304673"/>
                </a:lnTo>
                <a:lnTo>
                  <a:pt x="0" y="289941"/>
                </a:lnTo>
                <a:lnTo>
                  <a:pt x="5511" y="288417"/>
                </a:lnTo>
                <a:lnTo>
                  <a:pt x="9867" y="286893"/>
                </a:lnTo>
                <a:lnTo>
                  <a:pt x="13068" y="285115"/>
                </a:lnTo>
                <a:lnTo>
                  <a:pt x="16255" y="283464"/>
                </a:lnTo>
                <a:lnTo>
                  <a:pt x="18643" y="281051"/>
                </a:lnTo>
                <a:lnTo>
                  <a:pt x="20205" y="278003"/>
                </a:lnTo>
                <a:lnTo>
                  <a:pt x="21767" y="274955"/>
                </a:lnTo>
                <a:lnTo>
                  <a:pt x="22771" y="271145"/>
                </a:lnTo>
                <a:lnTo>
                  <a:pt x="23215" y="266446"/>
                </a:lnTo>
                <a:lnTo>
                  <a:pt x="23672" y="261747"/>
                </a:lnTo>
                <a:lnTo>
                  <a:pt x="23888" y="255778"/>
                </a:lnTo>
                <a:lnTo>
                  <a:pt x="23888" y="248666"/>
                </a:lnTo>
                <a:lnTo>
                  <a:pt x="23888" y="56261"/>
                </a:lnTo>
                <a:lnTo>
                  <a:pt x="23888" y="49276"/>
                </a:lnTo>
                <a:lnTo>
                  <a:pt x="23698" y="43307"/>
                </a:lnTo>
                <a:lnTo>
                  <a:pt x="23329" y="38608"/>
                </a:lnTo>
                <a:lnTo>
                  <a:pt x="22961" y="33782"/>
                </a:lnTo>
                <a:lnTo>
                  <a:pt x="21996" y="29972"/>
                </a:lnTo>
                <a:lnTo>
                  <a:pt x="20434" y="27051"/>
                </a:lnTo>
                <a:lnTo>
                  <a:pt x="18872" y="24003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33979" y="3946397"/>
            <a:ext cx="200025" cy="311785"/>
          </a:xfrm>
          <a:custGeom>
            <a:avLst/>
            <a:gdLst/>
            <a:ahLst/>
            <a:cxnLst/>
            <a:rect l="l" t="t" r="r" b="b"/>
            <a:pathLst>
              <a:path w="200025" h="311785">
                <a:moveTo>
                  <a:pt x="117475" y="0"/>
                </a:moveTo>
                <a:lnTo>
                  <a:pt x="164754" y="3345"/>
                </a:lnTo>
                <a:lnTo>
                  <a:pt x="196722" y="9525"/>
                </a:lnTo>
                <a:lnTo>
                  <a:pt x="196722" y="74294"/>
                </a:lnTo>
                <a:lnTo>
                  <a:pt x="166115" y="74294"/>
                </a:lnTo>
                <a:lnTo>
                  <a:pt x="163857" y="65909"/>
                </a:lnTo>
                <a:lnTo>
                  <a:pt x="161289" y="58451"/>
                </a:lnTo>
                <a:lnTo>
                  <a:pt x="138811" y="30987"/>
                </a:lnTo>
                <a:lnTo>
                  <a:pt x="132333" y="27685"/>
                </a:lnTo>
                <a:lnTo>
                  <a:pt x="124078" y="26034"/>
                </a:lnTo>
                <a:lnTo>
                  <a:pt x="114045" y="26034"/>
                </a:lnTo>
                <a:lnTo>
                  <a:pt x="105663" y="26034"/>
                </a:lnTo>
                <a:lnTo>
                  <a:pt x="98043" y="27558"/>
                </a:lnTo>
                <a:lnTo>
                  <a:pt x="91312" y="30606"/>
                </a:lnTo>
                <a:lnTo>
                  <a:pt x="84581" y="33527"/>
                </a:lnTo>
                <a:lnTo>
                  <a:pt x="79375" y="37972"/>
                </a:lnTo>
                <a:lnTo>
                  <a:pt x="75437" y="43814"/>
                </a:lnTo>
                <a:lnTo>
                  <a:pt x="71627" y="49656"/>
                </a:lnTo>
                <a:lnTo>
                  <a:pt x="69722" y="56768"/>
                </a:lnTo>
                <a:lnTo>
                  <a:pt x="69722" y="65150"/>
                </a:lnTo>
                <a:lnTo>
                  <a:pt x="69722" y="73787"/>
                </a:lnTo>
                <a:lnTo>
                  <a:pt x="91567" y="106171"/>
                </a:lnTo>
                <a:lnTo>
                  <a:pt x="125983" y="126745"/>
                </a:lnTo>
                <a:lnTo>
                  <a:pt x="138963" y="133863"/>
                </a:lnTo>
                <a:lnTo>
                  <a:pt x="176472" y="161815"/>
                </a:lnTo>
                <a:lnTo>
                  <a:pt x="197929" y="202168"/>
                </a:lnTo>
                <a:lnTo>
                  <a:pt x="199770" y="222250"/>
                </a:lnTo>
                <a:lnTo>
                  <a:pt x="198983" y="235586"/>
                </a:lnTo>
                <a:lnTo>
                  <a:pt x="179972" y="279505"/>
                </a:lnTo>
                <a:lnTo>
                  <a:pt x="137392" y="305730"/>
                </a:lnTo>
                <a:lnTo>
                  <a:pt x="93725" y="311784"/>
                </a:lnTo>
                <a:lnTo>
                  <a:pt x="82252" y="311638"/>
                </a:lnTo>
                <a:lnTo>
                  <a:pt x="34182" y="307842"/>
                </a:lnTo>
                <a:lnTo>
                  <a:pt x="0" y="301751"/>
                </a:lnTo>
                <a:lnTo>
                  <a:pt x="0" y="233044"/>
                </a:lnTo>
                <a:lnTo>
                  <a:pt x="30606" y="233044"/>
                </a:lnTo>
                <a:lnTo>
                  <a:pt x="33845" y="245451"/>
                </a:lnTo>
                <a:lnTo>
                  <a:pt x="38036" y="256190"/>
                </a:lnTo>
                <a:lnTo>
                  <a:pt x="75672" y="284920"/>
                </a:lnTo>
                <a:lnTo>
                  <a:pt x="87502" y="285750"/>
                </a:lnTo>
                <a:lnTo>
                  <a:pt x="96265" y="285750"/>
                </a:lnTo>
                <a:lnTo>
                  <a:pt x="130829" y="261562"/>
                </a:lnTo>
                <a:lnTo>
                  <a:pt x="134365" y="241934"/>
                </a:lnTo>
                <a:lnTo>
                  <a:pt x="134365" y="232663"/>
                </a:lnTo>
                <a:lnTo>
                  <a:pt x="112775" y="198627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813" y="145982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1"/>
                </a:lnTo>
                <a:lnTo>
                  <a:pt x="25888" y="30015"/>
                </a:lnTo>
                <a:lnTo>
                  <a:pt x="71165" y="5572"/>
                </a:lnTo>
                <a:lnTo>
                  <a:pt x="101022" y="619"/>
                </a:lnTo>
                <a:lnTo>
                  <a:pt x="1174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35632" y="3946397"/>
            <a:ext cx="200025" cy="311785"/>
          </a:xfrm>
          <a:custGeom>
            <a:avLst/>
            <a:gdLst/>
            <a:ahLst/>
            <a:cxnLst/>
            <a:rect l="l" t="t" r="r" b="b"/>
            <a:pathLst>
              <a:path w="200025" h="311785">
                <a:moveTo>
                  <a:pt x="117475" y="0"/>
                </a:moveTo>
                <a:lnTo>
                  <a:pt x="164754" y="3345"/>
                </a:lnTo>
                <a:lnTo>
                  <a:pt x="196723" y="9525"/>
                </a:lnTo>
                <a:lnTo>
                  <a:pt x="196723" y="74294"/>
                </a:lnTo>
                <a:lnTo>
                  <a:pt x="166116" y="74294"/>
                </a:lnTo>
                <a:lnTo>
                  <a:pt x="163857" y="65909"/>
                </a:lnTo>
                <a:lnTo>
                  <a:pt x="161289" y="58451"/>
                </a:lnTo>
                <a:lnTo>
                  <a:pt x="138811" y="30987"/>
                </a:lnTo>
                <a:lnTo>
                  <a:pt x="132334" y="27685"/>
                </a:lnTo>
                <a:lnTo>
                  <a:pt x="124079" y="26034"/>
                </a:lnTo>
                <a:lnTo>
                  <a:pt x="114045" y="26034"/>
                </a:lnTo>
                <a:lnTo>
                  <a:pt x="105663" y="26034"/>
                </a:lnTo>
                <a:lnTo>
                  <a:pt x="98043" y="27558"/>
                </a:lnTo>
                <a:lnTo>
                  <a:pt x="91312" y="30606"/>
                </a:lnTo>
                <a:lnTo>
                  <a:pt x="84581" y="33527"/>
                </a:lnTo>
                <a:lnTo>
                  <a:pt x="79375" y="37972"/>
                </a:lnTo>
                <a:lnTo>
                  <a:pt x="75437" y="43814"/>
                </a:lnTo>
                <a:lnTo>
                  <a:pt x="71628" y="49656"/>
                </a:lnTo>
                <a:lnTo>
                  <a:pt x="69723" y="56768"/>
                </a:lnTo>
                <a:lnTo>
                  <a:pt x="69723" y="65150"/>
                </a:lnTo>
                <a:lnTo>
                  <a:pt x="69723" y="73787"/>
                </a:lnTo>
                <a:lnTo>
                  <a:pt x="91567" y="106171"/>
                </a:lnTo>
                <a:lnTo>
                  <a:pt x="125984" y="126745"/>
                </a:lnTo>
                <a:lnTo>
                  <a:pt x="138963" y="133863"/>
                </a:lnTo>
                <a:lnTo>
                  <a:pt x="176472" y="161815"/>
                </a:lnTo>
                <a:lnTo>
                  <a:pt x="197929" y="202168"/>
                </a:lnTo>
                <a:lnTo>
                  <a:pt x="199770" y="222250"/>
                </a:lnTo>
                <a:lnTo>
                  <a:pt x="198983" y="235586"/>
                </a:lnTo>
                <a:lnTo>
                  <a:pt x="179972" y="279505"/>
                </a:lnTo>
                <a:lnTo>
                  <a:pt x="137392" y="305730"/>
                </a:lnTo>
                <a:lnTo>
                  <a:pt x="93725" y="311784"/>
                </a:lnTo>
                <a:lnTo>
                  <a:pt x="82252" y="311638"/>
                </a:lnTo>
                <a:lnTo>
                  <a:pt x="34182" y="307842"/>
                </a:lnTo>
                <a:lnTo>
                  <a:pt x="0" y="301751"/>
                </a:lnTo>
                <a:lnTo>
                  <a:pt x="0" y="233044"/>
                </a:lnTo>
                <a:lnTo>
                  <a:pt x="30606" y="233044"/>
                </a:lnTo>
                <a:lnTo>
                  <a:pt x="33845" y="245451"/>
                </a:lnTo>
                <a:lnTo>
                  <a:pt x="38036" y="256190"/>
                </a:lnTo>
                <a:lnTo>
                  <a:pt x="75672" y="284920"/>
                </a:lnTo>
                <a:lnTo>
                  <a:pt x="87503" y="285750"/>
                </a:lnTo>
                <a:lnTo>
                  <a:pt x="96266" y="285750"/>
                </a:lnTo>
                <a:lnTo>
                  <a:pt x="130829" y="261562"/>
                </a:lnTo>
                <a:lnTo>
                  <a:pt x="134366" y="241934"/>
                </a:lnTo>
                <a:lnTo>
                  <a:pt x="134366" y="232663"/>
                </a:lnTo>
                <a:lnTo>
                  <a:pt x="112775" y="198627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813" y="145982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1"/>
                </a:lnTo>
                <a:lnTo>
                  <a:pt x="25888" y="30015"/>
                </a:lnTo>
                <a:lnTo>
                  <a:pt x="71165" y="5572"/>
                </a:lnTo>
                <a:lnTo>
                  <a:pt x="101022" y="619"/>
                </a:lnTo>
                <a:lnTo>
                  <a:pt x="1174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22069" y="3946397"/>
            <a:ext cx="270510" cy="311785"/>
          </a:xfrm>
          <a:custGeom>
            <a:avLst/>
            <a:gdLst/>
            <a:ahLst/>
            <a:cxnLst/>
            <a:rect l="l" t="t" r="r" b="b"/>
            <a:pathLst>
              <a:path w="270510" h="311785">
                <a:moveTo>
                  <a:pt x="136779" y="0"/>
                </a:moveTo>
                <a:lnTo>
                  <a:pt x="195278" y="9540"/>
                </a:lnTo>
                <a:lnTo>
                  <a:pt x="237108" y="38226"/>
                </a:lnTo>
                <a:lnTo>
                  <a:pt x="262143" y="85836"/>
                </a:lnTo>
                <a:lnTo>
                  <a:pt x="270510" y="152019"/>
                </a:lnTo>
                <a:lnTo>
                  <a:pt x="269890" y="172331"/>
                </a:lnTo>
                <a:lnTo>
                  <a:pt x="260604" y="224408"/>
                </a:lnTo>
                <a:lnTo>
                  <a:pt x="241030" y="263681"/>
                </a:lnTo>
                <a:lnTo>
                  <a:pt x="212248" y="290925"/>
                </a:lnTo>
                <a:lnTo>
                  <a:pt x="175325" y="306641"/>
                </a:lnTo>
                <a:lnTo>
                  <a:pt x="131444" y="311784"/>
                </a:lnTo>
                <a:lnTo>
                  <a:pt x="100705" y="309399"/>
                </a:lnTo>
                <a:lnTo>
                  <a:pt x="51417" y="290246"/>
                </a:lnTo>
                <a:lnTo>
                  <a:pt x="18484" y="251829"/>
                </a:lnTo>
                <a:lnTo>
                  <a:pt x="2049" y="194385"/>
                </a:lnTo>
                <a:lnTo>
                  <a:pt x="0" y="158495"/>
                </a:lnTo>
                <a:lnTo>
                  <a:pt x="998" y="134276"/>
                </a:lnTo>
                <a:lnTo>
                  <a:pt x="8947" y="91362"/>
                </a:lnTo>
                <a:lnTo>
                  <a:pt x="24826" y="55903"/>
                </a:lnTo>
                <a:lnTo>
                  <a:pt x="62992" y="18541"/>
                </a:lnTo>
                <a:lnTo>
                  <a:pt x="116087" y="1146"/>
                </a:lnTo>
                <a:lnTo>
                  <a:pt x="13677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30200" y="1361947"/>
            <a:ext cx="8472170" cy="5311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760730" indent="-274955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15" dirty="0">
                <a:latin typeface="Cambria"/>
                <a:cs typeface="Cambria"/>
              </a:rPr>
              <a:t>Performed </a:t>
            </a:r>
            <a:r>
              <a:rPr sz="3600" spc="-5" dirty="0">
                <a:latin typeface="Cambria"/>
                <a:cs typeface="Cambria"/>
              </a:rPr>
              <a:t>with </a:t>
            </a:r>
            <a:r>
              <a:rPr sz="3600" spc="-10" dirty="0">
                <a:latin typeface="Cambria"/>
                <a:cs typeface="Cambria"/>
              </a:rPr>
              <a:t>in </a:t>
            </a:r>
            <a:r>
              <a:rPr sz="3600" spc="-5" dirty="0">
                <a:latin typeface="Cambria"/>
                <a:cs typeface="Cambria"/>
              </a:rPr>
              <a:t>specified time </a:t>
            </a:r>
            <a:r>
              <a:rPr sz="3600" spc="-10" dirty="0">
                <a:latin typeface="Cambria"/>
                <a:cs typeface="Cambria"/>
              </a:rPr>
              <a:t>after  admission </a:t>
            </a:r>
            <a:r>
              <a:rPr sz="3600" spc="-20" dirty="0">
                <a:latin typeface="Cambria"/>
                <a:cs typeface="Cambria"/>
              </a:rPr>
              <a:t>to </a:t>
            </a:r>
            <a:r>
              <a:rPr sz="3600" dirty="0">
                <a:latin typeface="Cambria"/>
                <a:cs typeface="Cambria"/>
              </a:rPr>
              <a:t>a </a:t>
            </a:r>
            <a:r>
              <a:rPr sz="3600" spc="-5" dirty="0">
                <a:latin typeface="Cambria"/>
                <a:cs typeface="Cambria"/>
              </a:rPr>
              <a:t>health </a:t>
            </a:r>
            <a:r>
              <a:rPr sz="3600" spc="-20" dirty="0">
                <a:latin typeface="Cambria"/>
                <a:cs typeface="Cambria"/>
              </a:rPr>
              <a:t>care</a:t>
            </a:r>
            <a:r>
              <a:rPr sz="3600" spc="35" dirty="0">
                <a:latin typeface="Cambria"/>
                <a:cs typeface="Cambria"/>
              </a:rPr>
              <a:t> </a:t>
            </a:r>
            <a:r>
              <a:rPr sz="3600" spc="-10" dirty="0">
                <a:latin typeface="Cambria"/>
                <a:cs typeface="Cambria"/>
              </a:rPr>
              <a:t>agency</a:t>
            </a:r>
            <a:endParaRPr sz="3600" dirty="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5" dirty="0">
                <a:latin typeface="Cambria"/>
                <a:cs typeface="Cambria"/>
              </a:rPr>
              <a:t>Also </a:t>
            </a:r>
            <a:r>
              <a:rPr sz="3600" spc="-10" dirty="0">
                <a:latin typeface="Cambria"/>
                <a:cs typeface="Cambria"/>
              </a:rPr>
              <a:t>called </a:t>
            </a:r>
            <a:r>
              <a:rPr sz="3600" spc="-5" dirty="0">
                <a:latin typeface="Cambria"/>
                <a:cs typeface="Cambria"/>
              </a:rPr>
              <a:t>an </a:t>
            </a:r>
            <a:r>
              <a:rPr sz="3600" spc="-10" dirty="0">
                <a:latin typeface="Cambria"/>
                <a:cs typeface="Cambria"/>
              </a:rPr>
              <a:t>admission</a:t>
            </a:r>
            <a:r>
              <a:rPr sz="3600" spc="50" dirty="0">
                <a:latin typeface="Cambria"/>
                <a:cs typeface="Cambria"/>
              </a:rPr>
              <a:t> </a:t>
            </a:r>
            <a:r>
              <a:rPr sz="3600" spc="-10" dirty="0">
                <a:latin typeface="Cambria"/>
                <a:cs typeface="Cambria"/>
              </a:rPr>
              <a:t>assessment</a:t>
            </a:r>
            <a:endParaRPr sz="3600" dirty="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b="1" spc="-10" dirty="0">
                <a:latin typeface="Cambria"/>
                <a:cs typeface="Cambria"/>
              </a:rPr>
              <a:t>Example: </a:t>
            </a:r>
            <a:r>
              <a:rPr sz="3600" spc="-5" dirty="0">
                <a:latin typeface="Cambria"/>
                <a:cs typeface="Cambria"/>
              </a:rPr>
              <a:t>Nursing Admission</a:t>
            </a:r>
            <a:r>
              <a:rPr sz="3600" spc="-55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Assessment</a:t>
            </a:r>
            <a:endParaRPr sz="36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EFAC00"/>
              </a:buClr>
              <a:buFont typeface="Wingdings"/>
              <a:buChar char=""/>
            </a:pPr>
            <a:endParaRPr sz="4950" dirty="0">
              <a:latin typeface="Times New Roman"/>
              <a:cs typeface="Times New Roman"/>
            </a:endParaRPr>
          </a:p>
          <a:p>
            <a:pPr marL="652780" lvl="1" indent="-274955">
              <a:lnSpc>
                <a:spcPct val="100000"/>
              </a:lnSpc>
              <a:buClr>
                <a:srgbClr val="EFAC00"/>
              </a:buClr>
              <a:buSzPct val="80303"/>
              <a:buFont typeface="Wingdings 2"/>
              <a:buChar char=""/>
              <a:tabLst>
                <a:tab pos="653415" algn="l"/>
              </a:tabLst>
            </a:pPr>
            <a:r>
              <a:rPr sz="3300" spc="-135" dirty="0">
                <a:latin typeface="Cambria"/>
                <a:cs typeface="Cambria"/>
              </a:rPr>
              <a:t>To </a:t>
            </a:r>
            <a:r>
              <a:rPr sz="3300" spc="-20" dirty="0">
                <a:latin typeface="Cambria"/>
                <a:cs typeface="Cambria"/>
              </a:rPr>
              <a:t>evaluate </a:t>
            </a:r>
            <a:r>
              <a:rPr sz="3300" dirty="0">
                <a:latin typeface="Cambria"/>
                <a:cs typeface="Cambria"/>
              </a:rPr>
              <a:t>health</a:t>
            </a:r>
            <a:r>
              <a:rPr sz="3300" spc="145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status</a:t>
            </a:r>
          </a:p>
          <a:p>
            <a:pPr marL="652780" lvl="1" indent="-274955">
              <a:lnSpc>
                <a:spcPct val="100000"/>
              </a:lnSpc>
              <a:spcBef>
                <a:spcPts val="790"/>
              </a:spcBef>
              <a:buClr>
                <a:srgbClr val="EFAC00"/>
              </a:buClr>
              <a:buSzPct val="80303"/>
              <a:buFont typeface="Wingdings 2"/>
              <a:buChar char=""/>
              <a:tabLst>
                <a:tab pos="653415" algn="l"/>
              </a:tabLst>
            </a:pPr>
            <a:r>
              <a:rPr sz="3300" spc="-135" dirty="0">
                <a:latin typeface="Cambria"/>
                <a:cs typeface="Cambria"/>
              </a:rPr>
              <a:t>To </a:t>
            </a:r>
            <a:r>
              <a:rPr sz="3300" spc="-5" dirty="0">
                <a:latin typeface="Cambria"/>
                <a:cs typeface="Cambria"/>
              </a:rPr>
              <a:t>identify functional </a:t>
            </a:r>
            <a:r>
              <a:rPr sz="3300" dirty="0">
                <a:latin typeface="Cambria"/>
                <a:cs typeface="Cambria"/>
              </a:rPr>
              <a:t>health</a:t>
            </a:r>
            <a:r>
              <a:rPr sz="3300" spc="110" dirty="0">
                <a:latin typeface="Cambria"/>
                <a:cs typeface="Cambria"/>
              </a:rPr>
              <a:t> </a:t>
            </a:r>
            <a:r>
              <a:rPr sz="3300" spc="-5" dirty="0">
                <a:latin typeface="Cambria"/>
                <a:cs typeface="Cambria"/>
              </a:rPr>
              <a:t>patterns</a:t>
            </a:r>
            <a:endParaRPr sz="3300" dirty="0">
              <a:latin typeface="Cambria"/>
              <a:cs typeface="Cambria"/>
            </a:endParaRPr>
          </a:p>
          <a:p>
            <a:pPr marL="652780" marR="977900" lvl="1" indent="-274320">
              <a:lnSpc>
                <a:spcPct val="100000"/>
              </a:lnSpc>
              <a:spcBef>
                <a:spcPts val="795"/>
              </a:spcBef>
              <a:buClr>
                <a:srgbClr val="EFAC00"/>
              </a:buClr>
              <a:buSzPct val="80303"/>
              <a:buFont typeface="Wingdings 2"/>
              <a:buChar char=""/>
              <a:tabLst>
                <a:tab pos="653415" algn="l"/>
              </a:tabLst>
            </a:pPr>
            <a:r>
              <a:rPr sz="3300" spc="-135" dirty="0">
                <a:latin typeface="Cambria"/>
                <a:cs typeface="Cambria"/>
              </a:rPr>
              <a:t>To </a:t>
            </a:r>
            <a:r>
              <a:rPr sz="3300" spc="-15" dirty="0">
                <a:latin typeface="Cambria"/>
                <a:cs typeface="Cambria"/>
              </a:rPr>
              <a:t>provide </a:t>
            </a:r>
            <a:r>
              <a:rPr sz="3300" spc="-5" dirty="0">
                <a:latin typeface="Cambria"/>
                <a:cs typeface="Cambria"/>
              </a:rPr>
              <a:t>an </a:t>
            </a:r>
            <a:r>
              <a:rPr sz="3300" dirty="0">
                <a:latin typeface="Cambria"/>
                <a:cs typeface="Cambria"/>
              </a:rPr>
              <a:t>in depth </a:t>
            </a:r>
            <a:r>
              <a:rPr sz="3300" spc="-15" dirty="0">
                <a:latin typeface="Cambria"/>
                <a:cs typeface="Cambria"/>
              </a:rPr>
              <a:t>comprehensive  </a:t>
            </a:r>
            <a:r>
              <a:rPr sz="3300" dirty="0">
                <a:latin typeface="Cambria"/>
                <a:cs typeface="Cambria"/>
              </a:rPr>
              <a:t>databases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9831" y="574910"/>
            <a:ext cx="5020813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3511" y="197738"/>
            <a:ext cx="5012309" cy="381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82392" y="392811"/>
            <a:ext cx="124460" cy="15468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69888" y="234061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29" h="308609">
                <a:moveTo>
                  <a:pt x="24384" y="0"/>
                </a:moveTo>
                <a:lnTo>
                  <a:pt x="13081" y="0"/>
                </a:lnTo>
                <a:lnTo>
                  <a:pt x="4952" y="127"/>
                </a:lnTo>
                <a:lnTo>
                  <a:pt x="0" y="508"/>
                </a:lnTo>
                <a:lnTo>
                  <a:pt x="0" y="307721"/>
                </a:lnTo>
                <a:lnTo>
                  <a:pt x="3301" y="308356"/>
                </a:lnTo>
                <a:lnTo>
                  <a:pt x="11557" y="308610"/>
                </a:lnTo>
                <a:lnTo>
                  <a:pt x="24891" y="308610"/>
                </a:lnTo>
                <a:lnTo>
                  <a:pt x="64575" y="303680"/>
                </a:lnTo>
                <a:lnTo>
                  <a:pt x="101345" y="281813"/>
                </a:lnTo>
                <a:lnTo>
                  <a:pt x="123098" y="247255"/>
                </a:lnTo>
                <a:lnTo>
                  <a:pt x="135508" y="196532"/>
                </a:lnTo>
                <a:lnTo>
                  <a:pt x="137921" y="152908"/>
                </a:lnTo>
                <a:lnTo>
                  <a:pt x="137062" y="128095"/>
                </a:lnTo>
                <a:lnTo>
                  <a:pt x="130153" y="85042"/>
                </a:lnTo>
                <a:lnTo>
                  <a:pt x="107315" y="37004"/>
                </a:lnTo>
                <a:lnTo>
                  <a:pt x="71568" y="9108"/>
                </a:lnTo>
                <a:lnTo>
                  <a:pt x="2438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35632" y="229488"/>
            <a:ext cx="109474" cy="161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82392" y="229488"/>
            <a:ext cx="120015" cy="1404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2732" y="229488"/>
            <a:ext cx="107823" cy="1634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49419" y="229615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4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5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3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7" y="252428"/>
                </a:lnTo>
                <a:lnTo>
                  <a:pt x="154775" y="212179"/>
                </a:lnTo>
                <a:lnTo>
                  <a:pt x="156971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474086" y="229615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80" h="318134">
                <a:moveTo>
                  <a:pt x="78105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5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3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7" y="252428"/>
                </a:lnTo>
                <a:lnTo>
                  <a:pt x="154775" y="212179"/>
                </a:lnTo>
                <a:lnTo>
                  <a:pt x="156971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56096" y="202056"/>
            <a:ext cx="339725" cy="373380"/>
          </a:xfrm>
          <a:custGeom>
            <a:avLst/>
            <a:gdLst/>
            <a:ahLst/>
            <a:cxnLst/>
            <a:rect l="l" t="t" r="r" b="b"/>
            <a:pathLst>
              <a:path w="339725" h="373380">
                <a:moveTo>
                  <a:pt x="0" y="0"/>
                </a:moveTo>
                <a:lnTo>
                  <a:pt x="141986" y="0"/>
                </a:lnTo>
                <a:lnTo>
                  <a:pt x="163822" y="450"/>
                </a:lnTo>
                <a:lnTo>
                  <a:pt x="201922" y="4018"/>
                </a:lnTo>
                <a:lnTo>
                  <a:pt x="247030" y="16240"/>
                </a:lnTo>
                <a:lnTo>
                  <a:pt x="283803" y="37518"/>
                </a:lnTo>
                <a:lnTo>
                  <a:pt x="310896" y="66040"/>
                </a:lnTo>
                <a:lnTo>
                  <a:pt x="328612" y="101615"/>
                </a:lnTo>
                <a:lnTo>
                  <a:pt x="337931" y="144938"/>
                </a:lnTo>
                <a:lnTo>
                  <a:pt x="339725" y="178308"/>
                </a:lnTo>
                <a:lnTo>
                  <a:pt x="339103" y="199096"/>
                </a:lnTo>
                <a:lnTo>
                  <a:pt x="334099" y="237386"/>
                </a:lnTo>
                <a:lnTo>
                  <a:pt x="317246" y="286210"/>
                </a:lnTo>
                <a:lnTo>
                  <a:pt x="290468" y="323034"/>
                </a:lnTo>
                <a:lnTo>
                  <a:pt x="256285" y="348234"/>
                </a:lnTo>
                <a:lnTo>
                  <a:pt x="213137" y="364539"/>
                </a:lnTo>
                <a:lnTo>
                  <a:pt x="164163" y="371633"/>
                </a:lnTo>
                <a:lnTo>
                  <a:pt x="1239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5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6" y="41401"/>
                </a:lnTo>
                <a:lnTo>
                  <a:pt x="16255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33008" y="20205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0" y="0"/>
                </a:lnTo>
                <a:lnTo>
                  <a:pt x="270890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0"/>
                </a:lnTo>
                <a:lnTo>
                  <a:pt x="198054" y="35004"/>
                </a:lnTo>
                <a:lnTo>
                  <a:pt x="173354" y="32003"/>
                </a:lnTo>
                <a:lnTo>
                  <a:pt x="113791" y="32003"/>
                </a:lnTo>
                <a:lnTo>
                  <a:pt x="113791" y="163068"/>
                </a:lnTo>
                <a:lnTo>
                  <a:pt x="149859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1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1" y="234569"/>
                </a:lnTo>
                <a:lnTo>
                  <a:pt x="186749" y="227137"/>
                </a:lnTo>
                <a:lnTo>
                  <a:pt x="184658" y="220646"/>
                </a:lnTo>
                <a:lnTo>
                  <a:pt x="169163" y="198628"/>
                </a:lnTo>
                <a:lnTo>
                  <a:pt x="164845" y="196215"/>
                </a:lnTo>
                <a:lnTo>
                  <a:pt x="158495" y="195072"/>
                </a:lnTo>
                <a:lnTo>
                  <a:pt x="149859" y="195072"/>
                </a:lnTo>
                <a:lnTo>
                  <a:pt x="113791" y="195072"/>
                </a:lnTo>
                <a:lnTo>
                  <a:pt x="113791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4" y="340487"/>
                </a:lnTo>
                <a:lnTo>
                  <a:pt x="189229" y="339598"/>
                </a:lnTo>
                <a:lnTo>
                  <a:pt x="193547" y="338836"/>
                </a:lnTo>
                <a:lnTo>
                  <a:pt x="197484" y="337439"/>
                </a:lnTo>
                <a:lnTo>
                  <a:pt x="200913" y="335407"/>
                </a:lnTo>
                <a:lnTo>
                  <a:pt x="204469" y="333375"/>
                </a:lnTo>
                <a:lnTo>
                  <a:pt x="207771" y="330708"/>
                </a:lnTo>
                <a:lnTo>
                  <a:pt x="210946" y="327152"/>
                </a:lnTo>
                <a:lnTo>
                  <a:pt x="214121" y="323723"/>
                </a:lnTo>
                <a:lnTo>
                  <a:pt x="231473" y="288496"/>
                </a:lnTo>
                <a:lnTo>
                  <a:pt x="236219" y="273177"/>
                </a:lnTo>
                <a:lnTo>
                  <a:pt x="273557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5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5" y="53086"/>
                </a:lnTo>
                <a:lnTo>
                  <a:pt x="28447" y="47244"/>
                </a:lnTo>
                <a:lnTo>
                  <a:pt x="28066" y="41401"/>
                </a:lnTo>
                <a:lnTo>
                  <a:pt x="16255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63083" y="202056"/>
            <a:ext cx="337185" cy="377190"/>
          </a:xfrm>
          <a:custGeom>
            <a:avLst/>
            <a:gdLst/>
            <a:ahLst/>
            <a:cxnLst/>
            <a:rect l="l" t="t" r="r" b="b"/>
            <a:pathLst>
              <a:path w="337185" h="37719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5889" y="20066"/>
                </a:lnTo>
                <a:lnTo>
                  <a:pt x="130301" y="22225"/>
                </a:lnTo>
                <a:lnTo>
                  <a:pt x="126872" y="24511"/>
                </a:lnTo>
                <a:lnTo>
                  <a:pt x="123316" y="26797"/>
                </a:lnTo>
                <a:lnTo>
                  <a:pt x="120522" y="29464"/>
                </a:lnTo>
                <a:lnTo>
                  <a:pt x="118744" y="32766"/>
                </a:lnTo>
                <a:lnTo>
                  <a:pt x="116966" y="36068"/>
                </a:lnTo>
                <a:lnTo>
                  <a:pt x="115696" y="40386"/>
                </a:lnTo>
                <a:lnTo>
                  <a:pt x="114934" y="45593"/>
                </a:lnTo>
                <a:lnTo>
                  <a:pt x="114172" y="50926"/>
                </a:lnTo>
                <a:lnTo>
                  <a:pt x="113791" y="58674"/>
                </a:lnTo>
                <a:lnTo>
                  <a:pt x="113791" y="68834"/>
                </a:lnTo>
                <a:lnTo>
                  <a:pt x="113791" y="249047"/>
                </a:lnTo>
                <a:lnTo>
                  <a:pt x="116586" y="288417"/>
                </a:lnTo>
                <a:lnTo>
                  <a:pt x="130466" y="324846"/>
                </a:lnTo>
                <a:lnTo>
                  <a:pt x="170060" y="344759"/>
                </a:lnTo>
                <a:lnTo>
                  <a:pt x="179704" y="345186"/>
                </a:lnTo>
                <a:lnTo>
                  <a:pt x="192728" y="344493"/>
                </a:lnTo>
                <a:lnTo>
                  <a:pt x="227462" y="327842"/>
                </a:lnTo>
                <a:lnTo>
                  <a:pt x="242837" y="291508"/>
                </a:lnTo>
                <a:lnTo>
                  <a:pt x="245999" y="242824"/>
                </a:lnTo>
                <a:lnTo>
                  <a:pt x="245999" y="68579"/>
                </a:lnTo>
                <a:lnTo>
                  <a:pt x="240791" y="30352"/>
                </a:lnTo>
                <a:lnTo>
                  <a:pt x="237236" y="27050"/>
                </a:lnTo>
                <a:lnTo>
                  <a:pt x="233806" y="23749"/>
                </a:lnTo>
                <a:lnTo>
                  <a:pt x="227075" y="20827"/>
                </a:lnTo>
                <a:lnTo>
                  <a:pt x="217042" y="18034"/>
                </a:lnTo>
                <a:lnTo>
                  <a:pt x="217042" y="0"/>
                </a:lnTo>
                <a:lnTo>
                  <a:pt x="337184" y="0"/>
                </a:lnTo>
                <a:lnTo>
                  <a:pt x="337184" y="18034"/>
                </a:lnTo>
                <a:lnTo>
                  <a:pt x="330707" y="19812"/>
                </a:lnTo>
                <a:lnTo>
                  <a:pt x="325500" y="21844"/>
                </a:lnTo>
                <a:lnTo>
                  <a:pt x="309117" y="46863"/>
                </a:lnTo>
                <a:lnTo>
                  <a:pt x="308609" y="52577"/>
                </a:lnTo>
                <a:lnTo>
                  <a:pt x="308228" y="59817"/>
                </a:lnTo>
                <a:lnTo>
                  <a:pt x="308228" y="68579"/>
                </a:lnTo>
                <a:lnTo>
                  <a:pt x="308228" y="239268"/>
                </a:lnTo>
                <a:lnTo>
                  <a:pt x="305175" y="283809"/>
                </a:lnTo>
                <a:lnTo>
                  <a:pt x="291230" y="326074"/>
                </a:lnTo>
                <a:lnTo>
                  <a:pt x="265517" y="354266"/>
                </a:lnTo>
                <a:lnTo>
                  <a:pt x="229352" y="370697"/>
                </a:lnTo>
                <a:lnTo>
                  <a:pt x="184104" y="376930"/>
                </a:lnTo>
                <a:lnTo>
                  <a:pt x="171195" y="377190"/>
                </a:lnTo>
                <a:lnTo>
                  <a:pt x="152526" y="376687"/>
                </a:lnTo>
                <a:lnTo>
                  <a:pt x="105663" y="369062"/>
                </a:lnTo>
                <a:lnTo>
                  <a:pt x="71106" y="352399"/>
                </a:lnTo>
                <a:lnTo>
                  <a:pt x="41779" y="316497"/>
                </a:lnTo>
                <a:lnTo>
                  <a:pt x="31210" y="278828"/>
                </a:lnTo>
                <a:lnTo>
                  <a:pt x="29209" y="245491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5" y="53086"/>
                </a:lnTo>
                <a:lnTo>
                  <a:pt x="28447" y="47244"/>
                </a:lnTo>
                <a:lnTo>
                  <a:pt x="28066" y="41401"/>
                </a:lnTo>
                <a:lnTo>
                  <a:pt x="16255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2703" y="202056"/>
            <a:ext cx="264160" cy="373380"/>
          </a:xfrm>
          <a:custGeom>
            <a:avLst/>
            <a:gdLst/>
            <a:ahLst/>
            <a:cxnLst/>
            <a:rect l="l" t="t" r="r" b="b"/>
            <a:pathLst>
              <a:path w="264160" h="373380">
                <a:moveTo>
                  <a:pt x="0" y="0"/>
                </a:moveTo>
                <a:lnTo>
                  <a:pt x="264033" y="0"/>
                </a:lnTo>
                <a:lnTo>
                  <a:pt x="264033" y="86868"/>
                </a:lnTo>
                <a:lnTo>
                  <a:pt x="226695" y="86868"/>
                </a:lnTo>
                <a:lnTo>
                  <a:pt x="222311" y="74961"/>
                </a:lnTo>
                <a:lnTo>
                  <a:pt x="218297" y="65150"/>
                </a:lnTo>
                <a:lnTo>
                  <a:pt x="191196" y="35004"/>
                </a:lnTo>
                <a:lnTo>
                  <a:pt x="166497" y="32003"/>
                </a:lnTo>
                <a:lnTo>
                  <a:pt x="113792" y="32003"/>
                </a:lnTo>
                <a:lnTo>
                  <a:pt x="113792" y="170942"/>
                </a:lnTo>
                <a:lnTo>
                  <a:pt x="148844" y="170942"/>
                </a:lnTo>
                <a:lnTo>
                  <a:pt x="157353" y="170942"/>
                </a:lnTo>
                <a:lnTo>
                  <a:pt x="184213" y="142557"/>
                </a:lnTo>
                <a:lnTo>
                  <a:pt x="187579" y="127508"/>
                </a:lnTo>
                <a:lnTo>
                  <a:pt x="218440" y="127508"/>
                </a:lnTo>
                <a:lnTo>
                  <a:pt x="218440" y="246634"/>
                </a:lnTo>
                <a:lnTo>
                  <a:pt x="187579" y="246634"/>
                </a:lnTo>
                <a:lnTo>
                  <a:pt x="185866" y="238537"/>
                </a:lnTo>
                <a:lnTo>
                  <a:pt x="183975" y="231394"/>
                </a:lnTo>
                <a:lnTo>
                  <a:pt x="168148" y="206756"/>
                </a:lnTo>
                <a:lnTo>
                  <a:pt x="163575" y="204216"/>
                </a:lnTo>
                <a:lnTo>
                  <a:pt x="157225" y="202946"/>
                </a:lnTo>
                <a:lnTo>
                  <a:pt x="148844" y="202946"/>
                </a:lnTo>
                <a:lnTo>
                  <a:pt x="113792" y="202946"/>
                </a:lnTo>
                <a:lnTo>
                  <a:pt x="113792" y="304292"/>
                </a:lnTo>
                <a:lnTo>
                  <a:pt x="113792" y="313944"/>
                </a:lnTo>
                <a:lnTo>
                  <a:pt x="114173" y="321183"/>
                </a:lnTo>
                <a:lnTo>
                  <a:pt x="114681" y="326263"/>
                </a:lnTo>
                <a:lnTo>
                  <a:pt x="115188" y="331216"/>
                </a:lnTo>
                <a:lnTo>
                  <a:pt x="116205" y="335280"/>
                </a:lnTo>
                <a:lnTo>
                  <a:pt x="117729" y="338455"/>
                </a:lnTo>
                <a:lnTo>
                  <a:pt x="119125" y="341503"/>
                </a:lnTo>
                <a:lnTo>
                  <a:pt x="146938" y="354838"/>
                </a:lnTo>
                <a:lnTo>
                  <a:pt x="14693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3187"/>
                </a:lnTo>
                <a:lnTo>
                  <a:pt x="12065" y="351282"/>
                </a:lnTo>
                <a:lnTo>
                  <a:pt x="15875" y="348996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5882"/>
                </a:lnTo>
                <a:lnTo>
                  <a:pt x="28956" y="320040"/>
                </a:lnTo>
                <a:lnTo>
                  <a:pt x="29210" y="312674"/>
                </a:lnTo>
                <a:lnTo>
                  <a:pt x="29210" y="304038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67454" y="202056"/>
            <a:ext cx="421640" cy="373380"/>
          </a:xfrm>
          <a:custGeom>
            <a:avLst/>
            <a:gdLst/>
            <a:ahLst/>
            <a:cxnLst/>
            <a:rect l="l" t="t" r="r" b="b"/>
            <a:pathLst>
              <a:path w="421639" h="373380">
                <a:moveTo>
                  <a:pt x="0" y="0"/>
                </a:moveTo>
                <a:lnTo>
                  <a:pt x="135762" y="0"/>
                </a:lnTo>
                <a:lnTo>
                  <a:pt x="211455" y="224282"/>
                </a:lnTo>
                <a:lnTo>
                  <a:pt x="293370" y="0"/>
                </a:lnTo>
                <a:lnTo>
                  <a:pt x="421386" y="0"/>
                </a:lnTo>
                <a:lnTo>
                  <a:pt x="421386" y="18034"/>
                </a:lnTo>
                <a:lnTo>
                  <a:pt x="411734" y="20827"/>
                </a:lnTo>
                <a:lnTo>
                  <a:pt x="405257" y="23749"/>
                </a:lnTo>
                <a:lnTo>
                  <a:pt x="392430" y="68325"/>
                </a:lnTo>
                <a:lnTo>
                  <a:pt x="392430" y="304546"/>
                </a:lnTo>
                <a:lnTo>
                  <a:pt x="400812" y="345694"/>
                </a:lnTo>
                <a:lnTo>
                  <a:pt x="421386" y="354838"/>
                </a:lnTo>
                <a:lnTo>
                  <a:pt x="421386" y="372872"/>
                </a:lnTo>
                <a:lnTo>
                  <a:pt x="281305" y="372872"/>
                </a:lnTo>
                <a:lnTo>
                  <a:pt x="281305" y="354838"/>
                </a:lnTo>
                <a:lnTo>
                  <a:pt x="289306" y="352552"/>
                </a:lnTo>
                <a:lnTo>
                  <a:pt x="294894" y="350647"/>
                </a:lnTo>
                <a:lnTo>
                  <a:pt x="297942" y="348996"/>
                </a:lnTo>
                <a:lnTo>
                  <a:pt x="301117" y="347472"/>
                </a:lnTo>
                <a:lnTo>
                  <a:pt x="303530" y="345313"/>
                </a:lnTo>
                <a:lnTo>
                  <a:pt x="305181" y="342646"/>
                </a:lnTo>
                <a:lnTo>
                  <a:pt x="306959" y="339979"/>
                </a:lnTo>
                <a:lnTo>
                  <a:pt x="308229" y="336042"/>
                </a:lnTo>
                <a:lnTo>
                  <a:pt x="310261" y="304038"/>
                </a:lnTo>
                <a:lnTo>
                  <a:pt x="310261" y="170180"/>
                </a:lnTo>
                <a:lnTo>
                  <a:pt x="310310" y="158630"/>
                </a:lnTo>
                <a:lnTo>
                  <a:pt x="310467" y="146081"/>
                </a:lnTo>
                <a:lnTo>
                  <a:pt x="310743" y="132532"/>
                </a:lnTo>
                <a:lnTo>
                  <a:pt x="311150" y="117983"/>
                </a:lnTo>
                <a:lnTo>
                  <a:pt x="311531" y="104048"/>
                </a:lnTo>
                <a:lnTo>
                  <a:pt x="311912" y="92329"/>
                </a:lnTo>
                <a:lnTo>
                  <a:pt x="312293" y="82800"/>
                </a:lnTo>
                <a:lnTo>
                  <a:pt x="312674" y="75438"/>
                </a:lnTo>
                <a:lnTo>
                  <a:pt x="306959" y="75438"/>
                </a:lnTo>
                <a:lnTo>
                  <a:pt x="304800" y="82676"/>
                </a:lnTo>
                <a:lnTo>
                  <a:pt x="302514" y="89789"/>
                </a:lnTo>
                <a:lnTo>
                  <a:pt x="299974" y="96900"/>
                </a:lnTo>
                <a:lnTo>
                  <a:pt x="297759" y="103165"/>
                </a:lnTo>
                <a:lnTo>
                  <a:pt x="294735" y="111490"/>
                </a:lnTo>
                <a:lnTo>
                  <a:pt x="290901" y="121886"/>
                </a:lnTo>
                <a:lnTo>
                  <a:pt x="286258" y="134366"/>
                </a:lnTo>
                <a:lnTo>
                  <a:pt x="213106" y="331597"/>
                </a:lnTo>
                <a:lnTo>
                  <a:pt x="164973" y="331597"/>
                </a:lnTo>
                <a:lnTo>
                  <a:pt x="88011" y="110109"/>
                </a:lnTo>
                <a:lnTo>
                  <a:pt x="84679" y="100701"/>
                </a:lnTo>
                <a:lnTo>
                  <a:pt x="81549" y="91328"/>
                </a:lnTo>
                <a:lnTo>
                  <a:pt x="78634" y="81980"/>
                </a:lnTo>
                <a:lnTo>
                  <a:pt x="75946" y="72644"/>
                </a:lnTo>
                <a:lnTo>
                  <a:pt x="70993" y="72644"/>
                </a:lnTo>
                <a:lnTo>
                  <a:pt x="72233" y="96222"/>
                </a:lnTo>
                <a:lnTo>
                  <a:pt x="73104" y="121824"/>
                </a:lnTo>
                <a:lnTo>
                  <a:pt x="73618" y="149475"/>
                </a:lnTo>
                <a:lnTo>
                  <a:pt x="73787" y="179197"/>
                </a:lnTo>
                <a:lnTo>
                  <a:pt x="73787" y="304800"/>
                </a:lnTo>
                <a:lnTo>
                  <a:pt x="73906" y="314134"/>
                </a:lnTo>
                <a:lnTo>
                  <a:pt x="93853" y="352425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1"/>
                </a:lnTo>
                <a:lnTo>
                  <a:pt x="16002" y="348742"/>
                </a:lnTo>
                <a:lnTo>
                  <a:pt x="19939" y="346583"/>
                </a:lnTo>
                <a:lnTo>
                  <a:pt x="22860" y="343662"/>
                </a:lnTo>
                <a:lnTo>
                  <a:pt x="24892" y="339979"/>
                </a:lnTo>
                <a:lnTo>
                  <a:pt x="26924" y="336423"/>
                </a:lnTo>
                <a:lnTo>
                  <a:pt x="28067" y="331724"/>
                </a:lnTo>
                <a:lnTo>
                  <a:pt x="28575" y="326136"/>
                </a:lnTo>
                <a:lnTo>
                  <a:pt x="29083" y="320421"/>
                </a:lnTo>
                <a:lnTo>
                  <a:pt x="29210" y="313309"/>
                </a:lnTo>
                <a:lnTo>
                  <a:pt x="29210" y="304546"/>
                </a:lnTo>
                <a:lnTo>
                  <a:pt x="29210" y="68325"/>
                </a:lnTo>
                <a:lnTo>
                  <a:pt x="20574" y="2730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45255" y="20205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1" y="0"/>
                </a:lnTo>
                <a:lnTo>
                  <a:pt x="270891" y="86868"/>
                </a:lnTo>
                <a:lnTo>
                  <a:pt x="233426" y="86868"/>
                </a:lnTo>
                <a:lnTo>
                  <a:pt x="229115" y="74961"/>
                </a:lnTo>
                <a:lnTo>
                  <a:pt x="225139" y="65150"/>
                </a:lnTo>
                <a:lnTo>
                  <a:pt x="198054" y="35004"/>
                </a:lnTo>
                <a:lnTo>
                  <a:pt x="173355" y="32003"/>
                </a:lnTo>
                <a:lnTo>
                  <a:pt x="113792" y="32003"/>
                </a:lnTo>
                <a:lnTo>
                  <a:pt x="113792" y="163068"/>
                </a:lnTo>
                <a:lnTo>
                  <a:pt x="149860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8" y="220646"/>
                </a:lnTo>
                <a:lnTo>
                  <a:pt x="169164" y="198628"/>
                </a:lnTo>
                <a:lnTo>
                  <a:pt x="164846" y="196215"/>
                </a:lnTo>
                <a:lnTo>
                  <a:pt x="158496" y="195072"/>
                </a:lnTo>
                <a:lnTo>
                  <a:pt x="149860" y="195072"/>
                </a:lnTo>
                <a:lnTo>
                  <a:pt x="113792" y="195072"/>
                </a:lnTo>
                <a:lnTo>
                  <a:pt x="113792" y="340868"/>
                </a:lnTo>
                <a:lnTo>
                  <a:pt x="173101" y="340868"/>
                </a:lnTo>
                <a:lnTo>
                  <a:pt x="179451" y="340868"/>
                </a:lnTo>
                <a:lnTo>
                  <a:pt x="184785" y="340487"/>
                </a:lnTo>
                <a:lnTo>
                  <a:pt x="189230" y="339598"/>
                </a:lnTo>
                <a:lnTo>
                  <a:pt x="193548" y="338836"/>
                </a:lnTo>
                <a:lnTo>
                  <a:pt x="197485" y="337439"/>
                </a:lnTo>
                <a:lnTo>
                  <a:pt x="200914" y="335407"/>
                </a:lnTo>
                <a:lnTo>
                  <a:pt x="204470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20" y="273177"/>
                </a:lnTo>
                <a:lnTo>
                  <a:pt x="273558" y="273177"/>
                </a:lnTo>
                <a:lnTo>
                  <a:pt x="2684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8" y="340233"/>
                </a:lnTo>
                <a:lnTo>
                  <a:pt x="26543" y="336423"/>
                </a:lnTo>
                <a:lnTo>
                  <a:pt x="27813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37407" y="202056"/>
            <a:ext cx="266700" cy="373380"/>
          </a:xfrm>
          <a:custGeom>
            <a:avLst/>
            <a:gdLst/>
            <a:ahLst/>
            <a:cxnLst/>
            <a:rect l="l" t="t" r="r" b="b"/>
            <a:pathLst>
              <a:path w="26670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6779" y="19812"/>
                </a:lnTo>
                <a:lnTo>
                  <a:pt x="131571" y="21844"/>
                </a:lnTo>
                <a:lnTo>
                  <a:pt x="114807" y="46609"/>
                </a:lnTo>
                <a:lnTo>
                  <a:pt x="114172" y="52324"/>
                </a:lnTo>
                <a:lnTo>
                  <a:pt x="113792" y="59563"/>
                </a:lnTo>
                <a:lnTo>
                  <a:pt x="113792" y="68325"/>
                </a:lnTo>
                <a:lnTo>
                  <a:pt x="113792" y="340360"/>
                </a:lnTo>
                <a:lnTo>
                  <a:pt x="166878" y="340360"/>
                </a:lnTo>
                <a:lnTo>
                  <a:pt x="174382" y="340050"/>
                </a:lnTo>
                <a:lnTo>
                  <a:pt x="208788" y="320294"/>
                </a:lnTo>
                <a:lnTo>
                  <a:pt x="225313" y="277479"/>
                </a:lnTo>
                <a:lnTo>
                  <a:pt x="228854" y="262509"/>
                </a:lnTo>
                <a:lnTo>
                  <a:pt x="266192" y="262509"/>
                </a:lnTo>
                <a:lnTo>
                  <a:pt x="26022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1"/>
                </a:lnTo>
                <a:lnTo>
                  <a:pt x="15875" y="348742"/>
                </a:lnTo>
                <a:lnTo>
                  <a:pt x="19812" y="346583"/>
                </a:lnTo>
                <a:lnTo>
                  <a:pt x="22733" y="343662"/>
                </a:lnTo>
                <a:lnTo>
                  <a:pt x="24637" y="339852"/>
                </a:lnTo>
                <a:lnTo>
                  <a:pt x="26543" y="336169"/>
                </a:lnTo>
                <a:lnTo>
                  <a:pt x="27812" y="331470"/>
                </a:lnTo>
                <a:lnTo>
                  <a:pt x="28321" y="325755"/>
                </a:lnTo>
                <a:lnTo>
                  <a:pt x="28956" y="319913"/>
                </a:lnTo>
                <a:lnTo>
                  <a:pt x="29210" y="312674"/>
                </a:lnTo>
                <a:lnTo>
                  <a:pt x="29210" y="304038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26797" y="36702"/>
                </a:lnTo>
                <a:lnTo>
                  <a:pt x="24892" y="33020"/>
                </a:lnTo>
                <a:lnTo>
                  <a:pt x="22987" y="29464"/>
                </a:lnTo>
                <a:lnTo>
                  <a:pt x="20066" y="26416"/>
                </a:lnTo>
                <a:lnTo>
                  <a:pt x="16256" y="24257"/>
                </a:lnTo>
                <a:lnTo>
                  <a:pt x="12318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73172" y="202056"/>
            <a:ext cx="313690" cy="373380"/>
          </a:xfrm>
          <a:custGeom>
            <a:avLst/>
            <a:gdLst/>
            <a:ahLst/>
            <a:cxnLst/>
            <a:rect l="l" t="t" r="r" b="b"/>
            <a:pathLst>
              <a:path w="313689" h="373380">
                <a:moveTo>
                  <a:pt x="0" y="0"/>
                </a:moveTo>
                <a:lnTo>
                  <a:pt x="178815" y="0"/>
                </a:lnTo>
                <a:lnTo>
                  <a:pt x="193438" y="190"/>
                </a:lnTo>
                <a:lnTo>
                  <a:pt x="241210" y="5449"/>
                </a:lnTo>
                <a:lnTo>
                  <a:pt x="281326" y="22226"/>
                </a:lnTo>
                <a:lnTo>
                  <a:pt x="306990" y="61118"/>
                </a:lnTo>
                <a:lnTo>
                  <a:pt x="309371" y="82550"/>
                </a:lnTo>
                <a:lnTo>
                  <a:pt x="304728" y="111482"/>
                </a:lnTo>
                <a:lnTo>
                  <a:pt x="290798" y="136556"/>
                </a:lnTo>
                <a:lnTo>
                  <a:pt x="267581" y="157773"/>
                </a:lnTo>
                <a:lnTo>
                  <a:pt x="235076" y="175133"/>
                </a:lnTo>
                <a:lnTo>
                  <a:pt x="235076" y="177546"/>
                </a:lnTo>
                <a:lnTo>
                  <a:pt x="282225" y="201602"/>
                </a:lnTo>
                <a:lnTo>
                  <a:pt x="308451" y="237474"/>
                </a:lnTo>
                <a:lnTo>
                  <a:pt x="313435" y="267081"/>
                </a:lnTo>
                <a:lnTo>
                  <a:pt x="312864" y="280324"/>
                </a:lnTo>
                <a:lnTo>
                  <a:pt x="299124" y="324296"/>
                </a:lnTo>
                <a:lnTo>
                  <a:pt x="266719" y="353899"/>
                </a:lnTo>
                <a:lnTo>
                  <a:pt x="219011" y="369443"/>
                </a:lnTo>
                <a:lnTo>
                  <a:pt x="16814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1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5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5" y="53086"/>
                </a:lnTo>
                <a:lnTo>
                  <a:pt x="28447" y="47244"/>
                </a:lnTo>
                <a:lnTo>
                  <a:pt x="28066" y="41401"/>
                </a:lnTo>
                <a:lnTo>
                  <a:pt x="16255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26411" y="20205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5" h="373380">
                <a:moveTo>
                  <a:pt x="0" y="0"/>
                </a:moveTo>
                <a:lnTo>
                  <a:pt x="159131" y="0"/>
                </a:lnTo>
                <a:lnTo>
                  <a:pt x="174686" y="285"/>
                </a:lnTo>
                <a:lnTo>
                  <a:pt x="213994" y="4572"/>
                </a:lnTo>
                <a:lnTo>
                  <a:pt x="253364" y="18288"/>
                </a:lnTo>
                <a:lnTo>
                  <a:pt x="282035" y="43640"/>
                </a:lnTo>
                <a:lnTo>
                  <a:pt x="296608" y="81327"/>
                </a:lnTo>
                <a:lnTo>
                  <a:pt x="297942" y="100584"/>
                </a:lnTo>
                <a:lnTo>
                  <a:pt x="297348" y="113444"/>
                </a:lnTo>
                <a:lnTo>
                  <a:pt x="283378" y="155571"/>
                </a:lnTo>
                <a:lnTo>
                  <a:pt x="254474" y="184467"/>
                </a:lnTo>
                <a:lnTo>
                  <a:pt x="220344" y="202184"/>
                </a:lnTo>
                <a:lnTo>
                  <a:pt x="220344" y="204851"/>
                </a:lnTo>
                <a:lnTo>
                  <a:pt x="253745" y="228219"/>
                </a:lnTo>
                <a:lnTo>
                  <a:pt x="277749" y="265176"/>
                </a:lnTo>
                <a:lnTo>
                  <a:pt x="294894" y="302387"/>
                </a:lnTo>
                <a:lnTo>
                  <a:pt x="300608" y="314005"/>
                </a:lnTo>
                <a:lnTo>
                  <a:pt x="323655" y="345193"/>
                </a:lnTo>
                <a:lnTo>
                  <a:pt x="344550" y="354838"/>
                </a:lnTo>
                <a:lnTo>
                  <a:pt x="344550" y="372872"/>
                </a:lnTo>
                <a:lnTo>
                  <a:pt x="239521" y="372872"/>
                </a:lnTo>
                <a:lnTo>
                  <a:pt x="231300" y="360586"/>
                </a:lnTo>
                <a:lnTo>
                  <a:pt x="222615" y="345646"/>
                </a:lnTo>
                <a:lnTo>
                  <a:pt x="213429" y="328062"/>
                </a:lnTo>
                <a:lnTo>
                  <a:pt x="203707" y="307848"/>
                </a:lnTo>
                <a:lnTo>
                  <a:pt x="182371" y="261112"/>
                </a:lnTo>
                <a:lnTo>
                  <a:pt x="177776" y="251489"/>
                </a:lnTo>
                <a:lnTo>
                  <a:pt x="151892" y="219583"/>
                </a:lnTo>
                <a:lnTo>
                  <a:pt x="139700" y="216281"/>
                </a:lnTo>
                <a:lnTo>
                  <a:pt x="129667" y="216281"/>
                </a:lnTo>
                <a:lnTo>
                  <a:pt x="113792" y="216281"/>
                </a:lnTo>
                <a:lnTo>
                  <a:pt x="113792" y="304292"/>
                </a:lnTo>
                <a:lnTo>
                  <a:pt x="113911" y="313741"/>
                </a:lnTo>
                <a:lnTo>
                  <a:pt x="123189" y="346075"/>
                </a:lnTo>
                <a:lnTo>
                  <a:pt x="126745" y="349377"/>
                </a:lnTo>
                <a:lnTo>
                  <a:pt x="133476" y="352298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16256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83511" y="202056"/>
            <a:ext cx="296545" cy="373380"/>
          </a:xfrm>
          <a:custGeom>
            <a:avLst/>
            <a:gdLst/>
            <a:ahLst/>
            <a:cxnLst/>
            <a:rect l="l" t="t" r="r" b="b"/>
            <a:pathLst>
              <a:path w="296544" h="373380">
                <a:moveTo>
                  <a:pt x="0" y="0"/>
                </a:moveTo>
                <a:lnTo>
                  <a:pt x="158623" y="0"/>
                </a:lnTo>
                <a:lnTo>
                  <a:pt x="191011" y="1547"/>
                </a:lnTo>
                <a:lnTo>
                  <a:pt x="242740" y="13930"/>
                </a:lnTo>
                <a:lnTo>
                  <a:pt x="277203" y="38794"/>
                </a:lnTo>
                <a:lnTo>
                  <a:pt x="294399" y="76807"/>
                </a:lnTo>
                <a:lnTo>
                  <a:pt x="296544" y="100838"/>
                </a:lnTo>
                <a:lnTo>
                  <a:pt x="295542" y="118360"/>
                </a:lnTo>
                <a:lnTo>
                  <a:pt x="280415" y="163830"/>
                </a:lnTo>
                <a:lnTo>
                  <a:pt x="248108" y="196726"/>
                </a:lnTo>
                <a:lnTo>
                  <a:pt x="199310" y="214757"/>
                </a:lnTo>
                <a:lnTo>
                  <a:pt x="157225" y="218186"/>
                </a:lnTo>
                <a:lnTo>
                  <a:pt x="144581" y="218134"/>
                </a:lnTo>
                <a:lnTo>
                  <a:pt x="133127" y="217963"/>
                </a:lnTo>
                <a:lnTo>
                  <a:pt x="122864" y="217650"/>
                </a:lnTo>
                <a:lnTo>
                  <a:pt x="113792" y="217170"/>
                </a:lnTo>
                <a:lnTo>
                  <a:pt x="113792" y="304546"/>
                </a:lnTo>
                <a:lnTo>
                  <a:pt x="119761" y="342138"/>
                </a:lnTo>
                <a:lnTo>
                  <a:pt x="121793" y="345059"/>
                </a:lnTo>
                <a:lnTo>
                  <a:pt x="146938" y="354838"/>
                </a:lnTo>
                <a:lnTo>
                  <a:pt x="14693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1"/>
                </a:lnTo>
                <a:lnTo>
                  <a:pt x="16256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43194" y="197738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6" y="0"/>
                </a:moveTo>
                <a:lnTo>
                  <a:pt x="190118" y="2539"/>
                </a:lnTo>
                <a:lnTo>
                  <a:pt x="240537" y="11683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8" y="37972"/>
                </a:lnTo>
                <a:lnTo>
                  <a:pt x="139572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6" y="79755"/>
                </a:lnTo>
                <a:lnTo>
                  <a:pt x="85597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2" y="189356"/>
                </a:lnTo>
                <a:lnTo>
                  <a:pt x="235203" y="225932"/>
                </a:lnTo>
                <a:lnTo>
                  <a:pt x="244347" y="272033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0" y="381507"/>
                </a:lnTo>
                <a:lnTo>
                  <a:pt x="100611" y="381315"/>
                </a:lnTo>
                <a:lnTo>
                  <a:pt x="56641" y="378332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0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6"/>
                </a:lnTo>
                <a:lnTo>
                  <a:pt x="163955" y="287845"/>
                </a:lnTo>
                <a:lnTo>
                  <a:pt x="144398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8"/>
                </a:lnTo>
                <a:lnTo>
                  <a:pt x="123493" y="762"/>
                </a:lnTo>
                <a:lnTo>
                  <a:pt x="14363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50409" y="197738"/>
            <a:ext cx="269240" cy="381635"/>
          </a:xfrm>
          <a:custGeom>
            <a:avLst/>
            <a:gdLst/>
            <a:ahLst/>
            <a:cxnLst/>
            <a:rect l="l" t="t" r="r" b="b"/>
            <a:pathLst>
              <a:path w="269239" h="381634">
                <a:moveTo>
                  <a:pt x="172592" y="0"/>
                </a:moveTo>
                <a:lnTo>
                  <a:pt x="211026" y="1660"/>
                </a:lnTo>
                <a:lnTo>
                  <a:pt x="257186" y="9636"/>
                </a:lnTo>
                <a:lnTo>
                  <a:pt x="269239" y="12826"/>
                </a:lnTo>
                <a:lnTo>
                  <a:pt x="269239" y="91947"/>
                </a:lnTo>
                <a:lnTo>
                  <a:pt x="232155" y="91947"/>
                </a:lnTo>
                <a:lnTo>
                  <a:pt x="228365" y="77593"/>
                </a:lnTo>
                <a:lnTo>
                  <a:pt x="223647" y="65214"/>
                </a:lnTo>
                <a:lnTo>
                  <a:pt x="194976" y="35560"/>
                </a:lnTo>
                <a:lnTo>
                  <a:pt x="174243" y="31876"/>
                </a:lnTo>
                <a:lnTo>
                  <a:pt x="153953" y="34470"/>
                </a:lnTo>
                <a:lnTo>
                  <a:pt x="121326" y="55183"/>
                </a:lnTo>
                <a:lnTo>
                  <a:pt x="99298" y="96468"/>
                </a:lnTo>
                <a:lnTo>
                  <a:pt x="88249" y="157896"/>
                </a:lnTo>
                <a:lnTo>
                  <a:pt x="86867" y="196087"/>
                </a:lnTo>
                <a:lnTo>
                  <a:pt x="88130" y="231614"/>
                </a:lnTo>
                <a:lnTo>
                  <a:pt x="98226" y="288903"/>
                </a:lnTo>
                <a:lnTo>
                  <a:pt x="118326" y="327644"/>
                </a:lnTo>
                <a:lnTo>
                  <a:pt x="166242" y="349503"/>
                </a:lnTo>
                <a:lnTo>
                  <a:pt x="175769" y="349097"/>
                </a:lnTo>
                <a:lnTo>
                  <a:pt x="214774" y="329094"/>
                </a:lnTo>
                <a:lnTo>
                  <a:pt x="231775" y="285114"/>
                </a:lnTo>
                <a:lnTo>
                  <a:pt x="269239" y="285114"/>
                </a:lnTo>
                <a:lnTo>
                  <a:pt x="269239" y="367791"/>
                </a:lnTo>
                <a:lnTo>
                  <a:pt x="254523" y="371151"/>
                </a:lnTo>
                <a:lnTo>
                  <a:pt x="214375" y="378205"/>
                </a:lnTo>
                <a:lnTo>
                  <a:pt x="175978" y="381295"/>
                </a:lnTo>
                <a:lnTo>
                  <a:pt x="162687" y="381507"/>
                </a:lnTo>
                <a:lnTo>
                  <a:pt x="135610" y="380224"/>
                </a:lnTo>
                <a:lnTo>
                  <a:pt x="89267" y="369988"/>
                </a:lnTo>
                <a:lnTo>
                  <a:pt x="53236" y="349486"/>
                </a:lnTo>
                <a:lnTo>
                  <a:pt x="26757" y="318573"/>
                </a:lnTo>
                <a:lnTo>
                  <a:pt x="9590" y="277090"/>
                </a:lnTo>
                <a:lnTo>
                  <a:pt x="1069" y="224702"/>
                </a:lnTo>
                <a:lnTo>
                  <a:pt x="0" y="194436"/>
                </a:lnTo>
                <a:lnTo>
                  <a:pt x="1242" y="165768"/>
                </a:lnTo>
                <a:lnTo>
                  <a:pt x="11251" y="114194"/>
                </a:lnTo>
                <a:lnTo>
                  <a:pt x="31257" y="70665"/>
                </a:lnTo>
                <a:lnTo>
                  <a:pt x="60785" y="36895"/>
                </a:lnTo>
                <a:lnTo>
                  <a:pt x="99601" y="13340"/>
                </a:lnTo>
                <a:lnTo>
                  <a:pt x="146325" y="1478"/>
                </a:lnTo>
                <a:lnTo>
                  <a:pt x="1725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62551" y="197738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6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2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9" y="381507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87219" y="197738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69" h="381634">
                <a:moveTo>
                  <a:pt x="167386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3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8" y="381507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02791" y="1245470"/>
            <a:ext cx="3277340" cy="24717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06979" y="868299"/>
            <a:ext cx="3345433" cy="3815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23311" y="94424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69">
                <a:moveTo>
                  <a:pt x="54610" y="0"/>
                </a:moveTo>
                <a:lnTo>
                  <a:pt x="0" y="153669"/>
                </a:lnTo>
                <a:lnTo>
                  <a:pt x="98298" y="153669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30977" y="872616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5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4099" y="95885"/>
                </a:lnTo>
                <a:lnTo>
                  <a:pt x="281594" y="87243"/>
                </a:lnTo>
                <a:lnTo>
                  <a:pt x="279400" y="79803"/>
                </a:lnTo>
                <a:lnTo>
                  <a:pt x="269113" y="53721"/>
                </a:lnTo>
                <a:lnTo>
                  <a:pt x="266700" y="49657"/>
                </a:lnTo>
                <a:lnTo>
                  <a:pt x="264160" y="46228"/>
                </a:lnTo>
                <a:lnTo>
                  <a:pt x="261365" y="43434"/>
                </a:lnTo>
                <a:lnTo>
                  <a:pt x="258699" y="40767"/>
                </a:lnTo>
                <a:lnTo>
                  <a:pt x="255777" y="38481"/>
                </a:lnTo>
                <a:lnTo>
                  <a:pt x="252602" y="36957"/>
                </a:lnTo>
                <a:lnTo>
                  <a:pt x="249555" y="35306"/>
                </a:lnTo>
                <a:lnTo>
                  <a:pt x="245618" y="34036"/>
                </a:lnTo>
                <a:lnTo>
                  <a:pt x="241046" y="33147"/>
                </a:lnTo>
                <a:lnTo>
                  <a:pt x="236347" y="32385"/>
                </a:lnTo>
                <a:lnTo>
                  <a:pt x="230377" y="32004"/>
                </a:lnTo>
                <a:lnTo>
                  <a:pt x="222885" y="32004"/>
                </a:lnTo>
                <a:lnTo>
                  <a:pt x="203200" y="32004"/>
                </a:lnTo>
                <a:lnTo>
                  <a:pt x="203200" y="304292"/>
                </a:lnTo>
                <a:lnTo>
                  <a:pt x="203200" y="313944"/>
                </a:lnTo>
                <a:lnTo>
                  <a:pt x="203453" y="321183"/>
                </a:lnTo>
                <a:lnTo>
                  <a:pt x="204088" y="326263"/>
                </a:lnTo>
                <a:lnTo>
                  <a:pt x="204597" y="331216"/>
                </a:lnTo>
                <a:lnTo>
                  <a:pt x="205612" y="335280"/>
                </a:lnTo>
                <a:lnTo>
                  <a:pt x="236220" y="354838"/>
                </a:lnTo>
                <a:lnTo>
                  <a:pt x="236220" y="372872"/>
                </a:lnTo>
                <a:lnTo>
                  <a:pt x="85471" y="372872"/>
                </a:lnTo>
                <a:lnTo>
                  <a:pt x="85471" y="354838"/>
                </a:lnTo>
                <a:lnTo>
                  <a:pt x="93090" y="353568"/>
                </a:lnTo>
                <a:lnTo>
                  <a:pt x="99187" y="351790"/>
                </a:lnTo>
                <a:lnTo>
                  <a:pt x="103632" y="349758"/>
                </a:lnTo>
                <a:lnTo>
                  <a:pt x="108076" y="347599"/>
                </a:lnTo>
                <a:lnTo>
                  <a:pt x="111506" y="344678"/>
                </a:lnTo>
                <a:lnTo>
                  <a:pt x="113664" y="340868"/>
                </a:lnTo>
                <a:lnTo>
                  <a:pt x="115824" y="337058"/>
                </a:lnTo>
                <a:lnTo>
                  <a:pt x="117221" y="332105"/>
                </a:lnTo>
                <a:lnTo>
                  <a:pt x="117728" y="326263"/>
                </a:lnTo>
                <a:lnTo>
                  <a:pt x="118237" y="320294"/>
                </a:lnTo>
                <a:lnTo>
                  <a:pt x="118490" y="313055"/>
                </a:lnTo>
                <a:lnTo>
                  <a:pt x="118490" y="304292"/>
                </a:lnTo>
                <a:lnTo>
                  <a:pt x="118490" y="32004"/>
                </a:lnTo>
                <a:lnTo>
                  <a:pt x="96393" y="32004"/>
                </a:lnTo>
                <a:lnTo>
                  <a:pt x="88677" y="32242"/>
                </a:lnTo>
                <a:lnTo>
                  <a:pt x="56134" y="47879"/>
                </a:lnTo>
                <a:lnTo>
                  <a:pt x="51815" y="53340"/>
                </a:lnTo>
                <a:lnTo>
                  <a:pt x="39084" y="89620"/>
                </a:lnTo>
                <a:lnTo>
                  <a:pt x="37464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58866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7" y="0"/>
                </a:lnTo>
                <a:lnTo>
                  <a:pt x="207263" y="168021"/>
                </a:lnTo>
                <a:lnTo>
                  <a:pt x="230759" y="210820"/>
                </a:lnTo>
                <a:lnTo>
                  <a:pt x="250654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80"/>
                </a:lnTo>
                <a:lnTo>
                  <a:pt x="257810" y="68580"/>
                </a:lnTo>
                <a:lnTo>
                  <a:pt x="257734" y="60321"/>
                </a:lnTo>
                <a:lnTo>
                  <a:pt x="244602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612" y="20447"/>
                </a:lnTo>
                <a:lnTo>
                  <a:pt x="319405" y="22479"/>
                </a:lnTo>
                <a:lnTo>
                  <a:pt x="302484" y="60555"/>
                </a:lnTo>
                <a:lnTo>
                  <a:pt x="302387" y="68580"/>
                </a:lnTo>
                <a:lnTo>
                  <a:pt x="302387" y="372872"/>
                </a:lnTo>
                <a:lnTo>
                  <a:pt x="233045" y="372872"/>
                </a:lnTo>
                <a:lnTo>
                  <a:pt x="110109" y="160274"/>
                </a:lnTo>
                <a:lnTo>
                  <a:pt x="88487" y="121808"/>
                </a:lnTo>
                <a:lnTo>
                  <a:pt x="73533" y="92583"/>
                </a:lnTo>
                <a:lnTo>
                  <a:pt x="70993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93472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0"/>
                </a:lnTo>
                <a:lnTo>
                  <a:pt x="16002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765" y="339852"/>
                </a:lnTo>
                <a:lnTo>
                  <a:pt x="26670" y="336169"/>
                </a:lnTo>
                <a:lnTo>
                  <a:pt x="27940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875" y="30480"/>
                </a:lnTo>
                <a:lnTo>
                  <a:pt x="20066" y="27050"/>
                </a:lnTo>
                <a:lnTo>
                  <a:pt x="16383" y="23622"/>
                </a:lnTo>
                <a:lnTo>
                  <a:pt x="9652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36667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1" y="0"/>
                </a:lnTo>
                <a:lnTo>
                  <a:pt x="270891" y="86868"/>
                </a:lnTo>
                <a:lnTo>
                  <a:pt x="233426" y="86868"/>
                </a:lnTo>
                <a:lnTo>
                  <a:pt x="229115" y="74961"/>
                </a:lnTo>
                <a:lnTo>
                  <a:pt x="225139" y="65151"/>
                </a:lnTo>
                <a:lnTo>
                  <a:pt x="198054" y="35004"/>
                </a:lnTo>
                <a:lnTo>
                  <a:pt x="173355" y="32004"/>
                </a:lnTo>
                <a:lnTo>
                  <a:pt x="113792" y="32004"/>
                </a:lnTo>
                <a:lnTo>
                  <a:pt x="113792" y="163068"/>
                </a:lnTo>
                <a:lnTo>
                  <a:pt x="149860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8" y="220646"/>
                </a:lnTo>
                <a:lnTo>
                  <a:pt x="169164" y="198628"/>
                </a:lnTo>
                <a:lnTo>
                  <a:pt x="164846" y="196215"/>
                </a:lnTo>
                <a:lnTo>
                  <a:pt x="158496" y="195072"/>
                </a:lnTo>
                <a:lnTo>
                  <a:pt x="149860" y="195072"/>
                </a:lnTo>
                <a:lnTo>
                  <a:pt x="113792" y="195072"/>
                </a:lnTo>
                <a:lnTo>
                  <a:pt x="113792" y="340868"/>
                </a:lnTo>
                <a:lnTo>
                  <a:pt x="173101" y="340868"/>
                </a:lnTo>
                <a:lnTo>
                  <a:pt x="179451" y="340868"/>
                </a:lnTo>
                <a:lnTo>
                  <a:pt x="184785" y="340487"/>
                </a:lnTo>
                <a:lnTo>
                  <a:pt x="189230" y="339598"/>
                </a:lnTo>
                <a:lnTo>
                  <a:pt x="193548" y="338836"/>
                </a:lnTo>
                <a:lnTo>
                  <a:pt x="197485" y="337438"/>
                </a:lnTo>
                <a:lnTo>
                  <a:pt x="200914" y="335407"/>
                </a:lnTo>
                <a:lnTo>
                  <a:pt x="204470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20" y="273177"/>
                </a:lnTo>
                <a:lnTo>
                  <a:pt x="273558" y="273177"/>
                </a:lnTo>
                <a:lnTo>
                  <a:pt x="2684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61815" y="872616"/>
            <a:ext cx="421640" cy="373380"/>
          </a:xfrm>
          <a:custGeom>
            <a:avLst/>
            <a:gdLst/>
            <a:ahLst/>
            <a:cxnLst/>
            <a:rect l="l" t="t" r="r" b="b"/>
            <a:pathLst>
              <a:path w="421639" h="373380">
                <a:moveTo>
                  <a:pt x="0" y="0"/>
                </a:moveTo>
                <a:lnTo>
                  <a:pt x="135762" y="0"/>
                </a:lnTo>
                <a:lnTo>
                  <a:pt x="211455" y="224282"/>
                </a:lnTo>
                <a:lnTo>
                  <a:pt x="293370" y="0"/>
                </a:lnTo>
                <a:lnTo>
                  <a:pt x="421386" y="0"/>
                </a:lnTo>
                <a:lnTo>
                  <a:pt x="421386" y="18034"/>
                </a:lnTo>
                <a:lnTo>
                  <a:pt x="411734" y="20828"/>
                </a:lnTo>
                <a:lnTo>
                  <a:pt x="405257" y="23749"/>
                </a:lnTo>
                <a:lnTo>
                  <a:pt x="392430" y="68325"/>
                </a:lnTo>
                <a:lnTo>
                  <a:pt x="392430" y="304546"/>
                </a:lnTo>
                <a:lnTo>
                  <a:pt x="400812" y="345694"/>
                </a:lnTo>
                <a:lnTo>
                  <a:pt x="404113" y="348996"/>
                </a:lnTo>
                <a:lnTo>
                  <a:pt x="411099" y="352044"/>
                </a:lnTo>
                <a:lnTo>
                  <a:pt x="421386" y="354838"/>
                </a:lnTo>
                <a:lnTo>
                  <a:pt x="421386" y="372872"/>
                </a:lnTo>
                <a:lnTo>
                  <a:pt x="281305" y="372872"/>
                </a:lnTo>
                <a:lnTo>
                  <a:pt x="281305" y="354838"/>
                </a:lnTo>
                <a:lnTo>
                  <a:pt x="289306" y="352552"/>
                </a:lnTo>
                <a:lnTo>
                  <a:pt x="294894" y="350647"/>
                </a:lnTo>
                <a:lnTo>
                  <a:pt x="297942" y="348996"/>
                </a:lnTo>
                <a:lnTo>
                  <a:pt x="301117" y="347472"/>
                </a:lnTo>
                <a:lnTo>
                  <a:pt x="303530" y="345313"/>
                </a:lnTo>
                <a:lnTo>
                  <a:pt x="305181" y="342646"/>
                </a:lnTo>
                <a:lnTo>
                  <a:pt x="306959" y="339979"/>
                </a:lnTo>
                <a:lnTo>
                  <a:pt x="308229" y="336042"/>
                </a:lnTo>
                <a:lnTo>
                  <a:pt x="310261" y="304038"/>
                </a:lnTo>
                <a:lnTo>
                  <a:pt x="310261" y="170180"/>
                </a:lnTo>
                <a:lnTo>
                  <a:pt x="310310" y="158630"/>
                </a:lnTo>
                <a:lnTo>
                  <a:pt x="310467" y="146081"/>
                </a:lnTo>
                <a:lnTo>
                  <a:pt x="310743" y="132532"/>
                </a:lnTo>
                <a:lnTo>
                  <a:pt x="311150" y="117983"/>
                </a:lnTo>
                <a:lnTo>
                  <a:pt x="311531" y="104048"/>
                </a:lnTo>
                <a:lnTo>
                  <a:pt x="311912" y="92328"/>
                </a:lnTo>
                <a:lnTo>
                  <a:pt x="312292" y="82800"/>
                </a:lnTo>
                <a:lnTo>
                  <a:pt x="312674" y="75437"/>
                </a:lnTo>
                <a:lnTo>
                  <a:pt x="306959" y="75437"/>
                </a:lnTo>
                <a:lnTo>
                  <a:pt x="304800" y="82677"/>
                </a:lnTo>
                <a:lnTo>
                  <a:pt x="302513" y="89788"/>
                </a:lnTo>
                <a:lnTo>
                  <a:pt x="299974" y="96900"/>
                </a:lnTo>
                <a:lnTo>
                  <a:pt x="297759" y="103165"/>
                </a:lnTo>
                <a:lnTo>
                  <a:pt x="294735" y="111490"/>
                </a:lnTo>
                <a:lnTo>
                  <a:pt x="290901" y="121886"/>
                </a:lnTo>
                <a:lnTo>
                  <a:pt x="286258" y="134366"/>
                </a:lnTo>
                <a:lnTo>
                  <a:pt x="213106" y="331597"/>
                </a:lnTo>
                <a:lnTo>
                  <a:pt x="164973" y="331597"/>
                </a:lnTo>
                <a:lnTo>
                  <a:pt x="88011" y="110109"/>
                </a:lnTo>
                <a:lnTo>
                  <a:pt x="84679" y="100701"/>
                </a:lnTo>
                <a:lnTo>
                  <a:pt x="81549" y="91328"/>
                </a:lnTo>
                <a:lnTo>
                  <a:pt x="78634" y="81980"/>
                </a:lnTo>
                <a:lnTo>
                  <a:pt x="75946" y="72644"/>
                </a:lnTo>
                <a:lnTo>
                  <a:pt x="70993" y="72644"/>
                </a:lnTo>
                <a:lnTo>
                  <a:pt x="72233" y="96222"/>
                </a:lnTo>
                <a:lnTo>
                  <a:pt x="73104" y="121824"/>
                </a:lnTo>
                <a:lnTo>
                  <a:pt x="73618" y="149475"/>
                </a:lnTo>
                <a:lnTo>
                  <a:pt x="73787" y="179197"/>
                </a:lnTo>
                <a:lnTo>
                  <a:pt x="73787" y="304800"/>
                </a:lnTo>
                <a:lnTo>
                  <a:pt x="73906" y="314134"/>
                </a:lnTo>
                <a:lnTo>
                  <a:pt x="83312" y="346075"/>
                </a:lnTo>
                <a:lnTo>
                  <a:pt x="87122" y="349504"/>
                </a:lnTo>
                <a:lnTo>
                  <a:pt x="93852" y="352425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0900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892" y="339979"/>
                </a:lnTo>
                <a:lnTo>
                  <a:pt x="26924" y="336423"/>
                </a:lnTo>
                <a:lnTo>
                  <a:pt x="28067" y="331724"/>
                </a:lnTo>
                <a:lnTo>
                  <a:pt x="28575" y="326136"/>
                </a:lnTo>
                <a:lnTo>
                  <a:pt x="29083" y="320421"/>
                </a:lnTo>
                <a:lnTo>
                  <a:pt x="29210" y="313309"/>
                </a:lnTo>
                <a:lnTo>
                  <a:pt x="29210" y="304546"/>
                </a:lnTo>
                <a:lnTo>
                  <a:pt x="29210" y="68325"/>
                </a:lnTo>
                <a:lnTo>
                  <a:pt x="20574" y="27305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66591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1" y="0"/>
                </a:lnTo>
                <a:lnTo>
                  <a:pt x="270891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1"/>
                </a:lnTo>
                <a:lnTo>
                  <a:pt x="198054" y="35004"/>
                </a:lnTo>
                <a:lnTo>
                  <a:pt x="173355" y="32004"/>
                </a:lnTo>
                <a:lnTo>
                  <a:pt x="113792" y="32004"/>
                </a:lnTo>
                <a:lnTo>
                  <a:pt x="113792" y="163068"/>
                </a:lnTo>
                <a:lnTo>
                  <a:pt x="149860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8" y="220646"/>
                </a:lnTo>
                <a:lnTo>
                  <a:pt x="169163" y="198628"/>
                </a:lnTo>
                <a:lnTo>
                  <a:pt x="164846" y="196215"/>
                </a:lnTo>
                <a:lnTo>
                  <a:pt x="158496" y="195072"/>
                </a:lnTo>
                <a:lnTo>
                  <a:pt x="149860" y="195072"/>
                </a:lnTo>
                <a:lnTo>
                  <a:pt x="113792" y="195072"/>
                </a:lnTo>
                <a:lnTo>
                  <a:pt x="113792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5" y="340487"/>
                </a:lnTo>
                <a:lnTo>
                  <a:pt x="189230" y="339598"/>
                </a:lnTo>
                <a:lnTo>
                  <a:pt x="193548" y="338836"/>
                </a:lnTo>
                <a:lnTo>
                  <a:pt x="197485" y="337438"/>
                </a:lnTo>
                <a:lnTo>
                  <a:pt x="200913" y="335407"/>
                </a:lnTo>
                <a:lnTo>
                  <a:pt x="204470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20" y="273177"/>
                </a:lnTo>
                <a:lnTo>
                  <a:pt x="273558" y="273177"/>
                </a:lnTo>
                <a:lnTo>
                  <a:pt x="2684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06979" y="870711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9003" y="0"/>
                </a:moveTo>
                <a:lnTo>
                  <a:pt x="231901" y="0"/>
                </a:lnTo>
                <a:lnTo>
                  <a:pt x="321944" y="305942"/>
                </a:lnTo>
                <a:lnTo>
                  <a:pt x="324854" y="315398"/>
                </a:lnTo>
                <a:lnTo>
                  <a:pt x="342772" y="348868"/>
                </a:lnTo>
                <a:lnTo>
                  <a:pt x="347090" y="352425"/>
                </a:lnTo>
                <a:lnTo>
                  <a:pt x="353187" y="355091"/>
                </a:lnTo>
                <a:lnTo>
                  <a:pt x="361061" y="356742"/>
                </a:lnTo>
                <a:lnTo>
                  <a:pt x="361061" y="374776"/>
                </a:lnTo>
                <a:lnTo>
                  <a:pt x="210312" y="374776"/>
                </a:lnTo>
                <a:lnTo>
                  <a:pt x="210312" y="356742"/>
                </a:lnTo>
                <a:lnTo>
                  <a:pt x="219709" y="355600"/>
                </a:lnTo>
                <a:lnTo>
                  <a:pt x="226821" y="352933"/>
                </a:lnTo>
                <a:lnTo>
                  <a:pt x="231267" y="348741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89" y="319150"/>
                </a:lnTo>
                <a:lnTo>
                  <a:pt x="222631" y="259207"/>
                </a:lnTo>
                <a:lnTo>
                  <a:pt x="105918" y="259207"/>
                </a:lnTo>
                <a:lnTo>
                  <a:pt x="96900" y="285114"/>
                </a:lnTo>
                <a:lnTo>
                  <a:pt x="94361" y="292480"/>
                </a:lnTo>
                <a:lnTo>
                  <a:pt x="92328" y="299465"/>
                </a:lnTo>
                <a:lnTo>
                  <a:pt x="90677" y="306324"/>
                </a:lnTo>
                <a:lnTo>
                  <a:pt x="89026" y="313182"/>
                </a:lnTo>
                <a:lnTo>
                  <a:pt x="88264" y="320421"/>
                </a:lnTo>
                <a:lnTo>
                  <a:pt x="88264" y="328040"/>
                </a:lnTo>
                <a:lnTo>
                  <a:pt x="90029" y="339848"/>
                </a:lnTo>
                <a:lnTo>
                  <a:pt x="95329" y="348583"/>
                </a:lnTo>
                <a:lnTo>
                  <a:pt x="104177" y="354222"/>
                </a:lnTo>
                <a:lnTo>
                  <a:pt x="116586" y="356742"/>
                </a:lnTo>
                <a:lnTo>
                  <a:pt x="116586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1" y="355980"/>
                </a:lnTo>
                <a:lnTo>
                  <a:pt x="12700" y="353567"/>
                </a:lnTo>
                <a:lnTo>
                  <a:pt x="38163" y="320563"/>
                </a:lnTo>
                <a:lnTo>
                  <a:pt x="45084" y="303402"/>
                </a:lnTo>
                <a:lnTo>
                  <a:pt x="1590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72890" y="868299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9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9" y="53593"/>
                </a:lnTo>
                <a:lnTo>
                  <a:pt x="85217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3" y="189356"/>
                </a:lnTo>
                <a:lnTo>
                  <a:pt x="235204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4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1" y="381508"/>
                </a:lnTo>
                <a:lnTo>
                  <a:pt x="100611" y="381315"/>
                </a:lnTo>
                <a:lnTo>
                  <a:pt x="56642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2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786378" y="868299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9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9" y="53593"/>
                </a:lnTo>
                <a:lnTo>
                  <a:pt x="85217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3" y="189356"/>
                </a:lnTo>
                <a:lnTo>
                  <a:pt x="235204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4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1" y="381508"/>
                </a:lnTo>
                <a:lnTo>
                  <a:pt x="100611" y="381315"/>
                </a:lnTo>
                <a:lnTo>
                  <a:pt x="56642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2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76777" y="868299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9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9" y="53593"/>
                </a:lnTo>
                <a:lnTo>
                  <a:pt x="85217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3" y="189356"/>
                </a:lnTo>
                <a:lnTo>
                  <a:pt x="235204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4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1" y="381508"/>
                </a:lnTo>
                <a:lnTo>
                  <a:pt x="100611" y="381315"/>
                </a:lnTo>
                <a:lnTo>
                  <a:pt x="56642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8" y="285114"/>
                </a:lnTo>
                <a:lnTo>
                  <a:pt x="41338" y="300303"/>
                </a:lnTo>
                <a:lnTo>
                  <a:pt x="46482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5" y="104901"/>
                </a:lnTo>
                <a:lnTo>
                  <a:pt x="6760" y="88685"/>
                </a:lnTo>
                <a:lnTo>
                  <a:pt x="22352" y="47751"/>
                </a:lnTo>
                <a:lnTo>
                  <a:pt x="55749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90266" y="868299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6" y="0"/>
                </a:moveTo>
                <a:lnTo>
                  <a:pt x="190119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8" y="37973"/>
                </a:lnTo>
                <a:lnTo>
                  <a:pt x="139572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6" y="79755"/>
                </a:lnTo>
                <a:lnTo>
                  <a:pt x="85597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2" y="189356"/>
                </a:lnTo>
                <a:lnTo>
                  <a:pt x="235203" y="225933"/>
                </a:lnTo>
                <a:lnTo>
                  <a:pt x="244347" y="272034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1" y="381508"/>
                </a:lnTo>
                <a:lnTo>
                  <a:pt x="100611" y="381315"/>
                </a:lnTo>
                <a:lnTo>
                  <a:pt x="56641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0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8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35940" y="1620977"/>
            <a:ext cx="7312025" cy="4645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Collects </a:t>
            </a:r>
            <a:r>
              <a:rPr sz="3200" spc="-5" dirty="0">
                <a:latin typeface="Cambria"/>
                <a:cs typeface="Cambria"/>
              </a:rPr>
              <a:t>data about </a:t>
            </a:r>
            <a:r>
              <a:rPr sz="3200" dirty="0">
                <a:latin typeface="Cambria"/>
                <a:cs typeface="Cambria"/>
              </a:rPr>
              <a:t>a </a:t>
            </a:r>
            <a:r>
              <a:rPr sz="3200" spc="-15" dirty="0">
                <a:latin typeface="Cambria"/>
                <a:cs typeface="Cambria"/>
              </a:rPr>
              <a:t>problem </a:t>
            </a:r>
            <a:r>
              <a:rPr sz="3200" spc="-5" dirty="0">
                <a:latin typeface="Cambria"/>
                <a:cs typeface="Cambria"/>
              </a:rPr>
              <a:t>that has  </a:t>
            </a:r>
            <a:r>
              <a:rPr sz="3200" spc="-20" dirty="0">
                <a:latin typeface="Cambria"/>
                <a:cs typeface="Cambria"/>
              </a:rPr>
              <a:t>already </a:t>
            </a:r>
            <a:r>
              <a:rPr sz="3200" spc="-5" dirty="0">
                <a:latin typeface="Cambria"/>
                <a:cs typeface="Cambria"/>
              </a:rPr>
              <a:t>been</a:t>
            </a:r>
            <a:r>
              <a:rPr sz="3200" spc="2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identified</a:t>
            </a:r>
            <a:endParaRPr sz="3200">
              <a:latin typeface="Cambria"/>
              <a:cs typeface="Cambria"/>
            </a:endParaRPr>
          </a:p>
          <a:p>
            <a:pPr marL="286385" marR="6350" indent="-274320" algn="just">
              <a:lnSpc>
                <a:spcPct val="100000"/>
              </a:lnSpc>
              <a:spcBef>
                <a:spcPts val="6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5" dirty="0">
                <a:latin typeface="Cambria"/>
                <a:cs typeface="Cambria"/>
              </a:rPr>
              <a:t>Ongoing </a:t>
            </a:r>
            <a:r>
              <a:rPr sz="3200" spc="-10" dirty="0">
                <a:latin typeface="Cambria"/>
                <a:cs typeface="Cambria"/>
              </a:rPr>
              <a:t>process </a:t>
            </a:r>
            <a:r>
              <a:rPr sz="3200" spc="-15" dirty="0">
                <a:latin typeface="Cambria"/>
                <a:cs typeface="Cambria"/>
              </a:rPr>
              <a:t>integrated  </a:t>
            </a:r>
            <a:r>
              <a:rPr sz="3200" spc="-5" dirty="0">
                <a:latin typeface="Cambria"/>
                <a:cs typeface="Cambria"/>
              </a:rPr>
              <a:t>with  nursing</a:t>
            </a:r>
            <a:r>
              <a:rPr sz="3200" spc="-15" dirty="0">
                <a:latin typeface="Cambria"/>
                <a:cs typeface="Cambria"/>
              </a:rPr>
              <a:t> care</a:t>
            </a:r>
            <a:endParaRPr sz="3200">
              <a:latin typeface="Cambria"/>
              <a:cs typeface="Cambria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Nurse </a:t>
            </a:r>
            <a:r>
              <a:rPr sz="3200" spc="-10" dirty="0">
                <a:latin typeface="Cambria"/>
                <a:cs typeface="Cambria"/>
              </a:rPr>
              <a:t>determines whether problem </a:t>
            </a:r>
            <a:r>
              <a:rPr sz="3200" dirty="0">
                <a:latin typeface="Cambria"/>
                <a:cs typeface="Cambria"/>
              </a:rPr>
              <a:t>still  </a:t>
            </a:r>
            <a:r>
              <a:rPr sz="3200" spc="-10" dirty="0">
                <a:latin typeface="Cambria"/>
                <a:cs typeface="Cambria"/>
              </a:rPr>
              <a:t>exist </a:t>
            </a:r>
            <a:r>
              <a:rPr sz="3200" spc="-5" dirty="0">
                <a:latin typeface="Cambria"/>
                <a:cs typeface="Cambria"/>
              </a:rPr>
              <a:t>and </a:t>
            </a:r>
            <a:r>
              <a:rPr sz="3200" spc="-10" dirty="0">
                <a:latin typeface="Cambria"/>
                <a:cs typeface="Cambria"/>
              </a:rPr>
              <a:t>whether </a:t>
            </a:r>
            <a:r>
              <a:rPr sz="3200" spc="-5" dirty="0">
                <a:latin typeface="Cambria"/>
                <a:cs typeface="Cambria"/>
              </a:rPr>
              <a:t>the status </a:t>
            </a:r>
            <a:r>
              <a:rPr sz="3200" dirty="0">
                <a:latin typeface="Cambria"/>
                <a:cs typeface="Cambria"/>
              </a:rPr>
              <a:t>of</a:t>
            </a:r>
            <a:r>
              <a:rPr sz="3200" spc="509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the  </a:t>
            </a:r>
            <a:r>
              <a:rPr sz="3200" spc="-10" dirty="0">
                <a:latin typeface="Cambria"/>
                <a:cs typeface="Cambria"/>
              </a:rPr>
              <a:t>problem </a:t>
            </a:r>
            <a:r>
              <a:rPr sz="3200" spc="-5" dirty="0">
                <a:latin typeface="Cambria"/>
                <a:cs typeface="Cambria"/>
              </a:rPr>
              <a:t>has</a:t>
            </a:r>
            <a:r>
              <a:rPr sz="3200" spc="-2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changes</a:t>
            </a:r>
            <a:endParaRPr sz="3200">
              <a:latin typeface="Cambria"/>
              <a:cs typeface="Cambria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b="1" spc="-10" dirty="0">
                <a:latin typeface="Cambria"/>
                <a:cs typeface="Cambria"/>
              </a:rPr>
              <a:t>Example: </a:t>
            </a:r>
            <a:r>
              <a:rPr sz="3200" spc="-20" dirty="0">
                <a:latin typeface="Cambria"/>
                <a:cs typeface="Cambria"/>
              </a:rPr>
              <a:t>Hourly </a:t>
            </a:r>
            <a:r>
              <a:rPr sz="3200" spc="-5" dirty="0">
                <a:latin typeface="Cambria"/>
                <a:cs typeface="Cambria"/>
              </a:rPr>
              <a:t>assessment </a:t>
            </a:r>
            <a:r>
              <a:rPr sz="3200" dirty="0">
                <a:latin typeface="Cambria"/>
                <a:cs typeface="Cambria"/>
              </a:rPr>
              <a:t>of  </a:t>
            </a:r>
            <a:r>
              <a:rPr sz="3200" spc="-5" dirty="0">
                <a:latin typeface="Cambria"/>
                <a:cs typeface="Cambria"/>
              </a:rPr>
              <a:t>patient’s fluid </a:t>
            </a:r>
            <a:r>
              <a:rPr sz="3200" spc="-10" dirty="0">
                <a:latin typeface="Cambria"/>
                <a:cs typeface="Cambria"/>
              </a:rPr>
              <a:t>intake </a:t>
            </a:r>
            <a:r>
              <a:rPr sz="3200" spc="-5" dirty="0">
                <a:latin typeface="Cambria"/>
                <a:cs typeface="Cambria"/>
              </a:rPr>
              <a:t>and urine </a:t>
            </a:r>
            <a:r>
              <a:rPr sz="3200" dirty="0">
                <a:latin typeface="Cambria"/>
                <a:cs typeface="Cambria"/>
              </a:rPr>
              <a:t>output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2104" y="814178"/>
            <a:ext cx="6569245" cy="237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75715" y="436244"/>
            <a:ext cx="6637858" cy="381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4471" y="512191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70">
                <a:moveTo>
                  <a:pt x="54610" y="0"/>
                </a:moveTo>
                <a:lnTo>
                  <a:pt x="0" y="153670"/>
                </a:lnTo>
                <a:lnTo>
                  <a:pt x="98298" y="153670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05151" y="467994"/>
            <a:ext cx="109347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92136" y="440562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5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3972" y="95885"/>
                </a:lnTo>
                <a:lnTo>
                  <a:pt x="281541" y="87243"/>
                </a:lnTo>
                <a:lnTo>
                  <a:pt x="279384" y="79803"/>
                </a:lnTo>
                <a:lnTo>
                  <a:pt x="269113" y="53721"/>
                </a:lnTo>
                <a:lnTo>
                  <a:pt x="266700" y="49657"/>
                </a:lnTo>
                <a:lnTo>
                  <a:pt x="252603" y="36957"/>
                </a:lnTo>
                <a:lnTo>
                  <a:pt x="249555" y="35306"/>
                </a:lnTo>
                <a:lnTo>
                  <a:pt x="245618" y="34036"/>
                </a:lnTo>
                <a:lnTo>
                  <a:pt x="241046" y="33274"/>
                </a:lnTo>
                <a:lnTo>
                  <a:pt x="236347" y="32385"/>
                </a:lnTo>
                <a:lnTo>
                  <a:pt x="230251" y="32003"/>
                </a:lnTo>
                <a:lnTo>
                  <a:pt x="222885" y="32003"/>
                </a:lnTo>
                <a:lnTo>
                  <a:pt x="203200" y="32003"/>
                </a:lnTo>
                <a:lnTo>
                  <a:pt x="203200" y="304291"/>
                </a:lnTo>
                <a:lnTo>
                  <a:pt x="203200" y="313944"/>
                </a:lnTo>
                <a:lnTo>
                  <a:pt x="203454" y="321183"/>
                </a:lnTo>
                <a:lnTo>
                  <a:pt x="203962" y="326263"/>
                </a:lnTo>
                <a:lnTo>
                  <a:pt x="204597" y="331215"/>
                </a:lnTo>
                <a:lnTo>
                  <a:pt x="205486" y="335279"/>
                </a:lnTo>
                <a:lnTo>
                  <a:pt x="207010" y="338454"/>
                </a:lnTo>
                <a:lnTo>
                  <a:pt x="208407" y="341502"/>
                </a:lnTo>
                <a:lnTo>
                  <a:pt x="210185" y="344042"/>
                </a:lnTo>
                <a:lnTo>
                  <a:pt x="212344" y="345948"/>
                </a:lnTo>
                <a:lnTo>
                  <a:pt x="214376" y="347852"/>
                </a:lnTo>
                <a:lnTo>
                  <a:pt x="236220" y="354838"/>
                </a:lnTo>
                <a:lnTo>
                  <a:pt x="236220" y="372872"/>
                </a:lnTo>
                <a:lnTo>
                  <a:pt x="85471" y="372872"/>
                </a:lnTo>
                <a:lnTo>
                  <a:pt x="85471" y="354838"/>
                </a:lnTo>
                <a:lnTo>
                  <a:pt x="93091" y="353567"/>
                </a:lnTo>
                <a:lnTo>
                  <a:pt x="99187" y="351789"/>
                </a:lnTo>
                <a:lnTo>
                  <a:pt x="103632" y="349758"/>
                </a:lnTo>
                <a:lnTo>
                  <a:pt x="108077" y="347599"/>
                </a:lnTo>
                <a:lnTo>
                  <a:pt x="111379" y="344677"/>
                </a:lnTo>
                <a:lnTo>
                  <a:pt x="113538" y="340867"/>
                </a:lnTo>
                <a:lnTo>
                  <a:pt x="115824" y="337058"/>
                </a:lnTo>
                <a:lnTo>
                  <a:pt x="117094" y="332104"/>
                </a:lnTo>
                <a:lnTo>
                  <a:pt x="117729" y="326263"/>
                </a:lnTo>
                <a:lnTo>
                  <a:pt x="118237" y="320294"/>
                </a:lnTo>
                <a:lnTo>
                  <a:pt x="118491" y="313054"/>
                </a:lnTo>
                <a:lnTo>
                  <a:pt x="118491" y="304291"/>
                </a:lnTo>
                <a:lnTo>
                  <a:pt x="118491" y="32003"/>
                </a:lnTo>
                <a:lnTo>
                  <a:pt x="96393" y="32003"/>
                </a:lnTo>
                <a:lnTo>
                  <a:pt x="88677" y="32242"/>
                </a:lnTo>
                <a:lnTo>
                  <a:pt x="56134" y="47878"/>
                </a:lnTo>
                <a:lnTo>
                  <a:pt x="51816" y="53339"/>
                </a:lnTo>
                <a:lnTo>
                  <a:pt x="48133" y="60578"/>
                </a:lnTo>
                <a:lnTo>
                  <a:pt x="45085" y="69850"/>
                </a:lnTo>
                <a:lnTo>
                  <a:pt x="42822" y="76632"/>
                </a:lnTo>
                <a:lnTo>
                  <a:pt x="40798" y="83248"/>
                </a:lnTo>
                <a:lnTo>
                  <a:pt x="39012" y="89673"/>
                </a:lnTo>
                <a:lnTo>
                  <a:pt x="37465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20027" y="440562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7" y="0"/>
                </a:lnTo>
                <a:lnTo>
                  <a:pt x="207264" y="168021"/>
                </a:lnTo>
                <a:lnTo>
                  <a:pt x="230758" y="210820"/>
                </a:lnTo>
                <a:lnTo>
                  <a:pt x="250600" y="249681"/>
                </a:lnTo>
                <a:lnTo>
                  <a:pt x="256413" y="261874"/>
                </a:lnTo>
                <a:lnTo>
                  <a:pt x="260857" y="261874"/>
                </a:lnTo>
                <a:lnTo>
                  <a:pt x="259524" y="228536"/>
                </a:lnTo>
                <a:lnTo>
                  <a:pt x="258571" y="193675"/>
                </a:lnTo>
                <a:lnTo>
                  <a:pt x="258000" y="157289"/>
                </a:lnTo>
                <a:lnTo>
                  <a:pt x="257809" y="119379"/>
                </a:lnTo>
                <a:lnTo>
                  <a:pt x="257809" y="68579"/>
                </a:lnTo>
                <a:lnTo>
                  <a:pt x="257716" y="60321"/>
                </a:lnTo>
                <a:lnTo>
                  <a:pt x="244601" y="24129"/>
                </a:lnTo>
                <a:lnTo>
                  <a:pt x="241426" y="22225"/>
                </a:lnTo>
                <a:lnTo>
                  <a:pt x="236093" y="20192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484" y="20447"/>
                </a:lnTo>
                <a:lnTo>
                  <a:pt x="319404" y="22478"/>
                </a:lnTo>
                <a:lnTo>
                  <a:pt x="316356" y="24129"/>
                </a:lnTo>
                <a:lnTo>
                  <a:pt x="313436" y="25653"/>
                </a:lnTo>
                <a:lnTo>
                  <a:pt x="310769" y="27939"/>
                </a:lnTo>
                <a:lnTo>
                  <a:pt x="302259" y="68579"/>
                </a:lnTo>
                <a:lnTo>
                  <a:pt x="302259" y="372872"/>
                </a:lnTo>
                <a:lnTo>
                  <a:pt x="232918" y="372872"/>
                </a:lnTo>
                <a:lnTo>
                  <a:pt x="110108" y="160400"/>
                </a:lnTo>
                <a:lnTo>
                  <a:pt x="88471" y="121824"/>
                </a:lnTo>
                <a:lnTo>
                  <a:pt x="73405" y="92583"/>
                </a:lnTo>
                <a:lnTo>
                  <a:pt x="70993" y="92583"/>
                </a:lnTo>
                <a:lnTo>
                  <a:pt x="72179" y="122346"/>
                </a:lnTo>
                <a:lnTo>
                  <a:pt x="73056" y="152955"/>
                </a:lnTo>
                <a:lnTo>
                  <a:pt x="73600" y="184398"/>
                </a:lnTo>
                <a:lnTo>
                  <a:pt x="73787" y="216662"/>
                </a:lnTo>
                <a:lnTo>
                  <a:pt x="73787" y="304546"/>
                </a:lnTo>
                <a:lnTo>
                  <a:pt x="73908" y="313995"/>
                </a:lnTo>
                <a:lnTo>
                  <a:pt x="93345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5" y="351027"/>
                </a:lnTo>
                <a:lnTo>
                  <a:pt x="16001" y="348741"/>
                </a:lnTo>
                <a:lnTo>
                  <a:pt x="19939" y="346583"/>
                </a:lnTo>
                <a:lnTo>
                  <a:pt x="22859" y="343662"/>
                </a:lnTo>
                <a:lnTo>
                  <a:pt x="24765" y="339851"/>
                </a:lnTo>
                <a:lnTo>
                  <a:pt x="26670" y="336169"/>
                </a:lnTo>
                <a:lnTo>
                  <a:pt x="27813" y="331470"/>
                </a:lnTo>
                <a:lnTo>
                  <a:pt x="28448" y="325882"/>
                </a:lnTo>
                <a:lnTo>
                  <a:pt x="28955" y="320166"/>
                </a:lnTo>
                <a:lnTo>
                  <a:pt x="29209" y="313054"/>
                </a:lnTo>
                <a:lnTo>
                  <a:pt x="29209" y="304546"/>
                </a:lnTo>
                <a:lnTo>
                  <a:pt x="29209" y="68325"/>
                </a:lnTo>
                <a:lnTo>
                  <a:pt x="23749" y="30479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97701" y="440562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4" h="373380">
                <a:moveTo>
                  <a:pt x="0" y="0"/>
                </a:moveTo>
                <a:lnTo>
                  <a:pt x="271018" y="0"/>
                </a:lnTo>
                <a:lnTo>
                  <a:pt x="271018" y="86867"/>
                </a:lnTo>
                <a:lnTo>
                  <a:pt x="233552" y="86867"/>
                </a:lnTo>
                <a:lnTo>
                  <a:pt x="229242" y="74961"/>
                </a:lnTo>
                <a:lnTo>
                  <a:pt x="225266" y="65150"/>
                </a:lnTo>
                <a:lnTo>
                  <a:pt x="198056" y="35004"/>
                </a:lnTo>
                <a:lnTo>
                  <a:pt x="173481" y="32003"/>
                </a:lnTo>
                <a:lnTo>
                  <a:pt x="113919" y="32003"/>
                </a:lnTo>
                <a:lnTo>
                  <a:pt x="113919" y="163067"/>
                </a:lnTo>
                <a:lnTo>
                  <a:pt x="149987" y="163067"/>
                </a:lnTo>
                <a:lnTo>
                  <a:pt x="157988" y="163067"/>
                </a:lnTo>
                <a:lnTo>
                  <a:pt x="164338" y="161925"/>
                </a:lnTo>
                <a:lnTo>
                  <a:pt x="168782" y="159638"/>
                </a:lnTo>
                <a:lnTo>
                  <a:pt x="173354" y="157352"/>
                </a:lnTo>
                <a:lnTo>
                  <a:pt x="188722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2" y="234569"/>
                </a:lnTo>
                <a:lnTo>
                  <a:pt x="186769" y="227137"/>
                </a:lnTo>
                <a:lnTo>
                  <a:pt x="184721" y="220646"/>
                </a:lnTo>
                <a:lnTo>
                  <a:pt x="169291" y="198627"/>
                </a:lnTo>
                <a:lnTo>
                  <a:pt x="164973" y="196214"/>
                </a:lnTo>
                <a:lnTo>
                  <a:pt x="158496" y="195072"/>
                </a:lnTo>
                <a:lnTo>
                  <a:pt x="149987" y="195072"/>
                </a:lnTo>
                <a:lnTo>
                  <a:pt x="113919" y="195072"/>
                </a:lnTo>
                <a:lnTo>
                  <a:pt x="113919" y="340867"/>
                </a:lnTo>
                <a:lnTo>
                  <a:pt x="173227" y="340867"/>
                </a:lnTo>
                <a:lnTo>
                  <a:pt x="179577" y="340867"/>
                </a:lnTo>
                <a:lnTo>
                  <a:pt x="184912" y="340487"/>
                </a:lnTo>
                <a:lnTo>
                  <a:pt x="189356" y="339598"/>
                </a:lnTo>
                <a:lnTo>
                  <a:pt x="193675" y="338836"/>
                </a:lnTo>
                <a:lnTo>
                  <a:pt x="211074" y="327151"/>
                </a:lnTo>
                <a:lnTo>
                  <a:pt x="214249" y="323723"/>
                </a:lnTo>
                <a:lnTo>
                  <a:pt x="217043" y="320039"/>
                </a:lnTo>
                <a:lnTo>
                  <a:pt x="219455" y="315975"/>
                </a:lnTo>
                <a:lnTo>
                  <a:pt x="221996" y="312038"/>
                </a:lnTo>
                <a:lnTo>
                  <a:pt x="236347" y="273176"/>
                </a:lnTo>
                <a:lnTo>
                  <a:pt x="273684" y="273176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5" y="351027"/>
                </a:lnTo>
                <a:lnTo>
                  <a:pt x="16001" y="348869"/>
                </a:lnTo>
                <a:lnTo>
                  <a:pt x="19939" y="346837"/>
                </a:lnTo>
                <a:lnTo>
                  <a:pt x="22859" y="343915"/>
                </a:lnTo>
                <a:lnTo>
                  <a:pt x="24765" y="340233"/>
                </a:lnTo>
                <a:lnTo>
                  <a:pt x="26670" y="336423"/>
                </a:lnTo>
                <a:lnTo>
                  <a:pt x="27940" y="331724"/>
                </a:lnTo>
                <a:lnTo>
                  <a:pt x="28448" y="326009"/>
                </a:lnTo>
                <a:lnTo>
                  <a:pt x="28955" y="320294"/>
                </a:lnTo>
                <a:lnTo>
                  <a:pt x="29337" y="313054"/>
                </a:lnTo>
                <a:lnTo>
                  <a:pt x="29337" y="304291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4" y="41401"/>
                </a:lnTo>
                <a:lnTo>
                  <a:pt x="16255" y="24257"/>
                </a:lnTo>
                <a:lnTo>
                  <a:pt x="12446" y="21971"/>
                </a:lnTo>
                <a:lnTo>
                  <a:pt x="6984" y="19938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22975" y="440562"/>
            <a:ext cx="421640" cy="373380"/>
          </a:xfrm>
          <a:custGeom>
            <a:avLst/>
            <a:gdLst/>
            <a:ahLst/>
            <a:cxnLst/>
            <a:rect l="l" t="t" r="r" b="b"/>
            <a:pathLst>
              <a:path w="421639" h="373380">
                <a:moveTo>
                  <a:pt x="0" y="0"/>
                </a:moveTo>
                <a:lnTo>
                  <a:pt x="135762" y="0"/>
                </a:lnTo>
                <a:lnTo>
                  <a:pt x="211327" y="224282"/>
                </a:lnTo>
                <a:lnTo>
                  <a:pt x="293370" y="0"/>
                </a:lnTo>
                <a:lnTo>
                  <a:pt x="421386" y="0"/>
                </a:lnTo>
                <a:lnTo>
                  <a:pt x="421386" y="18034"/>
                </a:lnTo>
                <a:lnTo>
                  <a:pt x="411734" y="20827"/>
                </a:lnTo>
                <a:lnTo>
                  <a:pt x="405129" y="23749"/>
                </a:lnTo>
                <a:lnTo>
                  <a:pt x="401700" y="26924"/>
                </a:lnTo>
                <a:lnTo>
                  <a:pt x="398272" y="30099"/>
                </a:lnTo>
                <a:lnTo>
                  <a:pt x="395859" y="34416"/>
                </a:lnTo>
                <a:lnTo>
                  <a:pt x="392429" y="68325"/>
                </a:lnTo>
                <a:lnTo>
                  <a:pt x="392429" y="304546"/>
                </a:lnTo>
                <a:lnTo>
                  <a:pt x="400812" y="345694"/>
                </a:lnTo>
                <a:lnTo>
                  <a:pt x="421386" y="354838"/>
                </a:lnTo>
                <a:lnTo>
                  <a:pt x="421386" y="372872"/>
                </a:lnTo>
                <a:lnTo>
                  <a:pt x="281304" y="372872"/>
                </a:lnTo>
                <a:lnTo>
                  <a:pt x="281304" y="354838"/>
                </a:lnTo>
                <a:lnTo>
                  <a:pt x="289305" y="352551"/>
                </a:lnTo>
                <a:lnTo>
                  <a:pt x="294894" y="350647"/>
                </a:lnTo>
                <a:lnTo>
                  <a:pt x="297941" y="348996"/>
                </a:lnTo>
                <a:lnTo>
                  <a:pt x="300989" y="347472"/>
                </a:lnTo>
                <a:lnTo>
                  <a:pt x="303402" y="345313"/>
                </a:lnTo>
                <a:lnTo>
                  <a:pt x="305180" y="342646"/>
                </a:lnTo>
                <a:lnTo>
                  <a:pt x="306959" y="339978"/>
                </a:lnTo>
                <a:lnTo>
                  <a:pt x="308228" y="336041"/>
                </a:lnTo>
                <a:lnTo>
                  <a:pt x="310261" y="304038"/>
                </a:lnTo>
                <a:lnTo>
                  <a:pt x="310261" y="170179"/>
                </a:lnTo>
                <a:lnTo>
                  <a:pt x="310308" y="158630"/>
                </a:lnTo>
                <a:lnTo>
                  <a:pt x="311023" y="117983"/>
                </a:lnTo>
                <a:lnTo>
                  <a:pt x="312674" y="75437"/>
                </a:lnTo>
                <a:lnTo>
                  <a:pt x="306959" y="75437"/>
                </a:lnTo>
                <a:lnTo>
                  <a:pt x="304800" y="82676"/>
                </a:lnTo>
                <a:lnTo>
                  <a:pt x="302513" y="89788"/>
                </a:lnTo>
                <a:lnTo>
                  <a:pt x="299974" y="96900"/>
                </a:lnTo>
                <a:lnTo>
                  <a:pt x="297759" y="103165"/>
                </a:lnTo>
                <a:lnTo>
                  <a:pt x="294735" y="111490"/>
                </a:lnTo>
                <a:lnTo>
                  <a:pt x="290901" y="121886"/>
                </a:lnTo>
                <a:lnTo>
                  <a:pt x="286258" y="134365"/>
                </a:lnTo>
                <a:lnTo>
                  <a:pt x="212978" y="331597"/>
                </a:lnTo>
                <a:lnTo>
                  <a:pt x="164973" y="331597"/>
                </a:lnTo>
                <a:lnTo>
                  <a:pt x="87884" y="110109"/>
                </a:lnTo>
                <a:lnTo>
                  <a:pt x="84625" y="100701"/>
                </a:lnTo>
                <a:lnTo>
                  <a:pt x="81533" y="91328"/>
                </a:lnTo>
                <a:lnTo>
                  <a:pt x="78632" y="81980"/>
                </a:lnTo>
                <a:lnTo>
                  <a:pt x="75946" y="72644"/>
                </a:lnTo>
                <a:lnTo>
                  <a:pt x="70992" y="72644"/>
                </a:lnTo>
                <a:lnTo>
                  <a:pt x="72179" y="96222"/>
                </a:lnTo>
                <a:lnTo>
                  <a:pt x="73056" y="121824"/>
                </a:lnTo>
                <a:lnTo>
                  <a:pt x="73600" y="149475"/>
                </a:lnTo>
                <a:lnTo>
                  <a:pt x="73787" y="179197"/>
                </a:lnTo>
                <a:lnTo>
                  <a:pt x="73787" y="304800"/>
                </a:lnTo>
                <a:lnTo>
                  <a:pt x="73906" y="314134"/>
                </a:lnTo>
                <a:lnTo>
                  <a:pt x="83312" y="346075"/>
                </a:lnTo>
                <a:lnTo>
                  <a:pt x="87122" y="349503"/>
                </a:lnTo>
                <a:lnTo>
                  <a:pt x="93725" y="352425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7"/>
                </a:lnTo>
                <a:lnTo>
                  <a:pt x="16001" y="348741"/>
                </a:lnTo>
                <a:lnTo>
                  <a:pt x="19938" y="346583"/>
                </a:lnTo>
                <a:lnTo>
                  <a:pt x="22860" y="343662"/>
                </a:lnTo>
                <a:lnTo>
                  <a:pt x="29210" y="313309"/>
                </a:lnTo>
                <a:lnTo>
                  <a:pt x="29210" y="304546"/>
                </a:lnTo>
                <a:lnTo>
                  <a:pt x="29210" y="68325"/>
                </a:lnTo>
                <a:lnTo>
                  <a:pt x="20447" y="2730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27625" y="440562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1017" y="0"/>
                </a:lnTo>
                <a:lnTo>
                  <a:pt x="271017" y="86867"/>
                </a:lnTo>
                <a:lnTo>
                  <a:pt x="233552" y="86867"/>
                </a:lnTo>
                <a:lnTo>
                  <a:pt x="229242" y="74961"/>
                </a:lnTo>
                <a:lnTo>
                  <a:pt x="225266" y="65150"/>
                </a:lnTo>
                <a:lnTo>
                  <a:pt x="198056" y="35004"/>
                </a:lnTo>
                <a:lnTo>
                  <a:pt x="173482" y="32003"/>
                </a:lnTo>
                <a:lnTo>
                  <a:pt x="113919" y="32003"/>
                </a:lnTo>
                <a:lnTo>
                  <a:pt x="113919" y="163067"/>
                </a:lnTo>
                <a:lnTo>
                  <a:pt x="149987" y="163067"/>
                </a:lnTo>
                <a:lnTo>
                  <a:pt x="157987" y="163067"/>
                </a:lnTo>
                <a:lnTo>
                  <a:pt x="164337" y="161925"/>
                </a:lnTo>
                <a:lnTo>
                  <a:pt x="168783" y="159638"/>
                </a:lnTo>
                <a:lnTo>
                  <a:pt x="173354" y="15735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69" y="227137"/>
                </a:lnTo>
                <a:lnTo>
                  <a:pt x="184721" y="220646"/>
                </a:lnTo>
                <a:lnTo>
                  <a:pt x="169290" y="198627"/>
                </a:lnTo>
                <a:lnTo>
                  <a:pt x="164973" y="196214"/>
                </a:lnTo>
                <a:lnTo>
                  <a:pt x="158496" y="195072"/>
                </a:lnTo>
                <a:lnTo>
                  <a:pt x="149987" y="195072"/>
                </a:lnTo>
                <a:lnTo>
                  <a:pt x="113919" y="195072"/>
                </a:lnTo>
                <a:lnTo>
                  <a:pt x="113919" y="340867"/>
                </a:lnTo>
                <a:lnTo>
                  <a:pt x="173227" y="340867"/>
                </a:lnTo>
                <a:lnTo>
                  <a:pt x="179577" y="340867"/>
                </a:lnTo>
                <a:lnTo>
                  <a:pt x="184912" y="340487"/>
                </a:lnTo>
                <a:lnTo>
                  <a:pt x="189357" y="339598"/>
                </a:lnTo>
                <a:lnTo>
                  <a:pt x="193675" y="338836"/>
                </a:lnTo>
                <a:lnTo>
                  <a:pt x="211074" y="327151"/>
                </a:lnTo>
                <a:lnTo>
                  <a:pt x="214249" y="323723"/>
                </a:lnTo>
                <a:lnTo>
                  <a:pt x="217042" y="320039"/>
                </a:lnTo>
                <a:lnTo>
                  <a:pt x="219455" y="315975"/>
                </a:lnTo>
                <a:lnTo>
                  <a:pt x="221996" y="312038"/>
                </a:lnTo>
                <a:lnTo>
                  <a:pt x="236347" y="273176"/>
                </a:lnTo>
                <a:lnTo>
                  <a:pt x="273685" y="273176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7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5"/>
                </a:lnTo>
                <a:lnTo>
                  <a:pt x="29337" y="313054"/>
                </a:lnTo>
                <a:lnTo>
                  <a:pt x="29337" y="304291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4" y="41401"/>
                </a:lnTo>
                <a:lnTo>
                  <a:pt x="16255" y="24257"/>
                </a:lnTo>
                <a:lnTo>
                  <a:pt x="12446" y="21971"/>
                </a:lnTo>
                <a:lnTo>
                  <a:pt x="6985" y="19938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16273" y="440562"/>
            <a:ext cx="336550" cy="373380"/>
          </a:xfrm>
          <a:custGeom>
            <a:avLst/>
            <a:gdLst/>
            <a:ahLst/>
            <a:cxnLst/>
            <a:rect l="l" t="t" r="r" b="b"/>
            <a:pathLst>
              <a:path w="336550" h="373380">
                <a:moveTo>
                  <a:pt x="0" y="0"/>
                </a:moveTo>
                <a:lnTo>
                  <a:pt x="145541" y="0"/>
                </a:lnTo>
                <a:lnTo>
                  <a:pt x="145541" y="18034"/>
                </a:lnTo>
                <a:lnTo>
                  <a:pt x="136300" y="20395"/>
                </a:lnTo>
                <a:lnTo>
                  <a:pt x="129714" y="24637"/>
                </a:lnTo>
                <a:lnTo>
                  <a:pt x="125771" y="30785"/>
                </a:lnTo>
                <a:lnTo>
                  <a:pt x="124460" y="38862"/>
                </a:lnTo>
                <a:lnTo>
                  <a:pt x="124460" y="43561"/>
                </a:lnTo>
                <a:lnTo>
                  <a:pt x="138937" y="81914"/>
                </a:lnTo>
                <a:lnTo>
                  <a:pt x="185165" y="184658"/>
                </a:lnTo>
                <a:lnTo>
                  <a:pt x="235076" y="84454"/>
                </a:lnTo>
                <a:lnTo>
                  <a:pt x="248158" y="46227"/>
                </a:lnTo>
                <a:lnTo>
                  <a:pt x="248158" y="39624"/>
                </a:lnTo>
                <a:lnTo>
                  <a:pt x="248158" y="33020"/>
                </a:lnTo>
                <a:lnTo>
                  <a:pt x="246379" y="27939"/>
                </a:lnTo>
                <a:lnTo>
                  <a:pt x="242570" y="24257"/>
                </a:lnTo>
                <a:lnTo>
                  <a:pt x="238887" y="20447"/>
                </a:lnTo>
                <a:lnTo>
                  <a:pt x="233679" y="18414"/>
                </a:lnTo>
                <a:lnTo>
                  <a:pt x="226949" y="18034"/>
                </a:lnTo>
                <a:lnTo>
                  <a:pt x="226949" y="0"/>
                </a:lnTo>
                <a:lnTo>
                  <a:pt x="336423" y="0"/>
                </a:lnTo>
                <a:lnTo>
                  <a:pt x="336423" y="18034"/>
                </a:lnTo>
                <a:lnTo>
                  <a:pt x="331470" y="19176"/>
                </a:lnTo>
                <a:lnTo>
                  <a:pt x="327405" y="20700"/>
                </a:lnTo>
                <a:lnTo>
                  <a:pt x="324230" y="22606"/>
                </a:lnTo>
                <a:lnTo>
                  <a:pt x="321055" y="24511"/>
                </a:lnTo>
                <a:lnTo>
                  <a:pt x="317500" y="27432"/>
                </a:lnTo>
                <a:lnTo>
                  <a:pt x="313689" y="31623"/>
                </a:lnTo>
                <a:lnTo>
                  <a:pt x="309879" y="35687"/>
                </a:lnTo>
                <a:lnTo>
                  <a:pt x="305308" y="41783"/>
                </a:lnTo>
                <a:lnTo>
                  <a:pt x="281813" y="81914"/>
                </a:lnTo>
                <a:lnTo>
                  <a:pt x="203453" y="229488"/>
                </a:lnTo>
                <a:lnTo>
                  <a:pt x="203453" y="304291"/>
                </a:lnTo>
                <a:lnTo>
                  <a:pt x="203453" y="313944"/>
                </a:lnTo>
                <a:lnTo>
                  <a:pt x="207263" y="338454"/>
                </a:lnTo>
                <a:lnTo>
                  <a:pt x="208661" y="341502"/>
                </a:lnTo>
                <a:lnTo>
                  <a:pt x="210438" y="344042"/>
                </a:lnTo>
                <a:lnTo>
                  <a:pt x="212598" y="345948"/>
                </a:lnTo>
                <a:lnTo>
                  <a:pt x="214629" y="347852"/>
                </a:lnTo>
                <a:lnTo>
                  <a:pt x="236474" y="354838"/>
                </a:lnTo>
                <a:lnTo>
                  <a:pt x="236474" y="372872"/>
                </a:lnTo>
                <a:lnTo>
                  <a:pt x="85725" y="372872"/>
                </a:lnTo>
                <a:lnTo>
                  <a:pt x="85725" y="354838"/>
                </a:lnTo>
                <a:lnTo>
                  <a:pt x="93217" y="353567"/>
                </a:lnTo>
                <a:lnTo>
                  <a:pt x="99187" y="351916"/>
                </a:lnTo>
                <a:lnTo>
                  <a:pt x="103631" y="349885"/>
                </a:lnTo>
                <a:lnTo>
                  <a:pt x="108076" y="347852"/>
                </a:lnTo>
                <a:lnTo>
                  <a:pt x="111378" y="344932"/>
                </a:lnTo>
                <a:lnTo>
                  <a:pt x="113537" y="341122"/>
                </a:lnTo>
                <a:lnTo>
                  <a:pt x="115697" y="337312"/>
                </a:lnTo>
                <a:lnTo>
                  <a:pt x="117093" y="332486"/>
                </a:lnTo>
                <a:lnTo>
                  <a:pt x="117728" y="326516"/>
                </a:lnTo>
                <a:lnTo>
                  <a:pt x="118363" y="320548"/>
                </a:lnTo>
                <a:lnTo>
                  <a:pt x="118745" y="313182"/>
                </a:lnTo>
                <a:lnTo>
                  <a:pt x="118745" y="304291"/>
                </a:lnTo>
                <a:lnTo>
                  <a:pt x="118745" y="229488"/>
                </a:lnTo>
                <a:lnTo>
                  <a:pt x="44703" y="73278"/>
                </a:lnTo>
                <a:lnTo>
                  <a:pt x="25526" y="3632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37458" y="440562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7" y="0"/>
                </a:lnTo>
                <a:lnTo>
                  <a:pt x="207264" y="168021"/>
                </a:lnTo>
                <a:lnTo>
                  <a:pt x="230758" y="210820"/>
                </a:lnTo>
                <a:lnTo>
                  <a:pt x="250600" y="249681"/>
                </a:lnTo>
                <a:lnTo>
                  <a:pt x="256413" y="261874"/>
                </a:lnTo>
                <a:lnTo>
                  <a:pt x="260857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79"/>
                </a:lnTo>
                <a:lnTo>
                  <a:pt x="257810" y="68579"/>
                </a:lnTo>
                <a:lnTo>
                  <a:pt x="257716" y="60321"/>
                </a:lnTo>
                <a:lnTo>
                  <a:pt x="244602" y="24129"/>
                </a:lnTo>
                <a:lnTo>
                  <a:pt x="241427" y="22225"/>
                </a:lnTo>
                <a:lnTo>
                  <a:pt x="236093" y="20192"/>
                </a:lnTo>
                <a:lnTo>
                  <a:pt x="228600" y="18034"/>
                </a:lnTo>
                <a:lnTo>
                  <a:pt x="228600" y="0"/>
                </a:lnTo>
                <a:lnTo>
                  <a:pt x="331851" y="0"/>
                </a:lnTo>
                <a:lnTo>
                  <a:pt x="331851" y="18034"/>
                </a:lnTo>
                <a:lnTo>
                  <a:pt x="324485" y="20447"/>
                </a:lnTo>
                <a:lnTo>
                  <a:pt x="319405" y="22478"/>
                </a:lnTo>
                <a:lnTo>
                  <a:pt x="316356" y="24129"/>
                </a:lnTo>
                <a:lnTo>
                  <a:pt x="313436" y="25653"/>
                </a:lnTo>
                <a:lnTo>
                  <a:pt x="310769" y="27939"/>
                </a:lnTo>
                <a:lnTo>
                  <a:pt x="302260" y="68579"/>
                </a:lnTo>
                <a:lnTo>
                  <a:pt x="302260" y="372872"/>
                </a:lnTo>
                <a:lnTo>
                  <a:pt x="232918" y="372872"/>
                </a:lnTo>
                <a:lnTo>
                  <a:pt x="110109" y="160400"/>
                </a:lnTo>
                <a:lnTo>
                  <a:pt x="88471" y="121824"/>
                </a:lnTo>
                <a:lnTo>
                  <a:pt x="73406" y="92583"/>
                </a:lnTo>
                <a:lnTo>
                  <a:pt x="70993" y="92583"/>
                </a:lnTo>
                <a:lnTo>
                  <a:pt x="72179" y="122346"/>
                </a:lnTo>
                <a:lnTo>
                  <a:pt x="73056" y="152955"/>
                </a:lnTo>
                <a:lnTo>
                  <a:pt x="73600" y="184398"/>
                </a:lnTo>
                <a:lnTo>
                  <a:pt x="73787" y="216662"/>
                </a:lnTo>
                <a:lnTo>
                  <a:pt x="73787" y="304546"/>
                </a:lnTo>
                <a:lnTo>
                  <a:pt x="73908" y="313995"/>
                </a:lnTo>
                <a:lnTo>
                  <a:pt x="83185" y="346201"/>
                </a:lnTo>
                <a:lnTo>
                  <a:pt x="86741" y="349376"/>
                </a:lnTo>
                <a:lnTo>
                  <a:pt x="93345" y="352298"/>
                </a:lnTo>
                <a:lnTo>
                  <a:pt x="103251" y="354838"/>
                </a:lnTo>
                <a:lnTo>
                  <a:pt x="1032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7"/>
                </a:lnTo>
                <a:lnTo>
                  <a:pt x="16002" y="348741"/>
                </a:lnTo>
                <a:lnTo>
                  <a:pt x="19939" y="346583"/>
                </a:lnTo>
                <a:lnTo>
                  <a:pt x="22860" y="343662"/>
                </a:lnTo>
                <a:lnTo>
                  <a:pt x="24765" y="339851"/>
                </a:lnTo>
                <a:lnTo>
                  <a:pt x="26670" y="336169"/>
                </a:lnTo>
                <a:lnTo>
                  <a:pt x="27813" y="331470"/>
                </a:lnTo>
                <a:lnTo>
                  <a:pt x="28448" y="325882"/>
                </a:lnTo>
                <a:lnTo>
                  <a:pt x="28956" y="320166"/>
                </a:lnTo>
                <a:lnTo>
                  <a:pt x="29210" y="313054"/>
                </a:lnTo>
                <a:lnTo>
                  <a:pt x="29210" y="304546"/>
                </a:lnTo>
                <a:lnTo>
                  <a:pt x="29210" y="68325"/>
                </a:lnTo>
                <a:lnTo>
                  <a:pt x="23749" y="30479"/>
                </a:lnTo>
                <a:lnTo>
                  <a:pt x="20066" y="27050"/>
                </a:lnTo>
                <a:lnTo>
                  <a:pt x="16383" y="23622"/>
                </a:lnTo>
                <a:lnTo>
                  <a:pt x="9652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15132" y="440562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1018" y="0"/>
                </a:lnTo>
                <a:lnTo>
                  <a:pt x="271018" y="86867"/>
                </a:lnTo>
                <a:lnTo>
                  <a:pt x="233553" y="86867"/>
                </a:lnTo>
                <a:lnTo>
                  <a:pt x="229242" y="74961"/>
                </a:lnTo>
                <a:lnTo>
                  <a:pt x="225266" y="65150"/>
                </a:lnTo>
                <a:lnTo>
                  <a:pt x="198056" y="35004"/>
                </a:lnTo>
                <a:lnTo>
                  <a:pt x="173481" y="32003"/>
                </a:lnTo>
                <a:lnTo>
                  <a:pt x="113918" y="32003"/>
                </a:lnTo>
                <a:lnTo>
                  <a:pt x="113918" y="163067"/>
                </a:lnTo>
                <a:lnTo>
                  <a:pt x="149987" y="163067"/>
                </a:lnTo>
                <a:lnTo>
                  <a:pt x="157987" y="163067"/>
                </a:lnTo>
                <a:lnTo>
                  <a:pt x="164337" y="161925"/>
                </a:lnTo>
                <a:lnTo>
                  <a:pt x="168783" y="159638"/>
                </a:lnTo>
                <a:lnTo>
                  <a:pt x="173355" y="15735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69" y="227137"/>
                </a:lnTo>
                <a:lnTo>
                  <a:pt x="184721" y="220646"/>
                </a:lnTo>
                <a:lnTo>
                  <a:pt x="169291" y="198627"/>
                </a:lnTo>
                <a:lnTo>
                  <a:pt x="164973" y="196214"/>
                </a:lnTo>
                <a:lnTo>
                  <a:pt x="158496" y="195072"/>
                </a:lnTo>
                <a:lnTo>
                  <a:pt x="149987" y="195072"/>
                </a:lnTo>
                <a:lnTo>
                  <a:pt x="113918" y="195072"/>
                </a:lnTo>
                <a:lnTo>
                  <a:pt x="113918" y="340867"/>
                </a:lnTo>
                <a:lnTo>
                  <a:pt x="173228" y="340867"/>
                </a:lnTo>
                <a:lnTo>
                  <a:pt x="179578" y="340867"/>
                </a:lnTo>
                <a:lnTo>
                  <a:pt x="184912" y="340487"/>
                </a:lnTo>
                <a:lnTo>
                  <a:pt x="189356" y="339598"/>
                </a:lnTo>
                <a:lnTo>
                  <a:pt x="193675" y="338836"/>
                </a:lnTo>
                <a:lnTo>
                  <a:pt x="211074" y="327151"/>
                </a:lnTo>
                <a:lnTo>
                  <a:pt x="214249" y="323723"/>
                </a:lnTo>
                <a:lnTo>
                  <a:pt x="217043" y="320039"/>
                </a:lnTo>
                <a:lnTo>
                  <a:pt x="219456" y="315975"/>
                </a:lnTo>
                <a:lnTo>
                  <a:pt x="221996" y="312038"/>
                </a:lnTo>
                <a:lnTo>
                  <a:pt x="236347" y="273176"/>
                </a:lnTo>
                <a:lnTo>
                  <a:pt x="273685" y="273176"/>
                </a:lnTo>
                <a:lnTo>
                  <a:pt x="2684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7"/>
                </a:lnTo>
                <a:lnTo>
                  <a:pt x="16002" y="348869"/>
                </a:lnTo>
                <a:lnTo>
                  <a:pt x="19939" y="346837"/>
                </a:lnTo>
                <a:lnTo>
                  <a:pt x="22860" y="343915"/>
                </a:lnTo>
                <a:lnTo>
                  <a:pt x="24765" y="340233"/>
                </a:lnTo>
                <a:lnTo>
                  <a:pt x="26669" y="336423"/>
                </a:lnTo>
                <a:lnTo>
                  <a:pt x="27940" y="331724"/>
                </a:lnTo>
                <a:lnTo>
                  <a:pt x="28448" y="326009"/>
                </a:lnTo>
                <a:lnTo>
                  <a:pt x="28956" y="320294"/>
                </a:lnTo>
                <a:lnTo>
                  <a:pt x="29337" y="313054"/>
                </a:lnTo>
                <a:lnTo>
                  <a:pt x="29337" y="304291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3" y="41401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938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95804" y="440562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5" h="373380">
                <a:moveTo>
                  <a:pt x="0" y="0"/>
                </a:moveTo>
                <a:lnTo>
                  <a:pt x="159257" y="0"/>
                </a:lnTo>
                <a:lnTo>
                  <a:pt x="174757" y="285"/>
                </a:lnTo>
                <a:lnTo>
                  <a:pt x="213994" y="4572"/>
                </a:lnTo>
                <a:lnTo>
                  <a:pt x="253492" y="18287"/>
                </a:lnTo>
                <a:lnTo>
                  <a:pt x="282162" y="43640"/>
                </a:lnTo>
                <a:lnTo>
                  <a:pt x="296735" y="81327"/>
                </a:lnTo>
                <a:lnTo>
                  <a:pt x="298069" y="100584"/>
                </a:lnTo>
                <a:lnTo>
                  <a:pt x="297473" y="113462"/>
                </a:lnTo>
                <a:lnTo>
                  <a:pt x="283450" y="155571"/>
                </a:lnTo>
                <a:lnTo>
                  <a:pt x="254476" y="184467"/>
                </a:lnTo>
                <a:lnTo>
                  <a:pt x="220471" y="202184"/>
                </a:lnTo>
                <a:lnTo>
                  <a:pt x="220471" y="204850"/>
                </a:lnTo>
                <a:lnTo>
                  <a:pt x="253872" y="228219"/>
                </a:lnTo>
                <a:lnTo>
                  <a:pt x="277749" y="265175"/>
                </a:lnTo>
                <a:lnTo>
                  <a:pt x="295020" y="302387"/>
                </a:lnTo>
                <a:lnTo>
                  <a:pt x="300734" y="314005"/>
                </a:lnTo>
                <a:lnTo>
                  <a:pt x="323728" y="345247"/>
                </a:lnTo>
                <a:lnTo>
                  <a:pt x="344677" y="354838"/>
                </a:lnTo>
                <a:lnTo>
                  <a:pt x="344677" y="372872"/>
                </a:lnTo>
                <a:lnTo>
                  <a:pt x="239521" y="372872"/>
                </a:lnTo>
                <a:lnTo>
                  <a:pt x="231356" y="360586"/>
                </a:lnTo>
                <a:lnTo>
                  <a:pt x="222678" y="345646"/>
                </a:lnTo>
                <a:lnTo>
                  <a:pt x="213500" y="328062"/>
                </a:lnTo>
                <a:lnTo>
                  <a:pt x="203834" y="307848"/>
                </a:lnTo>
                <a:lnTo>
                  <a:pt x="182499" y="261112"/>
                </a:lnTo>
                <a:lnTo>
                  <a:pt x="177903" y="251489"/>
                </a:lnTo>
                <a:lnTo>
                  <a:pt x="152019" y="219583"/>
                </a:lnTo>
                <a:lnTo>
                  <a:pt x="147193" y="217424"/>
                </a:lnTo>
                <a:lnTo>
                  <a:pt x="139826" y="216281"/>
                </a:lnTo>
                <a:lnTo>
                  <a:pt x="129793" y="216281"/>
                </a:lnTo>
                <a:lnTo>
                  <a:pt x="113918" y="216281"/>
                </a:lnTo>
                <a:lnTo>
                  <a:pt x="113918" y="304291"/>
                </a:lnTo>
                <a:lnTo>
                  <a:pt x="114038" y="313741"/>
                </a:lnTo>
                <a:lnTo>
                  <a:pt x="133603" y="352298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7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5"/>
                </a:lnTo>
                <a:lnTo>
                  <a:pt x="24764" y="340233"/>
                </a:lnTo>
                <a:lnTo>
                  <a:pt x="26669" y="336423"/>
                </a:lnTo>
                <a:lnTo>
                  <a:pt x="27939" y="331724"/>
                </a:lnTo>
                <a:lnTo>
                  <a:pt x="28447" y="326009"/>
                </a:lnTo>
                <a:lnTo>
                  <a:pt x="28956" y="320294"/>
                </a:lnTo>
                <a:lnTo>
                  <a:pt x="29337" y="313054"/>
                </a:lnTo>
                <a:lnTo>
                  <a:pt x="29337" y="304291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1"/>
                </a:lnTo>
                <a:lnTo>
                  <a:pt x="16256" y="24257"/>
                </a:lnTo>
                <a:lnTo>
                  <a:pt x="12445" y="21971"/>
                </a:lnTo>
                <a:lnTo>
                  <a:pt x="6984" y="19938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72717" y="440562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1018" y="0"/>
                </a:lnTo>
                <a:lnTo>
                  <a:pt x="271018" y="86867"/>
                </a:lnTo>
                <a:lnTo>
                  <a:pt x="233552" y="86867"/>
                </a:lnTo>
                <a:lnTo>
                  <a:pt x="229242" y="74961"/>
                </a:lnTo>
                <a:lnTo>
                  <a:pt x="225266" y="65150"/>
                </a:lnTo>
                <a:lnTo>
                  <a:pt x="198056" y="35004"/>
                </a:lnTo>
                <a:lnTo>
                  <a:pt x="173481" y="32003"/>
                </a:lnTo>
                <a:lnTo>
                  <a:pt x="113918" y="32003"/>
                </a:lnTo>
                <a:lnTo>
                  <a:pt x="113918" y="163067"/>
                </a:lnTo>
                <a:lnTo>
                  <a:pt x="149987" y="163067"/>
                </a:lnTo>
                <a:lnTo>
                  <a:pt x="157987" y="163067"/>
                </a:lnTo>
                <a:lnTo>
                  <a:pt x="164337" y="161925"/>
                </a:lnTo>
                <a:lnTo>
                  <a:pt x="168782" y="159638"/>
                </a:lnTo>
                <a:lnTo>
                  <a:pt x="173355" y="157352"/>
                </a:lnTo>
                <a:lnTo>
                  <a:pt x="188721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1" y="234569"/>
                </a:lnTo>
                <a:lnTo>
                  <a:pt x="186769" y="227137"/>
                </a:lnTo>
                <a:lnTo>
                  <a:pt x="184721" y="220646"/>
                </a:lnTo>
                <a:lnTo>
                  <a:pt x="169290" y="198627"/>
                </a:lnTo>
                <a:lnTo>
                  <a:pt x="164972" y="196214"/>
                </a:lnTo>
                <a:lnTo>
                  <a:pt x="158495" y="195072"/>
                </a:lnTo>
                <a:lnTo>
                  <a:pt x="149987" y="195072"/>
                </a:lnTo>
                <a:lnTo>
                  <a:pt x="113918" y="195072"/>
                </a:lnTo>
                <a:lnTo>
                  <a:pt x="113918" y="340867"/>
                </a:lnTo>
                <a:lnTo>
                  <a:pt x="173227" y="340867"/>
                </a:lnTo>
                <a:lnTo>
                  <a:pt x="179577" y="340867"/>
                </a:lnTo>
                <a:lnTo>
                  <a:pt x="184912" y="340487"/>
                </a:lnTo>
                <a:lnTo>
                  <a:pt x="189356" y="339598"/>
                </a:lnTo>
                <a:lnTo>
                  <a:pt x="193675" y="338836"/>
                </a:lnTo>
                <a:lnTo>
                  <a:pt x="211074" y="327151"/>
                </a:lnTo>
                <a:lnTo>
                  <a:pt x="214249" y="323723"/>
                </a:lnTo>
                <a:lnTo>
                  <a:pt x="217043" y="320039"/>
                </a:lnTo>
                <a:lnTo>
                  <a:pt x="219456" y="315975"/>
                </a:lnTo>
                <a:lnTo>
                  <a:pt x="221995" y="312038"/>
                </a:lnTo>
                <a:lnTo>
                  <a:pt x="236346" y="273176"/>
                </a:lnTo>
                <a:lnTo>
                  <a:pt x="273684" y="273176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7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5"/>
                </a:lnTo>
                <a:lnTo>
                  <a:pt x="24764" y="340233"/>
                </a:lnTo>
                <a:lnTo>
                  <a:pt x="26669" y="336423"/>
                </a:lnTo>
                <a:lnTo>
                  <a:pt x="27939" y="331724"/>
                </a:lnTo>
                <a:lnTo>
                  <a:pt x="28447" y="326009"/>
                </a:lnTo>
                <a:lnTo>
                  <a:pt x="28956" y="320294"/>
                </a:lnTo>
                <a:lnTo>
                  <a:pt x="29337" y="313054"/>
                </a:lnTo>
                <a:lnTo>
                  <a:pt x="29337" y="304291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1"/>
                </a:lnTo>
                <a:lnTo>
                  <a:pt x="16256" y="24257"/>
                </a:lnTo>
                <a:lnTo>
                  <a:pt x="12445" y="21971"/>
                </a:lnTo>
                <a:lnTo>
                  <a:pt x="6984" y="19938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7991" y="440562"/>
            <a:ext cx="421640" cy="373380"/>
          </a:xfrm>
          <a:custGeom>
            <a:avLst/>
            <a:gdLst/>
            <a:ahLst/>
            <a:cxnLst/>
            <a:rect l="l" t="t" r="r" b="b"/>
            <a:pathLst>
              <a:path w="421640" h="373380">
                <a:moveTo>
                  <a:pt x="0" y="0"/>
                </a:moveTo>
                <a:lnTo>
                  <a:pt x="135762" y="0"/>
                </a:lnTo>
                <a:lnTo>
                  <a:pt x="211328" y="224282"/>
                </a:lnTo>
                <a:lnTo>
                  <a:pt x="293370" y="0"/>
                </a:lnTo>
                <a:lnTo>
                  <a:pt x="421386" y="0"/>
                </a:lnTo>
                <a:lnTo>
                  <a:pt x="421386" y="18034"/>
                </a:lnTo>
                <a:lnTo>
                  <a:pt x="411734" y="20827"/>
                </a:lnTo>
                <a:lnTo>
                  <a:pt x="405130" y="23749"/>
                </a:lnTo>
                <a:lnTo>
                  <a:pt x="392430" y="68325"/>
                </a:lnTo>
                <a:lnTo>
                  <a:pt x="392430" y="304546"/>
                </a:lnTo>
                <a:lnTo>
                  <a:pt x="400812" y="345694"/>
                </a:lnTo>
                <a:lnTo>
                  <a:pt x="421386" y="354838"/>
                </a:lnTo>
                <a:lnTo>
                  <a:pt x="421386" y="372872"/>
                </a:lnTo>
                <a:lnTo>
                  <a:pt x="281305" y="372872"/>
                </a:lnTo>
                <a:lnTo>
                  <a:pt x="281305" y="354838"/>
                </a:lnTo>
                <a:lnTo>
                  <a:pt x="289306" y="352551"/>
                </a:lnTo>
                <a:lnTo>
                  <a:pt x="294894" y="350647"/>
                </a:lnTo>
                <a:lnTo>
                  <a:pt x="297942" y="348996"/>
                </a:lnTo>
                <a:lnTo>
                  <a:pt x="300990" y="347472"/>
                </a:lnTo>
                <a:lnTo>
                  <a:pt x="303403" y="345313"/>
                </a:lnTo>
                <a:lnTo>
                  <a:pt x="310261" y="304038"/>
                </a:lnTo>
                <a:lnTo>
                  <a:pt x="310261" y="170179"/>
                </a:lnTo>
                <a:lnTo>
                  <a:pt x="310308" y="158630"/>
                </a:lnTo>
                <a:lnTo>
                  <a:pt x="311022" y="117983"/>
                </a:lnTo>
                <a:lnTo>
                  <a:pt x="312674" y="75437"/>
                </a:lnTo>
                <a:lnTo>
                  <a:pt x="306959" y="75437"/>
                </a:lnTo>
                <a:lnTo>
                  <a:pt x="304800" y="82676"/>
                </a:lnTo>
                <a:lnTo>
                  <a:pt x="302514" y="89788"/>
                </a:lnTo>
                <a:lnTo>
                  <a:pt x="299974" y="96900"/>
                </a:lnTo>
                <a:lnTo>
                  <a:pt x="297759" y="103165"/>
                </a:lnTo>
                <a:lnTo>
                  <a:pt x="294735" y="111490"/>
                </a:lnTo>
                <a:lnTo>
                  <a:pt x="290901" y="121886"/>
                </a:lnTo>
                <a:lnTo>
                  <a:pt x="286258" y="134365"/>
                </a:lnTo>
                <a:lnTo>
                  <a:pt x="212978" y="331597"/>
                </a:lnTo>
                <a:lnTo>
                  <a:pt x="164972" y="331597"/>
                </a:lnTo>
                <a:lnTo>
                  <a:pt x="87884" y="110109"/>
                </a:lnTo>
                <a:lnTo>
                  <a:pt x="84625" y="100701"/>
                </a:lnTo>
                <a:lnTo>
                  <a:pt x="81534" y="91328"/>
                </a:lnTo>
                <a:lnTo>
                  <a:pt x="78632" y="81980"/>
                </a:lnTo>
                <a:lnTo>
                  <a:pt x="75946" y="72644"/>
                </a:lnTo>
                <a:lnTo>
                  <a:pt x="71005" y="72644"/>
                </a:lnTo>
                <a:lnTo>
                  <a:pt x="72185" y="96222"/>
                </a:lnTo>
                <a:lnTo>
                  <a:pt x="73058" y="121824"/>
                </a:lnTo>
                <a:lnTo>
                  <a:pt x="73600" y="149475"/>
                </a:lnTo>
                <a:lnTo>
                  <a:pt x="73787" y="179197"/>
                </a:lnTo>
                <a:lnTo>
                  <a:pt x="73787" y="304800"/>
                </a:lnTo>
                <a:lnTo>
                  <a:pt x="73906" y="314134"/>
                </a:lnTo>
                <a:lnTo>
                  <a:pt x="83312" y="346075"/>
                </a:lnTo>
                <a:lnTo>
                  <a:pt x="87122" y="349503"/>
                </a:lnTo>
                <a:lnTo>
                  <a:pt x="93725" y="352425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7"/>
                </a:lnTo>
                <a:lnTo>
                  <a:pt x="15976" y="348741"/>
                </a:lnTo>
                <a:lnTo>
                  <a:pt x="19888" y="346583"/>
                </a:lnTo>
                <a:lnTo>
                  <a:pt x="22847" y="343662"/>
                </a:lnTo>
                <a:lnTo>
                  <a:pt x="29222" y="313309"/>
                </a:lnTo>
                <a:lnTo>
                  <a:pt x="29222" y="304546"/>
                </a:lnTo>
                <a:lnTo>
                  <a:pt x="29222" y="68325"/>
                </a:lnTo>
                <a:lnTo>
                  <a:pt x="20485" y="2730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75715" y="440562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4" h="373380">
                <a:moveTo>
                  <a:pt x="0" y="0"/>
                </a:moveTo>
                <a:lnTo>
                  <a:pt x="270916" y="0"/>
                </a:lnTo>
                <a:lnTo>
                  <a:pt x="270916" y="86867"/>
                </a:lnTo>
                <a:lnTo>
                  <a:pt x="233502" y="86867"/>
                </a:lnTo>
                <a:lnTo>
                  <a:pt x="229168" y="74961"/>
                </a:lnTo>
                <a:lnTo>
                  <a:pt x="225175" y="65150"/>
                </a:lnTo>
                <a:lnTo>
                  <a:pt x="198053" y="35004"/>
                </a:lnTo>
                <a:lnTo>
                  <a:pt x="173418" y="32003"/>
                </a:lnTo>
                <a:lnTo>
                  <a:pt x="113893" y="32003"/>
                </a:lnTo>
                <a:lnTo>
                  <a:pt x="113893" y="163067"/>
                </a:lnTo>
                <a:lnTo>
                  <a:pt x="149936" y="163067"/>
                </a:lnTo>
                <a:lnTo>
                  <a:pt x="157949" y="163067"/>
                </a:lnTo>
                <a:lnTo>
                  <a:pt x="186647" y="131512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57" y="227137"/>
                </a:lnTo>
                <a:lnTo>
                  <a:pt x="184691" y="220646"/>
                </a:lnTo>
                <a:lnTo>
                  <a:pt x="169189" y="198627"/>
                </a:lnTo>
                <a:lnTo>
                  <a:pt x="164909" y="196214"/>
                </a:lnTo>
                <a:lnTo>
                  <a:pt x="158496" y="195072"/>
                </a:lnTo>
                <a:lnTo>
                  <a:pt x="149936" y="195072"/>
                </a:lnTo>
                <a:lnTo>
                  <a:pt x="113893" y="195072"/>
                </a:lnTo>
                <a:lnTo>
                  <a:pt x="113893" y="340867"/>
                </a:lnTo>
                <a:lnTo>
                  <a:pt x="173151" y="340867"/>
                </a:lnTo>
                <a:lnTo>
                  <a:pt x="179527" y="340867"/>
                </a:lnTo>
                <a:lnTo>
                  <a:pt x="184899" y="340487"/>
                </a:lnTo>
                <a:lnTo>
                  <a:pt x="189268" y="339598"/>
                </a:lnTo>
                <a:lnTo>
                  <a:pt x="193636" y="338836"/>
                </a:lnTo>
                <a:lnTo>
                  <a:pt x="197548" y="337438"/>
                </a:lnTo>
                <a:lnTo>
                  <a:pt x="201002" y="335407"/>
                </a:lnTo>
                <a:lnTo>
                  <a:pt x="204470" y="333375"/>
                </a:lnTo>
                <a:lnTo>
                  <a:pt x="207784" y="330708"/>
                </a:lnTo>
                <a:lnTo>
                  <a:pt x="210972" y="327151"/>
                </a:lnTo>
                <a:lnTo>
                  <a:pt x="214160" y="323723"/>
                </a:lnTo>
                <a:lnTo>
                  <a:pt x="216979" y="320039"/>
                </a:lnTo>
                <a:lnTo>
                  <a:pt x="219443" y="315975"/>
                </a:lnTo>
                <a:lnTo>
                  <a:pt x="221894" y="312038"/>
                </a:lnTo>
                <a:lnTo>
                  <a:pt x="236232" y="273176"/>
                </a:lnTo>
                <a:lnTo>
                  <a:pt x="273646" y="273176"/>
                </a:lnTo>
                <a:lnTo>
                  <a:pt x="268465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43" y="352933"/>
                </a:lnTo>
                <a:lnTo>
                  <a:pt x="12065" y="351027"/>
                </a:lnTo>
                <a:lnTo>
                  <a:pt x="15976" y="348869"/>
                </a:lnTo>
                <a:lnTo>
                  <a:pt x="19900" y="346837"/>
                </a:lnTo>
                <a:lnTo>
                  <a:pt x="22809" y="343915"/>
                </a:lnTo>
                <a:lnTo>
                  <a:pt x="29222" y="313054"/>
                </a:lnTo>
                <a:lnTo>
                  <a:pt x="29222" y="304291"/>
                </a:lnTo>
                <a:lnTo>
                  <a:pt x="29222" y="68834"/>
                </a:lnTo>
                <a:lnTo>
                  <a:pt x="29222" y="60325"/>
                </a:lnTo>
                <a:lnTo>
                  <a:pt x="28994" y="53086"/>
                </a:lnTo>
                <a:lnTo>
                  <a:pt x="16256" y="24257"/>
                </a:lnTo>
                <a:lnTo>
                  <a:pt x="12344" y="21971"/>
                </a:lnTo>
                <a:lnTo>
                  <a:pt x="6921" y="19938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68140" y="438658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8876" y="0"/>
                </a:moveTo>
                <a:lnTo>
                  <a:pt x="231775" y="0"/>
                </a:lnTo>
                <a:lnTo>
                  <a:pt x="321945" y="305942"/>
                </a:lnTo>
                <a:lnTo>
                  <a:pt x="324854" y="315416"/>
                </a:lnTo>
                <a:lnTo>
                  <a:pt x="342773" y="348868"/>
                </a:lnTo>
                <a:lnTo>
                  <a:pt x="347090" y="352425"/>
                </a:lnTo>
                <a:lnTo>
                  <a:pt x="353187" y="355091"/>
                </a:lnTo>
                <a:lnTo>
                  <a:pt x="361061" y="356742"/>
                </a:lnTo>
                <a:lnTo>
                  <a:pt x="361061" y="374776"/>
                </a:lnTo>
                <a:lnTo>
                  <a:pt x="210312" y="374776"/>
                </a:lnTo>
                <a:lnTo>
                  <a:pt x="210312" y="356742"/>
                </a:lnTo>
                <a:lnTo>
                  <a:pt x="219710" y="355600"/>
                </a:lnTo>
                <a:lnTo>
                  <a:pt x="226695" y="352932"/>
                </a:lnTo>
                <a:lnTo>
                  <a:pt x="231267" y="348741"/>
                </a:lnTo>
                <a:lnTo>
                  <a:pt x="235838" y="344550"/>
                </a:lnTo>
                <a:lnTo>
                  <a:pt x="238125" y="338708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29870" y="286003"/>
                </a:lnTo>
                <a:lnTo>
                  <a:pt x="222504" y="259206"/>
                </a:lnTo>
                <a:lnTo>
                  <a:pt x="105918" y="259206"/>
                </a:lnTo>
                <a:lnTo>
                  <a:pt x="92329" y="299465"/>
                </a:lnTo>
                <a:lnTo>
                  <a:pt x="88137" y="320420"/>
                </a:lnTo>
                <a:lnTo>
                  <a:pt x="88137" y="328040"/>
                </a:lnTo>
                <a:lnTo>
                  <a:pt x="89921" y="339848"/>
                </a:lnTo>
                <a:lnTo>
                  <a:pt x="95265" y="348583"/>
                </a:lnTo>
                <a:lnTo>
                  <a:pt x="104157" y="354222"/>
                </a:lnTo>
                <a:lnTo>
                  <a:pt x="116586" y="356742"/>
                </a:lnTo>
                <a:lnTo>
                  <a:pt x="116586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1" y="355980"/>
                </a:lnTo>
                <a:lnTo>
                  <a:pt x="12573" y="353567"/>
                </a:lnTo>
                <a:lnTo>
                  <a:pt x="38115" y="320563"/>
                </a:lnTo>
                <a:lnTo>
                  <a:pt x="45085" y="303402"/>
                </a:lnTo>
                <a:lnTo>
                  <a:pt x="15887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34050" y="436244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89991" y="2539"/>
                </a:lnTo>
                <a:lnTo>
                  <a:pt x="240537" y="11683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384" y="80716"/>
                </a:lnTo>
                <a:lnTo>
                  <a:pt x="197246" y="71596"/>
                </a:lnTo>
                <a:lnTo>
                  <a:pt x="169799" y="37972"/>
                </a:lnTo>
                <a:lnTo>
                  <a:pt x="139446" y="31876"/>
                </a:lnTo>
                <a:lnTo>
                  <a:pt x="131921" y="32230"/>
                </a:lnTo>
                <a:lnTo>
                  <a:pt x="92201" y="53593"/>
                </a:lnTo>
                <a:lnTo>
                  <a:pt x="85216" y="79755"/>
                </a:lnTo>
                <a:lnTo>
                  <a:pt x="85598" y="87399"/>
                </a:lnTo>
                <a:lnTo>
                  <a:pt x="105171" y="124243"/>
                </a:lnTo>
                <a:lnTo>
                  <a:pt x="140997" y="148189"/>
                </a:lnTo>
                <a:lnTo>
                  <a:pt x="153924" y="155066"/>
                </a:lnTo>
                <a:lnTo>
                  <a:pt x="169860" y="163782"/>
                </a:lnTo>
                <a:lnTo>
                  <a:pt x="206883" y="189356"/>
                </a:lnTo>
                <a:lnTo>
                  <a:pt x="235203" y="225932"/>
                </a:lnTo>
                <a:lnTo>
                  <a:pt x="244348" y="272033"/>
                </a:lnTo>
                <a:lnTo>
                  <a:pt x="243373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384" y="378190"/>
                </a:lnTo>
                <a:lnTo>
                  <a:pt x="114680" y="381507"/>
                </a:lnTo>
                <a:lnTo>
                  <a:pt x="100611" y="381315"/>
                </a:lnTo>
                <a:lnTo>
                  <a:pt x="56641" y="378332"/>
                </a:lnTo>
                <a:lnTo>
                  <a:pt x="13458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29" y="225522"/>
                </a:lnTo>
                <a:lnTo>
                  <a:pt x="88653" y="213945"/>
                </a:lnTo>
                <a:lnTo>
                  <a:pt x="78771" y="208454"/>
                </a:lnTo>
                <a:lnTo>
                  <a:pt x="44672" y="185102"/>
                </a:lnTo>
                <a:lnTo>
                  <a:pt x="16061" y="149758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677" y="18926"/>
                </a:lnTo>
                <a:lnTo>
                  <a:pt x="104584" y="3047"/>
                </a:lnTo>
                <a:lnTo>
                  <a:pt x="123491" y="761"/>
                </a:lnTo>
                <a:lnTo>
                  <a:pt x="14363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47538" y="436244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89991" y="2539"/>
                </a:lnTo>
                <a:lnTo>
                  <a:pt x="240537" y="11683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384" y="80716"/>
                </a:lnTo>
                <a:lnTo>
                  <a:pt x="197246" y="71596"/>
                </a:lnTo>
                <a:lnTo>
                  <a:pt x="169799" y="37972"/>
                </a:lnTo>
                <a:lnTo>
                  <a:pt x="139446" y="31876"/>
                </a:lnTo>
                <a:lnTo>
                  <a:pt x="131921" y="32230"/>
                </a:lnTo>
                <a:lnTo>
                  <a:pt x="92201" y="53593"/>
                </a:lnTo>
                <a:lnTo>
                  <a:pt x="85216" y="79755"/>
                </a:lnTo>
                <a:lnTo>
                  <a:pt x="85598" y="87399"/>
                </a:lnTo>
                <a:lnTo>
                  <a:pt x="105171" y="124243"/>
                </a:lnTo>
                <a:lnTo>
                  <a:pt x="140997" y="148189"/>
                </a:lnTo>
                <a:lnTo>
                  <a:pt x="153924" y="155066"/>
                </a:lnTo>
                <a:lnTo>
                  <a:pt x="169860" y="163782"/>
                </a:lnTo>
                <a:lnTo>
                  <a:pt x="206883" y="189356"/>
                </a:lnTo>
                <a:lnTo>
                  <a:pt x="235203" y="225932"/>
                </a:lnTo>
                <a:lnTo>
                  <a:pt x="244348" y="272033"/>
                </a:lnTo>
                <a:lnTo>
                  <a:pt x="243373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384" y="378190"/>
                </a:lnTo>
                <a:lnTo>
                  <a:pt x="114681" y="381507"/>
                </a:lnTo>
                <a:lnTo>
                  <a:pt x="100611" y="381315"/>
                </a:lnTo>
                <a:lnTo>
                  <a:pt x="56641" y="378332"/>
                </a:lnTo>
                <a:lnTo>
                  <a:pt x="13458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29" y="225522"/>
                </a:lnTo>
                <a:lnTo>
                  <a:pt x="88653" y="213945"/>
                </a:lnTo>
                <a:lnTo>
                  <a:pt x="78771" y="208454"/>
                </a:lnTo>
                <a:lnTo>
                  <a:pt x="44672" y="185102"/>
                </a:lnTo>
                <a:lnTo>
                  <a:pt x="16061" y="149758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31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37938" y="436244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89991" y="2539"/>
                </a:lnTo>
                <a:lnTo>
                  <a:pt x="240537" y="11683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384" y="80716"/>
                </a:lnTo>
                <a:lnTo>
                  <a:pt x="197246" y="71596"/>
                </a:lnTo>
                <a:lnTo>
                  <a:pt x="169799" y="37972"/>
                </a:lnTo>
                <a:lnTo>
                  <a:pt x="139446" y="31876"/>
                </a:lnTo>
                <a:lnTo>
                  <a:pt x="131921" y="32230"/>
                </a:lnTo>
                <a:lnTo>
                  <a:pt x="92201" y="53593"/>
                </a:lnTo>
                <a:lnTo>
                  <a:pt x="85216" y="79755"/>
                </a:lnTo>
                <a:lnTo>
                  <a:pt x="85598" y="87399"/>
                </a:lnTo>
                <a:lnTo>
                  <a:pt x="105171" y="124243"/>
                </a:lnTo>
                <a:lnTo>
                  <a:pt x="140997" y="148189"/>
                </a:lnTo>
                <a:lnTo>
                  <a:pt x="153924" y="155066"/>
                </a:lnTo>
                <a:lnTo>
                  <a:pt x="169860" y="163782"/>
                </a:lnTo>
                <a:lnTo>
                  <a:pt x="206883" y="189356"/>
                </a:lnTo>
                <a:lnTo>
                  <a:pt x="235203" y="225932"/>
                </a:lnTo>
                <a:lnTo>
                  <a:pt x="244348" y="272033"/>
                </a:lnTo>
                <a:lnTo>
                  <a:pt x="243373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384" y="378190"/>
                </a:lnTo>
                <a:lnTo>
                  <a:pt x="114681" y="381507"/>
                </a:lnTo>
                <a:lnTo>
                  <a:pt x="100611" y="381315"/>
                </a:lnTo>
                <a:lnTo>
                  <a:pt x="56641" y="378332"/>
                </a:lnTo>
                <a:lnTo>
                  <a:pt x="13458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29" y="225522"/>
                </a:lnTo>
                <a:lnTo>
                  <a:pt x="88653" y="213945"/>
                </a:lnTo>
                <a:lnTo>
                  <a:pt x="78771" y="208454"/>
                </a:lnTo>
                <a:lnTo>
                  <a:pt x="44672" y="185102"/>
                </a:lnTo>
                <a:lnTo>
                  <a:pt x="16061" y="149758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31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51426" y="436244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89991" y="2539"/>
                </a:lnTo>
                <a:lnTo>
                  <a:pt x="240537" y="11683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384" y="80716"/>
                </a:lnTo>
                <a:lnTo>
                  <a:pt x="197246" y="71596"/>
                </a:lnTo>
                <a:lnTo>
                  <a:pt x="169799" y="37972"/>
                </a:lnTo>
                <a:lnTo>
                  <a:pt x="139446" y="31876"/>
                </a:lnTo>
                <a:lnTo>
                  <a:pt x="131921" y="32230"/>
                </a:lnTo>
                <a:lnTo>
                  <a:pt x="92201" y="53593"/>
                </a:lnTo>
                <a:lnTo>
                  <a:pt x="85216" y="79755"/>
                </a:lnTo>
                <a:lnTo>
                  <a:pt x="85598" y="87399"/>
                </a:lnTo>
                <a:lnTo>
                  <a:pt x="105171" y="124243"/>
                </a:lnTo>
                <a:lnTo>
                  <a:pt x="140997" y="148189"/>
                </a:lnTo>
                <a:lnTo>
                  <a:pt x="153924" y="155066"/>
                </a:lnTo>
                <a:lnTo>
                  <a:pt x="169860" y="163782"/>
                </a:lnTo>
                <a:lnTo>
                  <a:pt x="206883" y="189356"/>
                </a:lnTo>
                <a:lnTo>
                  <a:pt x="235203" y="225932"/>
                </a:lnTo>
                <a:lnTo>
                  <a:pt x="244348" y="272033"/>
                </a:lnTo>
                <a:lnTo>
                  <a:pt x="243373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384" y="378190"/>
                </a:lnTo>
                <a:lnTo>
                  <a:pt x="114681" y="381507"/>
                </a:lnTo>
                <a:lnTo>
                  <a:pt x="100611" y="381315"/>
                </a:lnTo>
                <a:lnTo>
                  <a:pt x="56641" y="378332"/>
                </a:lnTo>
                <a:lnTo>
                  <a:pt x="13458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29" y="225522"/>
                </a:lnTo>
                <a:lnTo>
                  <a:pt x="88653" y="213945"/>
                </a:lnTo>
                <a:lnTo>
                  <a:pt x="78771" y="208454"/>
                </a:lnTo>
                <a:lnTo>
                  <a:pt x="44672" y="185102"/>
                </a:lnTo>
                <a:lnTo>
                  <a:pt x="16061" y="149758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31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19602" y="436244"/>
            <a:ext cx="269875" cy="381635"/>
          </a:xfrm>
          <a:custGeom>
            <a:avLst/>
            <a:gdLst/>
            <a:ahLst/>
            <a:cxnLst/>
            <a:rect l="l" t="t" r="r" b="b"/>
            <a:pathLst>
              <a:path w="269875" h="381634">
                <a:moveTo>
                  <a:pt x="172720" y="0"/>
                </a:moveTo>
                <a:lnTo>
                  <a:pt x="211135" y="1714"/>
                </a:lnTo>
                <a:lnTo>
                  <a:pt x="257313" y="9638"/>
                </a:lnTo>
                <a:lnTo>
                  <a:pt x="269367" y="12826"/>
                </a:lnTo>
                <a:lnTo>
                  <a:pt x="269367" y="92075"/>
                </a:lnTo>
                <a:lnTo>
                  <a:pt x="232156" y="92075"/>
                </a:lnTo>
                <a:lnTo>
                  <a:pt x="228421" y="77648"/>
                </a:lnTo>
                <a:lnTo>
                  <a:pt x="223710" y="65246"/>
                </a:lnTo>
                <a:lnTo>
                  <a:pt x="195040" y="35575"/>
                </a:lnTo>
                <a:lnTo>
                  <a:pt x="174244" y="31876"/>
                </a:lnTo>
                <a:lnTo>
                  <a:pt x="154025" y="34470"/>
                </a:lnTo>
                <a:lnTo>
                  <a:pt x="121398" y="55183"/>
                </a:lnTo>
                <a:lnTo>
                  <a:pt x="99298" y="96468"/>
                </a:lnTo>
                <a:lnTo>
                  <a:pt x="88249" y="157896"/>
                </a:lnTo>
                <a:lnTo>
                  <a:pt x="86868" y="196087"/>
                </a:lnTo>
                <a:lnTo>
                  <a:pt x="88130" y="231614"/>
                </a:lnTo>
                <a:lnTo>
                  <a:pt x="98226" y="288903"/>
                </a:lnTo>
                <a:lnTo>
                  <a:pt x="118399" y="327644"/>
                </a:lnTo>
                <a:lnTo>
                  <a:pt x="166370" y="349503"/>
                </a:lnTo>
                <a:lnTo>
                  <a:pt x="175896" y="349097"/>
                </a:lnTo>
                <a:lnTo>
                  <a:pt x="214901" y="329094"/>
                </a:lnTo>
                <a:lnTo>
                  <a:pt x="231901" y="285114"/>
                </a:lnTo>
                <a:lnTo>
                  <a:pt x="269367" y="285114"/>
                </a:lnTo>
                <a:lnTo>
                  <a:pt x="269367" y="367791"/>
                </a:lnTo>
                <a:lnTo>
                  <a:pt x="254650" y="371151"/>
                </a:lnTo>
                <a:lnTo>
                  <a:pt x="214502" y="378205"/>
                </a:lnTo>
                <a:lnTo>
                  <a:pt x="176105" y="381295"/>
                </a:lnTo>
                <a:lnTo>
                  <a:pt x="162813" y="381507"/>
                </a:lnTo>
                <a:lnTo>
                  <a:pt x="135737" y="380224"/>
                </a:lnTo>
                <a:lnTo>
                  <a:pt x="89394" y="369988"/>
                </a:lnTo>
                <a:lnTo>
                  <a:pt x="53345" y="349486"/>
                </a:lnTo>
                <a:lnTo>
                  <a:pt x="26830" y="318573"/>
                </a:lnTo>
                <a:lnTo>
                  <a:pt x="9644" y="277108"/>
                </a:lnTo>
                <a:lnTo>
                  <a:pt x="1071" y="224756"/>
                </a:lnTo>
                <a:lnTo>
                  <a:pt x="0" y="194437"/>
                </a:lnTo>
                <a:lnTo>
                  <a:pt x="1262" y="165768"/>
                </a:lnTo>
                <a:lnTo>
                  <a:pt x="11358" y="114194"/>
                </a:lnTo>
                <a:lnTo>
                  <a:pt x="31384" y="70665"/>
                </a:lnTo>
                <a:lnTo>
                  <a:pt x="60912" y="36895"/>
                </a:lnTo>
                <a:lnTo>
                  <a:pt x="99728" y="13340"/>
                </a:lnTo>
                <a:lnTo>
                  <a:pt x="146452" y="1478"/>
                </a:lnTo>
                <a:lnTo>
                  <a:pt x="17272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55850" y="436244"/>
            <a:ext cx="318135" cy="381635"/>
          </a:xfrm>
          <a:custGeom>
            <a:avLst/>
            <a:gdLst/>
            <a:ahLst/>
            <a:cxnLst/>
            <a:rect l="l" t="t" r="r" b="b"/>
            <a:pathLst>
              <a:path w="318135" h="381634">
                <a:moveTo>
                  <a:pt x="174879" y="0"/>
                </a:moveTo>
                <a:lnTo>
                  <a:pt x="204168" y="904"/>
                </a:lnTo>
                <a:lnTo>
                  <a:pt x="232219" y="3619"/>
                </a:lnTo>
                <a:lnTo>
                  <a:pt x="259032" y="8143"/>
                </a:lnTo>
                <a:lnTo>
                  <a:pt x="284606" y="14477"/>
                </a:lnTo>
                <a:lnTo>
                  <a:pt x="284606" y="92075"/>
                </a:lnTo>
                <a:lnTo>
                  <a:pt x="247269" y="92075"/>
                </a:lnTo>
                <a:lnTo>
                  <a:pt x="244008" y="81216"/>
                </a:lnTo>
                <a:lnTo>
                  <a:pt x="240522" y="71691"/>
                </a:lnTo>
                <a:lnTo>
                  <a:pt x="212089" y="38100"/>
                </a:lnTo>
                <a:lnTo>
                  <a:pt x="179450" y="31876"/>
                </a:lnTo>
                <a:lnTo>
                  <a:pt x="166328" y="32922"/>
                </a:lnTo>
                <a:lnTo>
                  <a:pt x="121864" y="57963"/>
                </a:lnTo>
                <a:lnTo>
                  <a:pt x="98932" y="101218"/>
                </a:lnTo>
                <a:lnTo>
                  <a:pt x="89900" y="142192"/>
                </a:lnTo>
                <a:lnTo>
                  <a:pt x="86868" y="192785"/>
                </a:lnTo>
                <a:lnTo>
                  <a:pt x="87370" y="215888"/>
                </a:lnTo>
                <a:lnTo>
                  <a:pt x="91422" y="257329"/>
                </a:lnTo>
                <a:lnTo>
                  <a:pt x="105156" y="306863"/>
                </a:lnTo>
                <a:lnTo>
                  <a:pt x="128271" y="338627"/>
                </a:lnTo>
                <a:lnTo>
                  <a:pt x="160400" y="349503"/>
                </a:lnTo>
                <a:lnTo>
                  <a:pt x="171616" y="348618"/>
                </a:lnTo>
                <a:lnTo>
                  <a:pt x="204517" y="316579"/>
                </a:lnTo>
                <a:lnTo>
                  <a:pt x="207297" y="269501"/>
                </a:lnTo>
                <a:lnTo>
                  <a:pt x="197357" y="230885"/>
                </a:lnTo>
                <a:lnTo>
                  <a:pt x="194182" y="229107"/>
                </a:lnTo>
                <a:lnTo>
                  <a:pt x="191135" y="227329"/>
                </a:lnTo>
                <a:lnTo>
                  <a:pt x="185674" y="225170"/>
                </a:lnTo>
                <a:lnTo>
                  <a:pt x="177800" y="222884"/>
                </a:lnTo>
                <a:lnTo>
                  <a:pt x="177800" y="204850"/>
                </a:lnTo>
                <a:lnTo>
                  <a:pt x="317626" y="204850"/>
                </a:lnTo>
                <a:lnTo>
                  <a:pt x="317626" y="222884"/>
                </a:lnTo>
                <a:lnTo>
                  <a:pt x="308610" y="225551"/>
                </a:lnTo>
                <a:lnTo>
                  <a:pt x="302387" y="228600"/>
                </a:lnTo>
                <a:lnTo>
                  <a:pt x="299085" y="232155"/>
                </a:lnTo>
                <a:lnTo>
                  <a:pt x="295782" y="235584"/>
                </a:lnTo>
                <a:lnTo>
                  <a:pt x="293624" y="240156"/>
                </a:lnTo>
                <a:lnTo>
                  <a:pt x="292354" y="245871"/>
                </a:lnTo>
                <a:lnTo>
                  <a:pt x="291211" y="251587"/>
                </a:lnTo>
                <a:lnTo>
                  <a:pt x="290702" y="259714"/>
                </a:lnTo>
                <a:lnTo>
                  <a:pt x="290702" y="270128"/>
                </a:lnTo>
                <a:lnTo>
                  <a:pt x="290702" y="372999"/>
                </a:lnTo>
                <a:lnTo>
                  <a:pt x="251332" y="381253"/>
                </a:lnTo>
                <a:lnTo>
                  <a:pt x="232791" y="361568"/>
                </a:lnTo>
                <a:lnTo>
                  <a:pt x="215909" y="370310"/>
                </a:lnTo>
                <a:lnTo>
                  <a:pt x="197850" y="376539"/>
                </a:lnTo>
                <a:lnTo>
                  <a:pt x="178623" y="380267"/>
                </a:lnTo>
                <a:lnTo>
                  <a:pt x="158242" y="381507"/>
                </a:lnTo>
                <a:lnTo>
                  <a:pt x="120878" y="378600"/>
                </a:lnTo>
                <a:lnTo>
                  <a:pt x="61390" y="355308"/>
                </a:lnTo>
                <a:lnTo>
                  <a:pt x="22074" y="308657"/>
                </a:lnTo>
                <a:lnTo>
                  <a:pt x="2452" y="238172"/>
                </a:lnTo>
                <a:lnTo>
                  <a:pt x="0" y="193928"/>
                </a:lnTo>
                <a:lnTo>
                  <a:pt x="879" y="169810"/>
                </a:lnTo>
                <a:lnTo>
                  <a:pt x="7875" y="126099"/>
                </a:lnTo>
                <a:lnTo>
                  <a:pt x="21609" y="88574"/>
                </a:lnTo>
                <a:lnTo>
                  <a:pt x="52577" y="45212"/>
                </a:lnTo>
                <a:lnTo>
                  <a:pt x="93208" y="16958"/>
                </a:lnTo>
                <a:lnTo>
                  <a:pt x="140462" y="2682"/>
                </a:lnTo>
                <a:lnTo>
                  <a:pt x="157372" y="668"/>
                </a:lnTo>
                <a:lnTo>
                  <a:pt x="17487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35940" y="1620977"/>
            <a:ext cx="7312025" cy="40201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 algn="just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5" dirty="0">
                <a:latin typeface="Cambria"/>
                <a:cs typeface="Cambria"/>
              </a:rPr>
              <a:t>Occurs during </a:t>
            </a:r>
            <a:r>
              <a:rPr sz="3600" spc="-30" dirty="0">
                <a:latin typeface="Cambria"/>
                <a:cs typeface="Cambria"/>
              </a:rPr>
              <a:t>any </a:t>
            </a:r>
            <a:r>
              <a:rPr sz="3600" spc="-20" dirty="0">
                <a:latin typeface="Cambria"/>
                <a:cs typeface="Cambria"/>
              </a:rPr>
              <a:t>life</a:t>
            </a:r>
            <a:r>
              <a:rPr sz="3600" spc="660" dirty="0">
                <a:latin typeface="Cambria"/>
                <a:cs typeface="Cambria"/>
              </a:rPr>
              <a:t> </a:t>
            </a:r>
            <a:r>
              <a:rPr sz="3600" spc="-15" dirty="0">
                <a:latin typeface="Cambria"/>
                <a:cs typeface="Cambria"/>
              </a:rPr>
              <a:t>threatening  </a:t>
            </a:r>
            <a:r>
              <a:rPr sz="3600" spc="-5" dirty="0">
                <a:latin typeface="Cambria"/>
                <a:cs typeface="Cambria"/>
              </a:rPr>
              <a:t>condition</a:t>
            </a:r>
            <a:endParaRPr sz="3600">
              <a:latin typeface="Cambria"/>
              <a:cs typeface="Cambria"/>
            </a:endParaRPr>
          </a:p>
          <a:p>
            <a:pPr marL="286385" marR="6985" indent="-274320" algn="just">
              <a:lnSpc>
                <a:spcPct val="100000"/>
              </a:lnSpc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30" dirty="0">
                <a:latin typeface="Cambria"/>
                <a:cs typeface="Cambria"/>
              </a:rPr>
              <a:t>Any </a:t>
            </a:r>
            <a:r>
              <a:rPr sz="3600" spc="-15" dirty="0">
                <a:latin typeface="Cambria"/>
                <a:cs typeface="Cambria"/>
              </a:rPr>
              <a:t>physiologic </a:t>
            </a:r>
            <a:r>
              <a:rPr sz="3600" spc="-5" dirty="0">
                <a:latin typeface="Cambria"/>
                <a:cs typeface="Cambria"/>
              </a:rPr>
              <a:t>or </a:t>
            </a:r>
            <a:r>
              <a:rPr sz="3600" spc="-15" dirty="0">
                <a:latin typeface="Cambria"/>
                <a:cs typeface="Cambria"/>
              </a:rPr>
              <a:t>psychologic  </a:t>
            </a:r>
            <a:r>
              <a:rPr sz="3600" spc="-5" dirty="0">
                <a:latin typeface="Cambria"/>
                <a:cs typeface="Cambria"/>
              </a:rPr>
              <a:t>crisis of the client</a:t>
            </a:r>
            <a:endParaRPr sz="3600">
              <a:latin typeface="Cambria"/>
              <a:cs typeface="Cambria"/>
            </a:endParaRPr>
          </a:p>
          <a:p>
            <a:pPr marL="286385" marR="6985" indent="-274320" algn="just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b="1" spc="-15" dirty="0">
                <a:latin typeface="Cambria"/>
                <a:cs typeface="Cambria"/>
              </a:rPr>
              <a:t>Example: </a:t>
            </a:r>
            <a:r>
              <a:rPr sz="3600" spc="-10" dirty="0">
                <a:latin typeface="Cambria"/>
                <a:cs typeface="Cambria"/>
              </a:rPr>
              <a:t>Rapid </a:t>
            </a:r>
            <a:r>
              <a:rPr sz="3600" spc="-5" dirty="0">
                <a:latin typeface="Cambria"/>
                <a:cs typeface="Cambria"/>
              </a:rPr>
              <a:t>assessment of  patient’s </a:t>
            </a:r>
            <a:r>
              <a:rPr sz="3600" dirty="0">
                <a:latin typeface="Cambria"/>
                <a:cs typeface="Cambria"/>
              </a:rPr>
              <a:t>vital </a:t>
            </a:r>
            <a:r>
              <a:rPr sz="3600" spc="-5" dirty="0">
                <a:latin typeface="Cambria"/>
                <a:cs typeface="Cambria"/>
              </a:rPr>
              <a:t>signs during </a:t>
            </a:r>
            <a:r>
              <a:rPr sz="3600" spc="-10" dirty="0">
                <a:latin typeface="Cambria"/>
                <a:cs typeface="Cambria"/>
              </a:rPr>
              <a:t>cardiac  </a:t>
            </a:r>
            <a:r>
              <a:rPr sz="3600" spc="-15" dirty="0">
                <a:latin typeface="Cambria"/>
                <a:cs typeface="Cambria"/>
              </a:rPr>
              <a:t>arrest</a:t>
            </a:r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9009" y="648181"/>
            <a:ext cx="7064914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7286" y="304291"/>
            <a:ext cx="7123303" cy="346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07230" y="3731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4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41498" y="3731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46593" y="332613"/>
            <a:ext cx="100075" cy="1474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59809" y="337184"/>
            <a:ext cx="125730" cy="280035"/>
          </a:xfrm>
          <a:custGeom>
            <a:avLst/>
            <a:gdLst/>
            <a:ahLst/>
            <a:cxnLst/>
            <a:rect l="l" t="t" r="r" b="b"/>
            <a:pathLst>
              <a:path w="125729" h="280034">
                <a:moveTo>
                  <a:pt x="22098" y="0"/>
                </a:moveTo>
                <a:lnTo>
                  <a:pt x="11811" y="0"/>
                </a:lnTo>
                <a:lnTo>
                  <a:pt x="4444" y="254"/>
                </a:lnTo>
                <a:lnTo>
                  <a:pt x="0" y="508"/>
                </a:lnTo>
                <a:lnTo>
                  <a:pt x="0" y="279273"/>
                </a:lnTo>
                <a:lnTo>
                  <a:pt x="3048" y="279781"/>
                </a:lnTo>
                <a:lnTo>
                  <a:pt x="10540" y="280035"/>
                </a:lnTo>
                <a:lnTo>
                  <a:pt x="22605" y="280035"/>
                </a:lnTo>
                <a:lnTo>
                  <a:pt x="68452" y="272161"/>
                </a:lnTo>
                <a:lnTo>
                  <a:pt x="99524" y="246584"/>
                </a:lnTo>
                <a:lnTo>
                  <a:pt x="116204" y="211455"/>
                </a:lnTo>
                <a:lnTo>
                  <a:pt x="124652" y="159430"/>
                </a:lnTo>
                <a:lnTo>
                  <a:pt x="125222" y="138811"/>
                </a:lnTo>
                <a:lnTo>
                  <a:pt x="124416" y="116284"/>
                </a:lnTo>
                <a:lnTo>
                  <a:pt x="118042" y="77231"/>
                </a:lnTo>
                <a:lnTo>
                  <a:pt x="97313" y="33639"/>
                </a:lnTo>
                <a:lnTo>
                  <a:pt x="64960" y="8358"/>
                </a:lnTo>
                <a:lnTo>
                  <a:pt x="2209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91129" y="332613"/>
            <a:ext cx="98679" cy="1492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175627" y="3332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306" y="19288"/>
                </a:lnTo>
                <a:lnTo>
                  <a:pt x="9751" y="53842"/>
                </a:lnTo>
                <a:lnTo>
                  <a:pt x="1075" y="106852"/>
                </a:lnTo>
                <a:lnTo>
                  <a:pt x="0" y="140335"/>
                </a:lnTo>
                <a:lnTo>
                  <a:pt x="1119" y="175311"/>
                </a:lnTo>
                <a:lnTo>
                  <a:pt x="10072" y="231024"/>
                </a:lnTo>
                <a:lnTo>
                  <a:pt x="28051" y="267696"/>
                </a:lnTo>
                <a:lnTo>
                  <a:pt x="72771" y="288163"/>
                </a:lnTo>
                <a:lnTo>
                  <a:pt x="81958" y="287520"/>
                </a:lnTo>
                <a:lnTo>
                  <a:pt x="117379" y="265572"/>
                </a:lnTo>
                <a:lnTo>
                  <a:pt x="134048" y="228996"/>
                </a:lnTo>
                <a:lnTo>
                  <a:pt x="141493" y="178927"/>
                </a:lnTo>
                <a:lnTo>
                  <a:pt x="142367" y="149987"/>
                </a:lnTo>
                <a:lnTo>
                  <a:pt x="141888" y="126317"/>
                </a:lnTo>
                <a:lnTo>
                  <a:pt x="138027" y="84978"/>
                </a:lnTo>
                <a:lnTo>
                  <a:pt x="124825" y="38068"/>
                </a:lnTo>
                <a:lnTo>
                  <a:pt x="93138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47915" y="308229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4" h="338455">
                <a:moveTo>
                  <a:pt x="0" y="0"/>
                </a:moveTo>
                <a:lnTo>
                  <a:pt x="144399" y="0"/>
                </a:lnTo>
                <a:lnTo>
                  <a:pt x="158497" y="259"/>
                </a:lnTo>
                <a:lnTo>
                  <a:pt x="204009" y="6421"/>
                </a:lnTo>
                <a:lnTo>
                  <a:pt x="241792" y="24431"/>
                </a:lnTo>
                <a:lnTo>
                  <a:pt x="265429" y="58674"/>
                </a:lnTo>
                <a:lnTo>
                  <a:pt x="270255" y="91186"/>
                </a:lnTo>
                <a:lnTo>
                  <a:pt x="269730" y="102927"/>
                </a:lnTo>
                <a:lnTo>
                  <a:pt x="257101" y="141150"/>
                </a:lnTo>
                <a:lnTo>
                  <a:pt x="221757" y="172910"/>
                </a:lnTo>
                <a:lnTo>
                  <a:pt x="199898" y="183387"/>
                </a:lnTo>
                <a:lnTo>
                  <a:pt x="199898" y="185928"/>
                </a:lnTo>
                <a:lnTo>
                  <a:pt x="236108" y="214108"/>
                </a:lnTo>
                <a:lnTo>
                  <a:pt x="267588" y="274320"/>
                </a:lnTo>
                <a:lnTo>
                  <a:pt x="272752" y="284866"/>
                </a:lnTo>
                <a:lnTo>
                  <a:pt x="299529" y="317261"/>
                </a:lnTo>
                <a:lnTo>
                  <a:pt x="312674" y="321945"/>
                </a:lnTo>
                <a:lnTo>
                  <a:pt x="312674" y="338328"/>
                </a:lnTo>
                <a:lnTo>
                  <a:pt x="217296" y="338328"/>
                </a:lnTo>
                <a:lnTo>
                  <a:pt x="209841" y="327153"/>
                </a:lnTo>
                <a:lnTo>
                  <a:pt x="201945" y="313610"/>
                </a:lnTo>
                <a:lnTo>
                  <a:pt x="193597" y="297662"/>
                </a:lnTo>
                <a:lnTo>
                  <a:pt x="184784" y="279273"/>
                </a:lnTo>
                <a:lnTo>
                  <a:pt x="165480" y="236855"/>
                </a:lnTo>
                <a:lnTo>
                  <a:pt x="161266" y="228169"/>
                </a:lnTo>
                <a:lnTo>
                  <a:pt x="137794" y="199262"/>
                </a:lnTo>
                <a:lnTo>
                  <a:pt x="133476" y="197231"/>
                </a:lnTo>
                <a:lnTo>
                  <a:pt x="126745" y="196215"/>
                </a:lnTo>
                <a:lnTo>
                  <a:pt x="117601" y="196215"/>
                </a:lnTo>
                <a:lnTo>
                  <a:pt x="103250" y="196215"/>
                </a:lnTo>
                <a:lnTo>
                  <a:pt x="103250" y="276098"/>
                </a:lnTo>
                <a:lnTo>
                  <a:pt x="103368" y="284666"/>
                </a:lnTo>
                <a:lnTo>
                  <a:pt x="111759" y="313944"/>
                </a:lnTo>
                <a:lnTo>
                  <a:pt x="115061" y="316992"/>
                </a:lnTo>
                <a:lnTo>
                  <a:pt x="121157" y="319659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3" y="300990"/>
                </a:lnTo>
                <a:lnTo>
                  <a:pt x="25653" y="295783"/>
                </a:lnTo>
                <a:lnTo>
                  <a:pt x="26161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3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46418" y="3082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718" y="0"/>
                </a:lnTo>
                <a:lnTo>
                  <a:pt x="291718" y="86995"/>
                </a:lnTo>
                <a:lnTo>
                  <a:pt x="257682" y="86995"/>
                </a:lnTo>
                <a:lnTo>
                  <a:pt x="255496" y="79160"/>
                </a:lnTo>
                <a:lnTo>
                  <a:pt x="253523" y="72421"/>
                </a:lnTo>
                <a:lnTo>
                  <a:pt x="237108" y="39370"/>
                </a:lnTo>
                <a:lnTo>
                  <a:pt x="234696" y="36956"/>
                </a:lnTo>
                <a:lnTo>
                  <a:pt x="232028" y="34925"/>
                </a:lnTo>
                <a:lnTo>
                  <a:pt x="229234" y="33527"/>
                </a:lnTo>
                <a:lnTo>
                  <a:pt x="226440" y="32003"/>
                </a:lnTo>
                <a:lnTo>
                  <a:pt x="222884" y="30861"/>
                </a:lnTo>
                <a:lnTo>
                  <a:pt x="218693" y="30099"/>
                </a:lnTo>
                <a:lnTo>
                  <a:pt x="214502" y="29337"/>
                </a:lnTo>
                <a:lnTo>
                  <a:pt x="209041" y="28955"/>
                </a:lnTo>
                <a:lnTo>
                  <a:pt x="202183" y="28955"/>
                </a:lnTo>
                <a:lnTo>
                  <a:pt x="184403" y="28955"/>
                </a:lnTo>
                <a:lnTo>
                  <a:pt x="184403" y="276098"/>
                </a:lnTo>
                <a:lnTo>
                  <a:pt x="184403" y="284861"/>
                </a:lnTo>
                <a:lnTo>
                  <a:pt x="184657" y="291465"/>
                </a:lnTo>
                <a:lnTo>
                  <a:pt x="185165" y="296037"/>
                </a:lnTo>
                <a:lnTo>
                  <a:pt x="185547" y="300609"/>
                </a:lnTo>
                <a:lnTo>
                  <a:pt x="186562" y="304292"/>
                </a:lnTo>
                <a:lnTo>
                  <a:pt x="187832" y="307086"/>
                </a:lnTo>
                <a:lnTo>
                  <a:pt x="189102" y="309880"/>
                </a:lnTo>
                <a:lnTo>
                  <a:pt x="190753" y="312166"/>
                </a:lnTo>
                <a:lnTo>
                  <a:pt x="192658" y="313817"/>
                </a:lnTo>
                <a:lnTo>
                  <a:pt x="194563" y="315595"/>
                </a:lnTo>
                <a:lnTo>
                  <a:pt x="197230" y="317119"/>
                </a:lnTo>
                <a:lnTo>
                  <a:pt x="200532" y="318516"/>
                </a:lnTo>
                <a:lnTo>
                  <a:pt x="203961" y="319913"/>
                </a:lnTo>
                <a:lnTo>
                  <a:pt x="208533" y="321056"/>
                </a:lnTo>
                <a:lnTo>
                  <a:pt x="214375" y="321945"/>
                </a:lnTo>
                <a:lnTo>
                  <a:pt x="214375" y="338328"/>
                </a:lnTo>
                <a:lnTo>
                  <a:pt x="77597" y="338328"/>
                </a:lnTo>
                <a:lnTo>
                  <a:pt x="77597" y="321945"/>
                </a:lnTo>
                <a:lnTo>
                  <a:pt x="84454" y="320801"/>
                </a:lnTo>
                <a:lnTo>
                  <a:pt x="90042" y="319278"/>
                </a:lnTo>
                <a:lnTo>
                  <a:pt x="93979" y="317373"/>
                </a:lnTo>
                <a:lnTo>
                  <a:pt x="98043" y="315468"/>
                </a:lnTo>
                <a:lnTo>
                  <a:pt x="101091" y="312800"/>
                </a:lnTo>
                <a:lnTo>
                  <a:pt x="103124" y="309245"/>
                </a:lnTo>
                <a:lnTo>
                  <a:pt x="105028" y="305816"/>
                </a:lnTo>
                <a:lnTo>
                  <a:pt x="106299" y="301371"/>
                </a:lnTo>
                <a:lnTo>
                  <a:pt x="106806" y="296037"/>
                </a:lnTo>
                <a:lnTo>
                  <a:pt x="107314" y="290703"/>
                </a:lnTo>
                <a:lnTo>
                  <a:pt x="107568" y="283972"/>
                </a:lnTo>
                <a:lnTo>
                  <a:pt x="107568" y="276098"/>
                </a:lnTo>
                <a:lnTo>
                  <a:pt x="107568" y="28955"/>
                </a:lnTo>
                <a:lnTo>
                  <a:pt x="87502" y="28955"/>
                </a:lnTo>
                <a:lnTo>
                  <a:pt x="77597" y="28955"/>
                </a:lnTo>
                <a:lnTo>
                  <a:pt x="69976" y="30225"/>
                </a:lnTo>
                <a:lnTo>
                  <a:pt x="64642" y="32512"/>
                </a:lnTo>
                <a:lnTo>
                  <a:pt x="59435" y="34798"/>
                </a:lnTo>
                <a:lnTo>
                  <a:pt x="54863" y="38480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1"/>
                </a:lnTo>
                <a:lnTo>
                  <a:pt x="40893" y="63373"/>
                </a:lnTo>
                <a:lnTo>
                  <a:pt x="38100" y="71628"/>
                </a:lnTo>
                <a:lnTo>
                  <a:pt x="35813" y="79501"/>
                </a:lnTo>
                <a:lnTo>
                  <a:pt x="33908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308725" y="308229"/>
            <a:ext cx="300990" cy="338455"/>
          </a:xfrm>
          <a:custGeom>
            <a:avLst/>
            <a:gdLst/>
            <a:ahLst/>
            <a:cxnLst/>
            <a:rect l="l" t="t" r="r" b="b"/>
            <a:pathLst>
              <a:path w="300990" h="338455">
                <a:moveTo>
                  <a:pt x="0" y="0"/>
                </a:moveTo>
                <a:lnTo>
                  <a:pt x="100329" y="0"/>
                </a:lnTo>
                <a:lnTo>
                  <a:pt x="188087" y="152400"/>
                </a:lnTo>
                <a:lnTo>
                  <a:pt x="209296" y="191262"/>
                </a:lnTo>
                <a:lnTo>
                  <a:pt x="227405" y="226569"/>
                </a:lnTo>
                <a:lnTo>
                  <a:pt x="232664" y="237617"/>
                </a:lnTo>
                <a:lnTo>
                  <a:pt x="236600" y="237617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1869" y="21844"/>
                </a:lnTo>
                <a:lnTo>
                  <a:pt x="218948" y="20193"/>
                </a:lnTo>
                <a:lnTo>
                  <a:pt x="214122" y="18415"/>
                </a:lnTo>
                <a:lnTo>
                  <a:pt x="207391" y="16382"/>
                </a:lnTo>
                <a:lnTo>
                  <a:pt x="207391" y="0"/>
                </a:lnTo>
                <a:lnTo>
                  <a:pt x="300990" y="0"/>
                </a:lnTo>
                <a:lnTo>
                  <a:pt x="300990" y="16382"/>
                </a:lnTo>
                <a:lnTo>
                  <a:pt x="294385" y="18542"/>
                </a:lnTo>
                <a:lnTo>
                  <a:pt x="289814" y="20320"/>
                </a:lnTo>
                <a:lnTo>
                  <a:pt x="287020" y="21844"/>
                </a:lnTo>
                <a:lnTo>
                  <a:pt x="284352" y="23368"/>
                </a:lnTo>
                <a:lnTo>
                  <a:pt x="281940" y="25273"/>
                </a:lnTo>
                <a:lnTo>
                  <a:pt x="280161" y="27813"/>
                </a:lnTo>
                <a:lnTo>
                  <a:pt x="278256" y="30225"/>
                </a:lnTo>
                <a:lnTo>
                  <a:pt x="276732" y="34036"/>
                </a:lnTo>
                <a:lnTo>
                  <a:pt x="275717" y="38989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327" y="338328"/>
                </a:lnTo>
                <a:lnTo>
                  <a:pt x="99822" y="145415"/>
                </a:lnTo>
                <a:lnTo>
                  <a:pt x="89302" y="126936"/>
                </a:lnTo>
                <a:lnTo>
                  <a:pt x="80248" y="110553"/>
                </a:lnTo>
                <a:lnTo>
                  <a:pt x="72693" y="96266"/>
                </a:lnTo>
                <a:lnTo>
                  <a:pt x="66675" y="84074"/>
                </a:lnTo>
                <a:lnTo>
                  <a:pt x="64388" y="84074"/>
                </a:lnTo>
                <a:lnTo>
                  <a:pt x="65482" y="111047"/>
                </a:lnTo>
                <a:lnTo>
                  <a:pt x="66278" y="138795"/>
                </a:lnTo>
                <a:lnTo>
                  <a:pt x="6676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28" y="284920"/>
                </a:lnTo>
                <a:lnTo>
                  <a:pt x="75437" y="314071"/>
                </a:lnTo>
                <a:lnTo>
                  <a:pt x="78612" y="316992"/>
                </a:lnTo>
                <a:lnTo>
                  <a:pt x="84709" y="319659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7" y="316484"/>
                </a:lnTo>
                <a:lnTo>
                  <a:pt x="18034" y="314451"/>
                </a:lnTo>
                <a:lnTo>
                  <a:pt x="20700" y="311785"/>
                </a:lnTo>
                <a:lnTo>
                  <a:pt x="22351" y="308356"/>
                </a:lnTo>
                <a:lnTo>
                  <a:pt x="24129" y="305054"/>
                </a:lnTo>
                <a:lnTo>
                  <a:pt x="25273" y="300736"/>
                </a:lnTo>
                <a:lnTo>
                  <a:pt x="25780" y="295656"/>
                </a:lnTo>
                <a:lnTo>
                  <a:pt x="26288" y="290575"/>
                </a:lnTo>
                <a:lnTo>
                  <a:pt x="26415" y="284099"/>
                </a:lnTo>
                <a:lnTo>
                  <a:pt x="26415" y="276351"/>
                </a:lnTo>
                <a:lnTo>
                  <a:pt x="26415" y="61975"/>
                </a:lnTo>
                <a:lnTo>
                  <a:pt x="18161" y="24511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6878" y="3082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5" y="0"/>
                </a:lnTo>
                <a:lnTo>
                  <a:pt x="245745" y="78867"/>
                </a:lnTo>
                <a:lnTo>
                  <a:pt x="211836" y="78867"/>
                </a:lnTo>
                <a:lnTo>
                  <a:pt x="207887" y="68010"/>
                </a:lnTo>
                <a:lnTo>
                  <a:pt x="204247" y="59070"/>
                </a:lnTo>
                <a:lnTo>
                  <a:pt x="173624" y="30178"/>
                </a:lnTo>
                <a:lnTo>
                  <a:pt x="157353" y="28955"/>
                </a:lnTo>
                <a:lnTo>
                  <a:pt x="103250" y="28955"/>
                </a:lnTo>
                <a:lnTo>
                  <a:pt x="103250" y="147955"/>
                </a:lnTo>
                <a:lnTo>
                  <a:pt x="136017" y="147955"/>
                </a:lnTo>
                <a:lnTo>
                  <a:pt x="143256" y="147955"/>
                </a:lnTo>
                <a:lnTo>
                  <a:pt x="163322" y="134620"/>
                </a:lnTo>
                <a:lnTo>
                  <a:pt x="166116" y="129794"/>
                </a:lnTo>
                <a:lnTo>
                  <a:pt x="168656" y="122300"/>
                </a:lnTo>
                <a:lnTo>
                  <a:pt x="171196" y="112268"/>
                </a:lnTo>
                <a:lnTo>
                  <a:pt x="199136" y="112268"/>
                </a:lnTo>
                <a:lnTo>
                  <a:pt x="199136" y="212851"/>
                </a:lnTo>
                <a:lnTo>
                  <a:pt x="171196" y="212851"/>
                </a:lnTo>
                <a:lnTo>
                  <a:pt x="168910" y="203326"/>
                </a:lnTo>
                <a:lnTo>
                  <a:pt x="166243" y="195961"/>
                </a:lnTo>
                <a:lnTo>
                  <a:pt x="163449" y="191008"/>
                </a:lnTo>
                <a:lnTo>
                  <a:pt x="160655" y="185928"/>
                </a:lnTo>
                <a:lnTo>
                  <a:pt x="157353" y="182372"/>
                </a:lnTo>
                <a:lnTo>
                  <a:pt x="153416" y="180212"/>
                </a:lnTo>
                <a:lnTo>
                  <a:pt x="149606" y="178054"/>
                </a:lnTo>
                <a:lnTo>
                  <a:pt x="143763" y="176911"/>
                </a:lnTo>
                <a:lnTo>
                  <a:pt x="136017" y="176911"/>
                </a:lnTo>
                <a:lnTo>
                  <a:pt x="103250" y="176911"/>
                </a:lnTo>
                <a:lnTo>
                  <a:pt x="103250" y="309245"/>
                </a:lnTo>
                <a:lnTo>
                  <a:pt x="157099" y="309245"/>
                </a:lnTo>
                <a:lnTo>
                  <a:pt x="162813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641" y="307467"/>
                </a:lnTo>
                <a:lnTo>
                  <a:pt x="179197" y="306070"/>
                </a:lnTo>
                <a:lnTo>
                  <a:pt x="199009" y="286766"/>
                </a:lnTo>
                <a:lnTo>
                  <a:pt x="201295" y="283083"/>
                </a:lnTo>
                <a:lnTo>
                  <a:pt x="214249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2"/>
                </a:lnTo>
                <a:lnTo>
                  <a:pt x="14732" y="21971"/>
                </a:lnTo>
                <a:lnTo>
                  <a:pt x="11175" y="19939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86348" y="308229"/>
            <a:ext cx="382270" cy="338455"/>
          </a:xfrm>
          <a:custGeom>
            <a:avLst/>
            <a:gdLst/>
            <a:ahLst/>
            <a:cxnLst/>
            <a:rect l="l" t="t" r="r" b="b"/>
            <a:pathLst>
              <a:path w="382270" h="338455">
                <a:moveTo>
                  <a:pt x="0" y="0"/>
                </a:moveTo>
                <a:lnTo>
                  <a:pt x="123062" y="0"/>
                </a:lnTo>
                <a:lnTo>
                  <a:pt x="191770" y="203454"/>
                </a:lnTo>
                <a:lnTo>
                  <a:pt x="266064" y="0"/>
                </a:lnTo>
                <a:lnTo>
                  <a:pt x="382270" y="0"/>
                </a:lnTo>
                <a:lnTo>
                  <a:pt x="382270" y="16382"/>
                </a:lnTo>
                <a:lnTo>
                  <a:pt x="373506" y="18796"/>
                </a:lnTo>
                <a:lnTo>
                  <a:pt x="367664" y="21590"/>
                </a:lnTo>
                <a:lnTo>
                  <a:pt x="356108" y="61975"/>
                </a:lnTo>
                <a:lnTo>
                  <a:pt x="356108" y="276351"/>
                </a:lnTo>
                <a:lnTo>
                  <a:pt x="356108" y="286385"/>
                </a:lnTo>
                <a:lnTo>
                  <a:pt x="363600" y="313563"/>
                </a:lnTo>
                <a:lnTo>
                  <a:pt x="366649" y="316611"/>
                </a:lnTo>
                <a:lnTo>
                  <a:pt x="372872" y="319405"/>
                </a:lnTo>
                <a:lnTo>
                  <a:pt x="382270" y="321945"/>
                </a:lnTo>
                <a:lnTo>
                  <a:pt x="382270" y="338328"/>
                </a:lnTo>
                <a:lnTo>
                  <a:pt x="255142" y="338328"/>
                </a:lnTo>
                <a:lnTo>
                  <a:pt x="255142" y="321945"/>
                </a:lnTo>
                <a:lnTo>
                  <a:pt x="262509" y="319913"/>
                </a:lnTo>
                <a:lnTo>
                  <a:pt x="267462" y="318135"/>
                </a:lnTo>
                <a:lnTo>
                  <a:pt x="270255" y="316738"/>
                </a:lnTo>
                <a:lnTo>
                  <a:pt x="273176" y="315213"/>
                </a:lnTo>
                <a:lnTo>
                  <a:pt x="275336" y="313309"/>
                </a:lnTo>
                <a:lnTo>
                  <a:pt x="276860" y="310896"/>
                </a:lnTo>
                <a:lnTo>
                  <a:pt x="278384" y="308483"/>
                </a:lnTo>
                <a:lnTo>
                  <a:pt x="279653" y="304800"/>
                </a:lnTo>
                <a:lnTo>
                  <a:pt x="280288" y="299974"/>
                </a:lnTo>
                <a:lnTo>
                  <a:pt x="281050" y="295148"/>
                </a:lnTo>
                <a:lnTo>
                  <a:pt x="281431" y="287020"/>
                </a:lnTo>
                <a:lnTo>
                  <a:pt x="281431" y="275844"/>
                </a:lnTo>
                <a:lnTo>
                  <a:pt x="281431" y="154432"/>
                </a:lnTo>
                <a:lnTo>
                  <a:pt x="282193" y="107061"/>
                </a:lnTo>
                <a:lnTo>
                  <a:pt x="283717" y="68453"/>
                </a:lnTo>
                <a:lnTo>
                  <a:pt x="278511" y="68453"/>
                </a:lnTo>
                <a:lnTo>
                  <a:pt x="276478" y="75057"/>
                </a:lnTo>
                <a:lnTo>
                  <a:pt x="274447" y="81534"/>
                </a:lnTo>
                <a:lnTo>
                  <a:pt x="272161" y="87884"/>
                </a:lnTo>
                <a:lnTo>
                  <a:pt x="270162" y="93577"/>
                </a:lnTo>
                <a:lnTo>
                  <a:pt x="267414" y="101139"/>
                </a:lnTo>
                <a:lnTo>
                  <a:pt x="263927" y="110583"/>
                </a:lnTo>
                <a:lnTo>
                  <a:pt x="259714" y="121920"/>
                </a:lnTo>
                <a:lnTo>
                  <a:pt x="193293" y="300863"/>
                </a:lnTo>
                <a:lnTo>
                  <a:pt x="149605" y="300863"/>
                </a:lnTo>
                <a:lnTo>
                  <a:pt x="79755" y="99822"/>
                </a:lnTo>
                <a:lnTo>
                  <a:pt x="76727" y="91344"/>
                </a:lnTo>
                <a:lnTo>
                  <a:pt x="73913" y="82867"/>
                </a:lnTo>
                <a:lnTo>
                  <a:pt x="71290" y="74390"/>
                </a:lnTo>
                <a:lnTo>
                  <a:pt x="68834" y="65912"/>
                </a:lnTo>
                <a:lnTo>
                  <a:pt x="64388" y="65912"/>
                </a:lnTo>
                <a:lnTo>
                  <a:pt x="65482" y="87300"/>
                </a:lnTo>
                <a:lnTo>
                  <a:pt x="66278" y="110521"/>
                </a:lnTo>
                <a:lnTo>
                  <a:pt x="66764" y="135600"/>
                </a:lnTo>
                <a:lnTo>
                  <a:pt x="66928" y="162560"/>
                </a:lnTo>
                <a:lnTo>
                  <a:pt x="66928" y="276606"/>
                </a:lnTo>
                <a:lnTo>
                  <a:pt x="67026" y="285059"/>
                </a:lnTo>
                <a:lnTo>
                  <a:pt x="75564" y="313944"/>
                </a:lnTo>
                <a:lnTo>
                  <a:pt x="78993" y="317119"/>
                </a:lnTo>
                <a:lnTo>
                  <a:pt x="85089" y="319786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7" y="316484"/>
                </a:lnTo>
                <a:lnTo>
                  <a:pt x="18034" y="314451"/>
                </a:lnTo>
                <a:lnTo>
                  <a:pt x="20700" y="311785"/>
                </a:lnTo>
                <a:lnTo>
                  <a:pt x="22478" y="308483"/>
                </a:lnTo>
                <a:lnTo>
                  <a:pt x="24384" y="305181"/>
                </a:lnTo>
                <a:lnTo>
                  <a:pt x="25400" y="300990"/>
                </a:lnTo>
                <a:lnTo>
                  <a:pt x="25908" y="295910"/>
                </a:lnTo>
                <a:lnTo>
                  <a:pt x="26288" y="290830"/>
                </a:lnTo>
                <a:lnTo>
                  <a:pt x="26415" y="284225"/>
                </a:lnTo>
                <a:lnTo>
                  <a:pt x="26415" y="276351"/>
                </a:lnTo>
                <a:lnTo>
                  <a:pt x="26415" y="61975"/>
                </a:lnTo>
                <a:lnTo>
                  <a:pt x="15366" y="2184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73295" y="3082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4" y="0"/>
                </a:lnTo>
                <a:lnTo>
                  <a:pt x="245744" y="78867"/>
                </a:lnTo>
                <a:lnTo>
                  <a:pt x="211835" y="78867"/>
                </a:lnTo>
                <a:lnTo>
                  <a:pt x="207887" y="68010"/>
                </a:lnTo>
                <a:lnTo>
                  <a:pt x="204247" y="59070"/>
                </a:lnTo>
                <a:lnTo>
                  <a:pt x="173624" y="30178"/>
                </a:lnTo>
                <a:lnTo>
                  <a:pt x="157352" y="28955"/>
                </a:lnTo>
                <a:lnTo>
                  <a:pt x="103250" y="28955"/>
                </a:lnTo>
                <a:lnTo>
                  <a:pt x="103250" y="147955"/>
                </a:lnTo>
                <a:lnTo>
                  <a:pt x="136016" y="147955"/>
                </a:lnTo>
                <a:lnTo>
                  <a:pt x="143255" y="147955"/>
                </a:lnTo>
                <a:lnTo>
                  <a:pt x="163321" y="134620"/>
                </a:lnTo>
                <a:lnTo>
                  <a:pt x="166115" y="129794"/>
                </a:lnTo>
                <a:lnTo>
                  <a:pt x="168655" y="122300"/>
                </a:lnTo>
                <a:lnTo>
                  <a:pt x="171195" y="112268"/>
                </a:lnTo>
                <a:lnTo>
                  <a:pt x="199135" y="112268"/>
                </a:lnTo>
                <a:lnTo>
                  <a:pt x="199135" y="212851"/>
                </a:lnTo>
                <a:lnTo>
                  <a:pt x="171195" y="212851"/>
                </a:lnTo>
                <a:lnTo>
                  <a:pt x="168909" y="203326"/>
                </a:lnTo>
                <a:lnTo>
                  <a:pt x="166242" y="195961"/>
                </a:lnTo>
                <a:lnTo>
                  <a:pt x="163449" y="191008"/>
                </a:lnTo>
                <a:lnTo>
                  <a:pt x="160654" y="185928"/>
                </a:lnTo>
                <a:lnTo>
                  <a:pt x="157352" y="182372"/>
                </a:lnTo>
                <a:lnTo>
                  <a:pt x="153415" y="180212"/>
                </a:lnTo>
                <a:lnTo>
                  <a:pt x="149605" y="178054"/>
                </a:lnTo>
                <a:lnTo>
                  <a:pt x="143763" y="176911"/>
                </a:lnTo>
                <a:lnTo>
                  <a:pt x="136016" y="176911"/>
                </a:lnTo>
                <a:lnTo>
                  <a:pt x="103250" y="176911"/>
                </a:lnTo>
                <a:lnTo>
                  <a:pt x="103250" y="309245"/>
                </a:lnTo>
                <a:lnTo>
                  <a:pt x="157099" y="309245"/>
                </a:lnTo>
                <a:lnTo>
                  <a:pt x="162813" y="309245"/>
                </a:lnTo>
                <a:lnTo>
                  <a:pt x="167639" y="308863"/>
                </a:lnTo>
                <a:lnTo>
                  <a:pt x="171703" y="308101"/>
                </a:lnTo>
                <a:lnTo>
                  <a:pt x="175640" y="307467"/>
                </a:lnTo>
                <a:lnTo>
                  <a:pt x="179196" y="306070"/>
                </a:lnTo>
                <a:lnTo>
                  <a:pt x="199008" y="286766"/>
                </a:lnTo>
                <a:lnTo>
                  <a:pt x="201294" y="283083"/>
                </a:lnTo>
                <a:lnTo>
                  <a:pt x="214249" y="247776"/>
                </a:lnTo>
                <a:lnTo>
                  <a:pt x="248284" y="247776"/>
                </a:lnTo>
                <a:lnTo>
                  <a:pt x="24358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2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3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222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56559" y="308229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777" y="0"/>
                </a:lnTo>
                <a:lnTo>
                  <a:pt x="148611" y="404"/>
                </a:lnTo>
                <a:lnTo>
                  <a:pt x="197992" y="6476"/>
                </a:lnTo>
                <a:lnTo>
                  <a:pt x="236104" y="20318"/>
                </a:lnTo>
                <a:lnTo>
                  <a:pt x="274897" y="50603"/>
                </a:lnTo>
                <a:lnTo>
                  <a:pt x="298104" y="92160"/>
                </a:lnTo>
                <a:lnTo>
                  <a:pt x="306609" y="131492"/>
                </a:lnTo>
                <a:lnTo>
                  <a:pt x="308228" y="161798"/>
                </a:lnTo>
                <a:lnTo>
                  <a:pt x="307659" y="180635"/>
                </a:lnTo>
                <a:lnTo>
                  <a:pt x="299212" y="231267"/>
                </a:lnTo>
                <a:lnTo>
                  <a:pt x="280513" y="272289"/>
                </a:lnTo>
                <a:lnTo>
                  <a:pt x="254095" y="301609"/>
                </a:lnTo>
                <a:lnTo>
                  <a:pt x="220370" y="321808"/>
                </a:lnTo>
                <a:lnTo>
                  <a:pt x="178562" y="333756"/>
                </a:lnTo>
                <a:lnTo>
                  <a:pt x="131520" y="338042"/>
                </a:lnTo>
                <a:lnTo>
                  <a:pt x="112394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7" y="316611"/>
                </a:lnTo>
                <a:lnTo>
                  <a:pt x="18033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3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3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63951" y="3082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5" y="0"/>
                </a:lnTo>
                <a:lnTo>
                  <a:pt x="245745" y="78867"/>
                </a:lnTo>
                <a:lnTo>
                  <a:pt x="211836" y="78867"/>
                </a:lnTo>
                <a:lnTo>
                  <a:pt x="207887" y="68010"/>
                </a:lnTo>
                <a:lnTo>
                  <a:pt x="204247" y="59070"/>
                </a:lnTo>
                <a:lnTo>
                  <a:pt x="173624" y="30178"/>
                </a:lnTo>
                <a:lnTo>
                  <a:pt x="157352" y="28955"/>
                </a:lnTo>
                <a:lnTo>
                  <a:pt x="103250" y="28955"/>
                </a:lnTo>
                <a:lnTo>
                  <a:pt x="103250" y="147955"/>
                </a:lnTo>
                <a:lnTo>
                  <a:pt x="136016" y="147955"/>
                </a:lnTo>
                <a:lnTo>
                  <a:pt x="143256" y="147955"/>
                </a:lnTo>
                <a:lnTo>
                  <a:pt x="163322" y="134620"/>
                </a:lnTo>
                <a:lnTo>
                  <a:pt x="166115" y="129794"/>
                </a:lnTo>
                <a:lnTo>
                  <a:pt x="168656" y="122300"/>
                </a:lnTo>
                <a:lnTo>
                  <a:pt x="171196" y="112268"/>
                </a:lnTo>
                <a:lnTo>
                  <a:pt x="199136" y="112268"/>
                </a:lnTo>
                <a:lnTo>
                  <a:pt x="199136" y="212851"/>
                </a:lnTo>
                <a:lnTo>
                  <a:pt x="171196" y="212851"/>
                </a:lnTo>
                <a:lnTo>
                  <a:pt x="168910" y="203326"/>
                </a:lnTo>
                <a:lnTo>
                  <a:pt x="166243" y="195961"/>
                </a:lnTo>
                <a:lnTo>
                  <a:pt x="163449" y="191008"/>
                </a:lnTo>
                <a:lnTo>
                  <a:pt x="160654" y="185928"/>
                </a:lnTo>
                <a:lnTo>
                  <a:pt x="157352" y="182372"/>
                </a:lnTo>
                <a:lnTo>
                  <a:pt x="153415" y="180212"/>
                </a:lnTo>
                <a:lnTo>
                  <a:pt x="149606" y="178054"/>
                </a:lnTo>
                <a:lnTo>
                  <a:pt x="143763" y="176911"/>
                </a:lnTo>
                <a:lnTo>
                  <a:pt x="136016" y="176911"/>
                </a:lnTo>
                <a:lnTo>
                  <a:pt x="103250" y="176911"/>
                </a:lnTo>
                <a:lnTo>
                  <a:pt x="103250" y="309245"/>
                </a:lnTo>
                <a:lnTo>
                  <a:pt x="157099" y="309245"/>
                </a:lnTo>
                <a:lnTo>
                  <a:pt x="162813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640" y="307467"/>
                </a:lnTo>
                <a:lnTo>
                  <a:pt x="179197" y="306070"/>
                </a:lnTo>
                <a:lnTo>
                  <a:pt x="199009" y="286766"/>
                </a:lnTo>
                <a:lnTo>
                  <a:pt x="201295" y="283083"/>
                </a:lnTo>
                <a:lnTo>
                  <a:pt x="214249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92451" y="308229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39" h="338455">
                <a:moveTo>
                  <a:pt x="0" y="0"/>
                </a:moveTo>
                <a:lnTo>
                  <a:pt x="143891" y="0"/>
                </a:lnTo>
                <a:lnTo>
                  <a:pt x="173273" y="1404"/>
                </a:lnTo>
                <a:lnTo>
                  <a:pt x="220275" y="12644"/>
                </a:lnTo>
                <a:lnTo>
                  <a:pt x="251539" y="35165"/>
                </a:lnTo>
                <a:lnTo>
                  <a:pt x="269113" y="91440"/>
                </a:lnTo>
                <a:lnTo>
                  <a:pt x="268186" y="107372"/>
                </a:lnTo>
                <a:lnTo>
                  <a:pt x="254381" y="148717"/>
                </a:lnTo>
                <a:lnTo>
                  <a:pt x="225109" y="178524"/>
                </a:lnTo>
                <a:lnTo>
                  <a:pt x="180832" y="194865"/>
                </a:lnTo>
                <a:lnTo>
                  <a:pt x="142621" y="197993"/>
                </a:lnTo>
                <a:lnTo>
                  <a:pt x="131165" y="197941"/>
                </a:lnTo>
                <a:lnTo>
                  <a:pt x="120792" y="197770"/>
                </a:lnTo>
                <a:lnTo>
                  <a:pt x="111492" y="197457"/>
                </a:lnTo>
                <a:lnTo>
                  <a:pt x="103250" y="196976"/>
                </a:lnTo>
                <a:lnTo>
                  <a:pt x="103250" y="276351"/>
                </a:lnTo>
                <a:lnTo>
                  <a:pt x="103250" y="287274"/>
                </a:lnTo>
                <a:lnTo>
                  <a:pt x="103631" y="294894"/>
                </a:lnTo>
                <a:lnTo>
                  <a:pt x="104521" y="299466"/>
                </a:lnTo>
                <a:lnTo>
                  <a:pt x="105282" y="304038"/>
                </a:lnTo>
                <a:lnTo>
                  <a:pt x="106680" y="307721"/>
                </a:lnTo>
                <a:lnTo>
                  <a:pt x="108585" y="310388"/>
                </a:lnTo>
                <a:lnTo>
                  <a:pt x="110490" y="313055"/>
                </a:lnTo>
                <a:lnTo>
                  <a:pt x="133223" y="321945"/>
                </a:lnTo>
                <a:lnTo>
                  <a:pt x="133223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82851" y="308229"/>
            <a:ext cx="241935" cy="338455"/>
          </a:xfrm>
          <a:custGeom>
            <a:avLst/>
            <a:gdLst/>
            <a:ahLst/>
            <a:cxnLst/>
            <a:rect l="l" t="t" r="r" b="b"/>
            <a:pathLst>
              <a:path w="241935" h="338455">
                <a:moveTo>
                  <a:pt x="0" y="0"/>
                </a:moveTo>
                <a:lnTo>
                  <a:pt x="130048" y="0"/>
                </a:lnTo>
                <a:lnTo>
                  <a:pt x="130048" y="16382"/>
                </a:lnTo>
                <a:lnTo>
                  <a:pt x="124079" y="18034"/>
                </a:lnTo>
                <a:lnTo>
                  <a:pt x="119380" y="19812"/>
                </a:lnTo>
                <a:lnTo>
                  <a:pt x="115950" y="21717"/>
                </a:lnTo>
                <a:lnTo>
                  <a:pt x="112394" y="23622"/>
                </a:lnTo>
                <a:lnTo>
                  <a:pt x="109728" y="26162"/>
                </a:lnTo>
                <a:lnTo>
                  <a:pt x="107823" y="29464"/>
                </a:lnTo>
                <a:lnTo>
                  <a:pt x="105918" y="32766"/>
                </a:lnTo>
                <a:lnTo>
                  <a:pt x="104775" y="37084"/>
                </a:lnTo>
                <a:lnTo>
                  <a:pt x="104140" y="42291"/>
                </a:lnTo>
                <a:lnTo>
                  <a:pt x="103505" y="47498"/>
                </a:lnTo>
                <a:lnTo>
                  <a:pt x="103250" y="54101"/>
                </a:lnTo>
                <a:lnTo>
                  <a:pt x="103250" y="61975"/>
                </a:lnTo>
                <a:lnTo>
                  <a:pt x="103250" y="308737"/>
                </a:lnTo>
                <a:lnTo>
                  <a:pt x="151384" y="308737"/>
                </a:lnTo>
                <a:lnTo>
                  <a:pt x="160909" y="308737"/>
                </a:lnTo>
                <a:lnTo>
                  <a:pt x="168656" y="307340"/>
                </a:lnTo>
                <a:lnTo>
                  <a:pt x="174371" y="304292"/>
                </a:lnTo>
                <a:lnTo>
                  <a:pt x="180212" y="301371"/>
                </a:lnTo>
                <a:lnTo>
                  <a:pt x="200279" y="266319"/>
                </a:lnTo>
                <a:lnTo>
                  <a:pt x="207644" y="238125"/>
                </a:lnTo>
                <a:lnTo>
                  <a:pt x="241554" y="238125"/>
                </a:lnTo>
                <a:lnTo>
                  <a:pt x="236093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8" y="316484"/>
                </a:lnTo>
                <a:lnTo>
                  <a:pt x="18034" y="314451"/>
                </a:lnTo>
                <a:lnTo>
                  <a:pt x="20574" y="311785"/>
                </a:lnTo>
                <a:lnTo>
                  <a:pt x="22351" y="308356"/>
                </a:lnTo>
                <a:lnTo>
                  <a:pt x="24130" y="305054"/>
                </a:lnTo>
                <a:lnTo>
                  <a:pt x="25273" y="300736"/>
                </a:lnTo>
                <a:lnTo>
                  <a:pt x="25654" y="295529"/>
                </a:lnTo>
                <a:lnTo>
                  <a:pt x="26162" y="290322"/>
                </a:lnTo>
                <a:lnTo>
                  <a:pt x="26416" y="283718"/>
                </a:lnTo>
                <a:lnTo>
                  <a:pt x="26416" y="275844"/>
                </a:lnTo>
                <a:lnTo>
                  <a:pt x="26416" y="62484"/>
                </a:lnTo>
                <a:lnTo>
                  <a:pt x="26416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22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5942" y="308229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4" y="0"/>
                </a:lnTo>
                <a:lnTo>
                  <a:pt x="245744" y="78867"/>
                </a:lnTo>
                <a:lnTo>
                  <a:pt x="211836" y="78867"/>
                </a:lnTo>
                <a:lnTo>
                  <a:pt x="207887" y="68010"/>
                </a:lnTo>
                <a:lnTo>
                  <a:pt x="204247" y="59070"/>
                </a:lnTo>
                <a:lnTo>
                  <a:pt x="173624" y="30178"/>
                </a:lnTo>
                <a:lnTo>
                  <a:pt x="157352" y="28955"/>
                </a:lnTo>
                <a:lnTo>
                  <a:pt x="103250" y="28955"/>
                </a:lnTo>
                <a:lnTo>
                  <a:pt x="103250" y="147955"/>
                </a:lnTo>
                <a:lnTo>
                  <a:pt x="136017" y="147955"/>
                </a:lnTo>
                <a:lnTo>
                  <a:pt x="143256" y="147955"/>
                </a:lnTo>
                <a:lnTo>
                  <a:pt x="163321" y="134620"/>
                </a:lnTo>
                <a:lnTo>
                  <a:pt x="166115" y="129794"/>
                </a:lnTo>
                <a:lnTo>
                  <a:pt x="168656" y="122300"/>
                </a:lnTo>
                <a:lnTo>
                  <a:pt x="171195" y="112268"/>
                </a:lnTo>
                <a:lnTo>
                  <a:pt x="199136" y="112268"/>
                </a:lnTo>
                <a:lnTo>
                  <a:pt x="199136" y="212851"/>
                </a:lnTo>
                <a:lnTo>
                  <a:pt x="171195" y="212851"/>
                </a:lnTo>
                <a:lnTo>
                  <a:pt x="168909" y="203326"/>
                </a:lnTo>
                <a:lnTo>
                  <a:pt x="166243" y="195961"/>
                </a:lnTo>
                <a:lnTo>
                  <a:pt x="163449" y="191008"/>
                </a:lnTo>
                <a:lnTo>
                  <a:pt x="160655" y="185928"/>
                </a:lnTo>
                <a:lnTo>
                  <a:pt x="157352" y="182372"/>
                </a:lnTo>
                <a:lnTo>
                  <a:pt x="153415" y="180212"/>
                </a:lnTo>
                <a:lnTo>
                  <a:pt x="149606" y="178054"/>
                </a:lnTo>
                <a:lnTo>
                  <a:pt x="143763" y="176911"/>
                </a:lnTo>
                <a:lnTo>
                  <a:pt x="136017" y="176911"/>
                </a:lnTo>
                <a:lnTo>
                  <a:pt x="103250" y="176911"/>
                </a:lnTo>
                <a:lnTo>
                  <a:pt x="103250" y="309245"/>
                </a:lnTo>
                <a:lnTo>
                  <a:pt x="157099" y="309245"/>
                </a:lnTo>
                <a:lnTo>
                  <a:pt x="162813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640" y="307467"/>
                </a:lnTo>
                <a:lnTo>
                  <a:pt x="179196" y="306070"/>
                </a:lnTo>
                <a:lnTo>
                  <a:pt x="199008" y="286766"/>
                </a:lnTo>
                <a:lnTo>
                  <a:pt x="201294" y="283083"/>
                </a:lnTo>
                <a:lnTo>
                  <a:pt x="214249" y="247776"/>
                </a:lnTo>
                <a:lnTo>
                  <a:pt x="248284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3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2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6" y="29972"/>
                </a:lnTo>
                <a:lnTo>
                  <a:pt x="20828" y="26670"/>
                </a:lnTo>
                <a:lnTo>
                  <a:pt x="18287" y="24002"/>
                </a:lnTo>
                <a:lnTo>
                  <a:pt x="14731" y="21971"/>
                </a:lnTo>
                <a:lnTo>
                  <a:pt x="11175" y="19939"/>
                </a:lnTo>
                <a:lnTo>
                  <a:pt x="6222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45374" y="308229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5" h="338455">
                <a:moveTo>
                  <a:pt x="0" y="0"/>
                </a:moveTo>
                <a:lnTo>
                  <a:pt x="123151" y="0"/>
                </a:lnTo>
                <a:lnTo>
                  <a:pt x="191808" y="203454"/>
                </a:lnTo>
                <a:lnTo>
                  <a:pt x="266103" y="0"/>
                </a:lnTo>
                <a:lnTo>
                  <a:pt x="382308" y="0"/>
                </a:lnTo>
                <a:lnTo>
                  <a:pt x="382308" y="16382"/>
                </a:lnTo>
                <a:lnTo>
                  <a:pt x="373545" y="18796"/>
                </a:lnTo>
                <a:lnTo>
                  <a:pt x="367703" y="21590"/>
                </a:lnTo>
                <a:lnTo>
                  <a:pt x="356146" y="61975"/>
                </a:lnTo>
                <a:lnTo>
                  <a:pt x="356146" y="276351"/>
                </a:lnTo>
                <a:lnTo>
                  <a:pt x="356146" y="286385"/>
                </a:lnTo>
                <a:lnTo>
                  <a:pt x="363639" y="313563"/>
                </a:lnTo>
                <a:lnTo>
                  <a:pt x="366687" y="316611"/>
                </a:lnTo>
                <a:lnTo>
                  <a:pt x="372910" y="319405"/>
                </a:lnTo>
                <a:lnTo>
                  <a:pt x="382308" y="321945"/>
                </a:lnTo>
                <a:lnTo>
                  <a:pt x="382308" y="338328"/>
                </a:lnTo>
                <a:lnTo>
                  <a:pt x="255181" y="338328"/>
                </a:lnTo>
                <a:lnTo>
                  <a:pt x="255181" y="321945"/>
                </a:lnTo>
                <a:lnTo>
                  <a:pt x="262547" y="319913"/>
                </a:lnTo>
                <a:lnTo>
                  <a:pt x="267500" y="318135"/>
                </a:lnTo>
                <a:lnTo>
                  <a:pt x="270294" y="316738"/>
                </a:lnTo>
                <a:lnTo>
                  <a:pt x="273215" y="315213"/>
                </a:lnTo>
                <a:lnTo>
                  <a:pt x="275374" y="313309"/>
                </a:lnTo>
                <a:lnTo>
                  <a:pt x="276898" y="310896"/>
                </a:lnTo>
                <a:lnTo>
                  <a:pt x="278422" y="308483"/>
                </a:lnTo>
                <a:lnTo>
                  <a:pt x="279692" y="304800"/>
                </a:lnTo>
                <a:lnTo>
                  <a:pt x="280327" y="299974"/>
                </a:lnTo>
                <a:lnTo>
                  <a:pt x="281089" y="295148"/>
                </a:lnTo>
                <a:lnTo>
                  <a:pt x="281470" y="287020"/>
                </a:lnTo>
                <a:lnTo>
                  <a:pt x="281470" y="275844"/>
                </a:lnTo>
                <a:lnTo>
                  <a:pt x="281470" y="154432"/>
                </a:lnTo>
                <a:lnTo>
                  <a:pt x="282232" y="107061"/>
                </a:lnTo>
                <a:lnTo>
                  <a:pt x="283756" y="68453"/>
                </a:lnTo>
                <a:lnTo>
                  <a:pt x="278549" y="68453"/>
                </a:lnTo>
                <a:lnTo>
                  <a:pt x="276517" y="75057"/>
                </a:lnTo>
                <a:lnTo>
                  <a:pt x="274485" y="81534"/>
                </a:lnTo>
                <a:lnTo>
                  <a:pt x="272199" y="87884"/>
                </a:lnTo>
                <a:lnTo>
                  <a:pt x="270200" y="93577"/>
                </a:lnTo>
                <a:lnTo>
                  <a:pt x="267452" y="101139"/>
                </a:lnTo>
                <a:lnTo>
                  <a:pt x="263965" y="110583"/>
                </a:lnTo>
                <a:lnTo>
                  <a:pt x="259753" y="121920"/>
                </a:lnTo>
                <a:lnTo>
                  <a:pt x="193332" y="300863"/>
                </a:lnTo>
                <a:lnTo>
                  <a:pt x="149644" y="300863"/>
                </a:lnTo>
                <a:lnTo>
                  <a:pt x="79794" y="99822"/>
                </a:lnTo>
                <a:lnTo>
                  <a:pt x="76789" y="91344"/>
                </a:lnTo>
                <a:lnTo>
                  <a:pt x="73967" y="82867"/>
                </a:lnTo>
                <a:lnTo>
                  <a:pt x="71332" y="74390"/>
                </a:lnTo>
                <a:lnTo>
                  <a:pt x="68884" y="65912"/>
                </a:lnTo>
                <a:lnTo>
                  <a:pt x="64427" y="65912"/>
                </a:lnTo>
                <a:lnTo>
                  <a:pt x="65510" y="87300"/>
                </a:lnTo>
                <a:lnTo>
                  <a:pt x="66284" y="110521"/>
                </a:lnTo>
                <a:lnTo>
                  <a:pt x="66748" y="135600"/>
                </a:lnTo>
                <a:lnTo>
                  <a:pt x="66903" y="162560"/>
                </a:lnTo>
                <a:lnTo>
                  <a:pt x="66903" y="276606"/>
                </a:lnTo>
                <a:lnTo>
                  <a:pt x="67012" y="285059"/>
                </a:lnTo>
                <a:lnTo>
                  <a:pt x="75577" y="313944"/>
                </a:lnTo>
                <a:lnTo>
                  <a:pt x="79044" y="317119"/>
                </a:lnTo>
                <a:lnTo>
                  <a:pt x="85077" y="319786"/>
                </a:lnTo>
                <a:lnTo>
                  <a:pt x="93675" y="321945"/>
                </a:lnTo>
                <a:lnTo>
                  <a:pt x="93675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47" y="318388"/>
                </a:lnTo>
                <a:lnTo>
                  <a:pt x="14503" y="316484"/>
                </a:lnTo>
                <a:lnTo>
                  <a:pt x="18046" y="314451"/>
                </a:lnTo>
                <a:lnTo>
                  <a:pt x="20739" y="311785"/>
                </a:lnTo>
                <a:lnTo>
                  <a:pt x="22555" y="308483"/>
                </a:lnTo>
                <a:lnTo>
                  <a:pt x="24371" y="305181"/>
                </a:lnTo>
                <a:lnTo>
                  <a:pt x="25488" y="300990"/>
                </a:lnTo>
                <a:lnTo>
                  <a:pt x="25895" y="295910"/>
                </a:lnTo>
                <a:lnTo>
                  <a:pt x="26314" y="290830"/>
                </a:lnTo>
                <a:lnTo>
                  <a:pt x="26517" y="284225"/>
                </a:lnTo>
                <a:lnTo>
                  <a:pt x="26517" y="276351"/>
                </a:lnTo>
                <a:lnTo>
                  <a:pt x="26517" y="61975"/>
                </a:lnTo>
                <a:lnTo>
                  <a:pt x="15443" y="2184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9340" y="308229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86" y="0"/>
                </a:lnTo>
                <a:lnTo>
                  <a:pt x="130086" y="16382"/>
                </a:lnTo>
                <a:lnTo>
                  <a:pt x="123317" y="18161"/>
                </a:lnTo>
                <a:lnTo>
                  <a:pt x="118313" y="20193"/>
                </a:lnTo>
                <a:lnTo>
                  <a:pt x="115100" y="22225"/>
                </a:lnTo>
                <a:lnTo>
                  <a:pt x="111874" y="24256"/>
                </a:lnTo>
                <a:lnTo>
                  <a:pt x="109435" y="26797"/>
                </a:lnTo>
                <a:lnTo>
                  <a:pt x="107784" y="29718"/>
                </a:lnTo>
                <a:lnTo>
                  <a:pt x="106133" y="32766"/>
                </a:lnTo>
                <a:lnTo>
                  <a:pt x="104978" y="36575"/>
                </a:lnTo>
                <a:lnTo>
                  <a:pt x="104317" y="41401"/>
                </a:lnTo>
                <a:lnTo>
                  <a:pt x="103657" y="46227"/>
                </a:lnTo>
                <a:lnTo>
                  <a:pt x="103327" y="53212"/>
                </a:lnTo>
                <a:lnTo>
                  <a:pt x="103327" y="62484"/>
                </a:lnTo>
                <a:lnTo>
                  <a:pt x="103327" y="276098"/>
                </a:lnTo>
                <a:lnTo>
                  <a:pt x="103327" y="281813"/>
                </a:lnTo>
                <a:lnTo>
                  <a:pt x="103492" y="287274"/>
                </a:lnTo>
                <a:lnTo>
                  <a:pt x="103822" y="292226"/>
                </a:lnTo>
                <a:lnTo>
                  <a:pt x="104152" y="297180"/>
                </a:lnTo>
                <a:lnTo>
                  <a:pt x="104813" y="301117"/>
                </a:lnTo>
                <a:lnTo>
                  <a:pt x="105803" y="304292"/>
                </a:lnTo>
                <a:lnTo>
                  <a:pt x="106794" y="307467"/>
                </a:lnTo>
                <a:lnTo>
                  <a:pt x="108242" y="310134"/>
                </a:lnTo>
                <a:lnTo>
                  <a:pt x="110147" y="312293"/>
                </a:lnTo>
                <a:lnTo>
                  <a:pt x="112039" y="314451"/>
                </a:lnTo>
                <a:lnTo>
                  <a:pt x="130086" y="321945"/>
                </a:lnTo>
                <a:lnTo>
                  <a:pt x="1300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108" y="320294"/>
                </a:lnTo>
                <a:lnTo>
                  <a:pt x="10934" y="318516"/>
                </a:lnTo>
                <a:lnTo>
                  <a:pt x="14490" y="316611"/>
                </a:lnTo>
                <a:lnTo>
                  <a:pt x="18046" y="314706"/>
                </a:lnTo>
                <a:lnTo>
                  <a:pt x="20688" y="312038"/>
                </a:lnTo>
                <a:lnTo>
                  <a:pt x="22415" y="308610"/>
                </a:lnTo>
                <a:lnTo>
                  <a:pt x="24155" y="305308"/>
                </a:lnTo>
                <a:lnTo>
                  <a:pt x="25273" y="300990"/>
                </a:lnTo>
                <a:lnTo>
                  <a:pt x="25768" y="295783"/>
                </a:lnTo>
                <a:lnTo>
                  <a:pt x="26263" y="290575"/>
                </a:lnTo>
                <a:lnTo>
                  <a:pt x="26504" y="283972"/>
                </a:lnTo>
                <a:lnTo>
                  <a:pt x="26504" y="276098"/>
                </a:lnTo>
                <a:lnTo>
                  <a:pt x="26504" y="62230"/>
                </a:lnTo>
                <a:lnTo>
                  <a:pt x="26504" y="54229"/>
                </a:lnTo>
                <a:lnTo>
                  <a:pt x="26301" y="47751"/>
                </a:lnTo>
                <a:lnTo>
                  <a:pt x="14744" y="21844"/>
                </a:lnTo>
                <a:lnTo>
                  <a:pt x="11188" y="19812"/>
                </a:lnTo>
                <a:lnTo>
                  <a:pt x="6273" y="18034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7286" y="308229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668" y="0"/>
                </a:lnTo>
                <a:lnTo>
                  <a:pt x="291668" y="86995"/>
                </a:lnTo>
                <a:lnTo>
                  <a:pt x="257708" y="86995"/>
                </a:lnTo>
                <a:lnTo>
                  <a:pt x="255479" y="79160"/>
                </a:lnTo>
                <a:lnTo>
                  <a:pt x="253498" y="72421"/>
                </a:lnTo>
                <a:lnTo>
                  <a:pt x="244208" y="48768"/>
                </a:lnTo>
                <a:lnTo>
                  <a:pt x="241973" y="44957"/>
                </a:lnTo>
                <a:lnTo>
                  <a:pt x="229222" y="33527"/>
                </a:lnTo>
                <a:lnTo>
                  <a:pt x="226402" y="32003"/>
                </a:lnTo>
                <a:lnTo>
                  <a:pt x="222897" y="30861"/>
                </a:lnTo>
                <a:lnTo>
                  <a:pt x="218681" y="30099"/>
                </a:lnTo>
                <a:lnTo>
                  <a:pt x="214477" y="29337"/>
                </a:lnTo>
                <a:lnTo>
                  <a:pt x="208978" y="28955"/>
                </a:lnTo>
                <a:lnTo>
                  <a:pt x="202209" y="28955"/>
                </a:lnTo>
                <a:lnTo>
                  <a:pt x="184365" y="28955"/>
                </a:lnTo>
                <a:lnTo>
                  <a:pt x="184365" y="276098"/>
                </a:lnTo>
                <a:lnTo>
                  <a:pt x="184365" y="284861"/>
                </a:lnTo>
                <a:lnTo>
                  <a:pt x="184607" y="291465"/>
                </a:lnTo>
                <a:lnTo>
                  <a:pt x="185115" y="296037"/>
                </a:lnTo>
                <a:lnTo>
                  <a:pt x="185610" y="300609"/>
                </a:lnTo>
                <a:lnTo>
                  <a:pt x="186512" y="304292"/>
                </a:lnTo>
                <a:lnTo>
                  <a:pt x="187833" y="307086"/>
                </a:lnTo>
                <a:lnTo>
                  <a:pt x="189153" y="309880"/>
                </a:lnTo>
                <a:lnTo>
                  <a:pt x="190766" y="312166"/>
                </a:lnTo>
                <a:lnTo>
                  <a:pt x="192671" y="313817"/>
                </a:lnTo>
                <a:lnTo>
                  <a:pt x="194564" y="315595"/>
                </a:lnTo>
                <a:lnTo>
                  <a:pt x="197205" y="317119"/>
                </a:lnTo>
                <a:lnTo>
                  <a:pt x="200596" y="318516"/>
                </a:lnTo>
                <a:lnTo>
                  <a:pt x="203987" y="319913"/>
                </a:lnTo>
                <a:lnTo>
                  <a:pt x="208572" y="321056"/>
                </a:lnTo>
                <a:lnTo>
                  <a:pt x="214350" y="321945"/>
                </a:lnTo>
                <a:lnTo>
                  <a:pt x="214350" y="338328"/>
                </a:lnTo>
                <a:lnTo>
                  <a:pt x="77558" y="338328"/>
                </a:lnTo>
                <a:lnTo>
                  <a:pt x="77558" y="321945"/>
                </a:lnTo>
                <a:lnTo>
                  <a:pt x="84505" y="320801"/>
                </a:lnTo>
                <a:lnTo>
                  <a:pt x="89992" y="319278"/>
                </a:lnTo>
                <a:lnTo>
                  <a:pt x="94043" y="317373"/>
                </a:lnTo>
                <a:lnTo>
                  <a:pt x="98094" y="315468"/>
                </a:lnTo>
                <a:lnTo>
                  <a:pt x="101104" y="312800"/>
                </a:lnTo>
                <a:lnTo>
                  <a:pt x="103085" y="309245"/>
                </a:lnTo>
                <a:lnTo>
                  <a:pt x="105067" y="305816"/>
                </a:lnTo>
                <a:lnTo>
                  <a:pt x="106311" y="301371"/>
                </a:lnTo>
                <a:lnTo>
                  <a:pt x="106807" y="296037"/>
                </a:lnTo>
                <a:lnTo>
                  <a:pt x="107302" y="290703"/>
                </a:lnTo>
                <a:lnTo>
                  <a:pt x="107543" y="283972"/>
                </a:lnTo>
                <a:lnTo>
                  <a:pt x="107543" y="276098"/>
                </a:lnTo>
                <a:lnTo>
                  <a:pt x="107543" y="28955"/>
                </a:lnTo>
                <a:lnTo>
                  <a:pt x="87477" y="28955"/>
                </a:lnTo>
                <a:lnTo>
                  <a:pt x="77558" y="28955"/>
                </a:lnTo>
                <a:lnTo>
                  <a:pt x="69964" y="30225"/>
                </a:lnTo>
                <a:lnTo>
                  <a:pt x="64681" y="32512"/>
                </a:lnTo>
                <a:lnTo>
                  <a:pt x="59397" y="34798"/>
                </a:lnTo>
                <a:lnTo>
                  <a:pt x="54813" y="38480"/>
                </a:lnTo>
                <a:lnTo>
                  <a:pt x="50926" y="43434"/>
                </a:lnTo>
                <a:lnTo>
                  <a:pt x="47040" y="48387"/>
                </a:lnTo>
                <a:lnTo>
                  <a:pt x="43700" y="54991"/>
                </a:lnTo>
                <a:lnTo>
                  <a:pt x="40893" y="63373"/>
                </a:lnTo>
                <a:lnTo>
                  <a:pt x="38087" y="71628"/>
                </a:lnTo>
                <a:lnTo>
                  <a:pt x="35763" y="79501"/>
                </a:lnTo>
                <a:lnTo>
                  <a:pt x="33947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901694" y="3064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144" y="0"/>
                </a:moveTo>
                <a:lnTo>
                  <a:pt x="210311" y="0"/>
                </a:lnTo>
                <a:lnTo>
                  <a:pt x="292100" y="277622"/>
                </a:lnTo>
                <a:lnTo>
                  <a:pt x="294743" y="286214"/>
                </a:lnTo>
                <a:lnTo>
                  <a:pt x="314959" y="319786"/>
                </a:lnTo>
                <a:lnTo>
                  <a:pt x="327532" y="323723"/>
                </a:lnTo>
                <a:lnTo>
                  <a:pt x="327532" y="340106"/>
                </a:lnTo>
                <a:lnTo>
                  <a:pt x="190753" y="340106"/>
                </a:lnTo>
                <a:lnTo>
                  <a:pt x="190753" y="323723"/>
                </a:lnTo>
                <a:lnTo>
                  <a:pt x="199389" y="322707"/>
                </a:lnTo>
                <a:lnTo>
                  <a:pt x="205739" y="320294"/>
                </a:lnTo>
                <a:lnTo>
                  <a:pt x="209803" y="316484"/>
                </a:lnTo>
                <a:lnTo>
                  <a:pt x="213994" y="312674"/>
                </a:lnTo>
                <a:lnTo>
                  <a:pt x="216026" y="307339"/>
                </a:lnTo>
                <a:lnTo>
                  <a:pt x="216026" y="300354"/>
                </a:lnTo>
                <a:lnTo>
                  <a:pt x="216026" y="295275"/>
                </a:lnTo>
                <a:lnTo>
                  <a:pt x="215518" y="289560"/>
                </a:lnTo>
                <a:lnTo>
                  <a:pt x="214248" y="283337"/>
                </a:lnTo>
                <a:lnTo>
                  <a:pt x="213105" y="276987"/>
                </a:lnTo>
                <a:lnTo>
                  <a:pt x="211200" y="269113"/>
                </a:lnTo>
                <a:lnTo>
                  <a:pt x="208660" y="259461"/>
                </a:lnTo>
                <a:lnTo>
                  <a:pt x="201929" y="235203"/>
                </a:lnTo>
                <a:lnTo>
                  <a:pt x="96138" y="235203"/>
                </a:lnTo>
                <a:lnTo>
                  <a:pt x="83692" y="271779"/>
                </a:lnTo>
                <a:lnTo>
                  <a:pt x="80009" y="290702"/>
                </a:lnTo>
                <a:lnTo>
                  <a:pt x="80009" y="297688"/>
                </a:lnTo>
                <a:lnTo>
                  <a:pt x="81627" y="308399"/>
                </a:lnTo>
                <a:lnTo>
                  <a:pt x="86471" y="316325"/>
                </a:lnTo>
                <a:lnTo>
                  <a:pt x="94529" y="321440"/>
                </a:lnTo>
                <a:lnTo>
                  <a:pt x="105790" y="323723"/>
                </a:lnTo>
                <a:lnTo>
                  <a:pt x="105790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095" y="323088"/>
                </a:lnTo>
                <a:lnTo>
                  <a:pt x="11429" y="320928"/>
                </a:lnTo>
                <a:lnTo>
                  <a:pt x="16001" y="317246"/>
                </a:lnTo>
                <a:lnTo>
                  <a:pt x="20700" y="313563"/>
                </a:lnTo>
                <a:lnTo>
                  <a:pt x="24891" y="308610"/>
                </a:lnTo>
                <a:lnTo>
                  <a:pt x="40893" y="275336"/>
                </a:lnTo>
                <a:lnTo>
                  <a:pt x="14414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5961" y="3064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144" y="0"/>
                </a:moveTo>
                <a:lnTo>
                  <a:pt x="210312" y="0"/>
                </a:lnTo>
                <a:lnTo>
                  <a:pt x="292100" y="277622"/>
                </a:lnTo>
                <a:lnTo>
                  <a:pt x="294743" y="286214"/>
                </a:lnTo>
                <a:lnTo>
                  <a:pt x="314960" y="319786"/>
                </a:lnTo>
                <a:lnTo>
                  <a:pt x="327532" y="323723"/>
                </a:lnTo>
                <a:lnTo>
                  <a:pt x="327532" y="340106"/>
                </a:lnTo>
                <a:lnTo>
                  <a:pt x="190754" y="340106"/>
                </a:lnTo>
                <a:lnTo>
                  <a:pt x="190754" y="323723"/>
                </a:lnTo>
                <a:lnTo>
                  <a:pt x="199389" y="322707"/>
                </a:lnTo>
                <a:lnTo>
                  <a:pt x="205739" y="320294"/>
                </a:lnTo>
                <a:lnTo>
                  <a:pt x="209804" y="316484"/>
                </a:lnTo>
                <a:lnTo>
                  <a:pt x="213994" y="312674"/>
                </a:lnTo>
                <a:lnTo>
                  <a:pt x="216026" y="307339"/>
                </a:lnTo>
                <a:lnTo>
                  <a:pt x="216026" y="300354"/>
                </a:lnTo>
                <a:lnTo>
                  <a:pt x="216026" y="295275"/>
                </a:lnTo>
                <a:lnTo>
                  <a:pt x="215519" y="289560"/>
                </a:lnTo>
                <a:lnTo>
                  <a:pt x="214249" y="283337"/>
                </a:lnTo>
                <a:lnTo>
                  <a:pt x="213106" y="276987"/>
                </a:lnTo>
                <a:lnTo>
                  <a:pt x="211200" y="269113"/>
                </a:lnTo>
                <a:lnTo>
                  <a:pt x="208661" y="259461"/>
                </a:lnTo>
                <a:lnTo>
                  <a:pt x="201930" y="235203"/>
                </a:lnTo>
                <a:lnTo>
                  <a:pt x="96138" y="235203"/>
                </a:lnTo>
                <a:lnTo>
                  <a:pt x="83693" y="271779"/>
                </a:lnTo>
                <a:lnTo>
                  <a:pt x="80010" y="290702"/>
                </a:lnTo>
                <a:lnTo>
                  <a:pt x="80010" y="297688"/>
                </a:lnTo>
                <a:lnTo>
                  <a:pt x="81627" y="308399"/>
                </a:lnTo>
                <a:lnTo>
                  <a:pt x="86471" y="316325"/>
                </a:lnTo>
                <a:lnTo>
                  <a:pt x="94529" y="321440"/>
                </a:lnTo>
                <a:lnTo>
                  <a:pt x="105790" y="323723"/>
                </a:lnTo>
                <a:lnTo>
                  <a:pt x="105790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095" y="323088"/>
                </a:lnTo>
                <a:lnTo>
                  <a:pt x="11430" y="320928"/>
                </a:lnTo>
                <a:lnTo>
                  <a:pt x="16001" y="317246"/>
                </a:lnTo>
                <a:lnTo>
                  <a:pt x="20700" y="313563"/>
                </a:lnTo>
                <a:lnTo>
                  <a:pt x="24892" y="308610"/>
                </a:lnTo>
                <a:lnTo>
                  <a:pt x="40893" y="275336"/>
                </a:lnTo>
                <a:lnTo>
                  <a:pt x="14414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096759" y="3042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2" y="0"/>
                </a:moveTo>
                <a:lnTo>
                  <a:pt x="216757" y="10604"/>
                </a:lnTo>
                <a:lnTo>
                  <a:pt x="263144" y="42544"/>
                </a:lnTo>
                <a:lnTo>
                  <a:pt x="291036" y="95329"/>
                </a:lnTo>
                <a:lnTo>
                  <a:pt x="300355" y="168782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318" y="314342"/>
                </a:lnTo>
                <a:lnTo>
                  <a:pt x="209296" y="336041"/>
                </a:lnTo>
                <a:lnTo>
                  <a:pt x="163022" y="345561"/>
                </a:lnTo>
                <a:lnTo>
                  <a:pt x="145923" y="346201"/>
                </a:lnTo>
                <a:lnTo>
                  <a:pt x="111799" y="343535"/>
                </a:lnTo>
                <a:lnTo>
                  <a:pt x="57126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117" y="149082"/>
                </a:lnTo>
                <a:lnTo>
                  <a:pt x="10019" y="101457"/>
                </a:lnTo>
                <a:lnTo>
                  <a:pt x="27666" y="62097"/>
                </a:lnTo>
                <a:lnTo>
                  <a:pt x="5367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23459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5"/>
                </a:lnTo>
                <a:lnTo>
                  <a:pt x="218312" y="10667"/>
                </a:lnTo>
                <a:lnTo>
                  <a:pt x="218312" y="82549"/>
                </a:lnTo>
                <a:lnTo>
                  <a:pt x="184403" y="82549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7" y="34416"/>
                </a:lnTo>
                <a:lnTo>
                  <a:pt x="126618" y="28955"/>
                </a:lnTo>
                <a:lnTo>
                  <a:pt x="119759" y="29265"/>
                </a:lnTo>
                <a:lnTo>
                  <a:pt x="83819" y="48640"/>
                </a:lnTo>
                <a:lnTo>
                  <a:pt x="79501" y="55244"/>
                </a:lnTo>
                <a:lnTo>
                  <a:pt x="77342" y="63118"/>
                </a:lnTo>
                <a:lnTo>
                  <a:pt x="77342" y="72389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6" y="140715"/>
                </a:lnTo>
                <a:lnTo>
                  <a:pt x="154237" y="148595"/>
                </a:lnTo>
                <a:lnTo>
                  <a:pt x="187705" y="171830"/>
                </a:lnTo>
                <a:lnTo>
                  <a:pt x="213487" y="205104"/>
                </a:lnTo>
                <a:lnTo>
                  <a:pt x="221741" y="246760"/>
                </a:lnTo>
                <a:lnTo>
                  <a:pt x="220860" y="261500"/>
                </a:lnTo>
                <a:lnTo>
                  <a:pt x="207644" y="299719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39" y="346201"/>
                </a:lnTo>
                <a:lnTo>
                  <a:pt x="91350" y="346013"/>
                </a:lnTo>
                <a:lnTo>
                  <a:pt x="51435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8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8"/>
                </a:lnTo>
                <a:lnTo>
                  <a:pt x="104298" y="316809"/>
                </a:lnTo>
                <a:lnTo>
                  <a:pt x="142112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2" y="128650"/>
                </a:lnTo>
                <a:lnTo>
                  <a:pt x="5206" y="95122"/>
                </a:lnTo>
                <a:lnTo>
                  <a:pt x="6157" y="80454"/>
                </a:lnTo>
                <a:lnTo>
                  <a:pt x="20319" y="43306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62854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2" y="0"/>
                </a:moveTo>
                <a:lnTo>
                  <a:pt x="172466" y="2285"/>
                </a:lnTo>
                <a:lnTo>
                  <a:pt x="218312" y="10667"/>
                </a:lnTo>
                <a:lnTo>
                  <a:pt x="218312" y="82549"/>
                </a:lnTo>
                <a:lnTo>
                  <a:pt x="184404" y="82549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8" y="34416"/>
                </a:lnTo>
                <a:lnTo>
                  <a:pt x="126619" y="28955"/>
                </a:lnTo>
                <a:lnTo>
                  <a:pt x="119759" y="29265"/>
                </a:lnTo>
                <a:lnTo>
                  <a:pt x="83820" y="48640"/>
                </a:lnTo>
                <a:lnTo>
                  <a:pt x="79502" y="55244"/>
                </a:lnTo>
                <a:lnTo>
                  <a:pt x="77343" y="63118"/>
                </a:lnTo>
                <a:lnTo>
                  <a:pt x="77343" y="72389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7" y="140715"/>
                </a:lnTo>
                <a:lnTo>
                  <a:pt x="154237" y="148595"/>
                </a:lnTo>
                <a:lnTo>
                  <a:pt x="187706" y="171830"/>
                </a:lnTo>
                <a:lnTo>
                  <a:pt x="213487" y="205104"/>
                </a:lnTo>
                <a:lnTo>
                  <a:pt x="221742" y="246760"/>
                </a:lnTo>
                <a:lnTo>
                  <a:pt x="220860" y="261500"/>
                </a:lnTo>
                <a:lnTo>
                  <a:pt x="207645" y="299719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40" y="346201"/>
                </a:lnTo>
                <a:lnTo>
                  <a:pt x="91350" y="346013"/>
                </a:lnTo>
                <a:lnTo>
                  <a:pt x="51435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9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8"/>
                </a:lnTo>
                <a:lnTo>
                  <a:pt x="104298" y="316809"/>
                </a:lnTo>
                <a:lnTo>
                  <a:pt x="142112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3" y="128650"/>
                </a:lnTo>
                <a:lnTo>
                  <a:pt x="5207" y="95122"/>
                </a:lnTo>
                <a:lnTo>
                  <a:pt x="6157" y="80454"/>
                </a:lnTo>
                <a:lnTo>
                  <a:pt x="20320" y="43306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09642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2" y="0"/>
                </a:moveTo>
                <a:lnTo>
                  <a:pt x="172466" y="2285"/>
                </a:lnTo>
                <a:lnTo>
                  <a:pt x="218312" y="10667"/>
                </a:lnTo>
                <a:lnTo>
                  <a:pt x="218312" y="82549"/>
                </a:lnTo>
                <a:lnTo>
                  <a:pt x="184404" y="82549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8" y="34416"/>
                </a:lnTo>
                <a:lnTo>
                  <a:pt x="126619" y="28955"/>
                </a:lnTo>
                <a:lnTo>
                  <a:pt x="119759" y="29265"/>
                </a:lnTo>
                <a:lnTo>
                  <a:pt x="83820" y="48640"/>
                </a:lnTo>
                <a:lnTo>
                  <a:pt x="79502" y="55244"/>
                </a:lnTo>
                <a:lnTo>
                  <a:pt x="77343" y="63118"/>
                </a:lnTo>
                <a:lnTo>
                  <a:pt x="77343" y="72389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7" y="140715"/>
                </a:lnTo>
                <a:lnTo>
                  <a:pt x="154237" y="148595"/>
                </a:lnTo>
                <a:lnTo>
                  <a:pt x="187706" y="171830"/>
                </a:lnTo>
                <a:lnTo>
                  <a:pt x="213487" y="205104"/>
                </a:lnTo>
                <a:lnTo>
                  <a:pt x="221742" y="246760"/>
                </a:lnTo>
                <a:lnTo>
                  <a:pt x="220860" y="261500"/>
                </a:lnTo>
                <a:lnTo>
                  <a:pt x="207645" y="299719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40" y="346201"/>
                </a:lnTo>
                <a:lnTo>
                  <a:pt x="91350" y="346013"/>
                </a:lnTo>
                <a:lnTo>
                  <a:pt x="51435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9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8"/>
                </a:lnTo>
                <a:lnTo>
                  <a:pt x="104298" y="316809"/>
                </a:lnTo>
                <a:lnTo>
                  <a:pt x="142112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3" y="128650"/>
                </a:lnTo>
                <a:lnTo>
                  <a:pt x="5207" y="95122"/>
                </a:lnTo>
                <a:lnTo>
                  <a:pt x="6157" y="80454"/>
                </a:lnTo>
                <a:lnTo>
                  <a:pt x="20320" y="43306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249039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5"/>
                </a:lnTo>
                <a:lnTo>
                  <a:pt x="218312" y="10667"/>
                </a:lnTo>
                <a:lnTo>
                  <a:pt x="218312" y="82549"/>
                </a:lnTo>
                <a:lnTo>
                  <a:pt x="184403" y="82549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7" y="34416"/>
                </a:lnTo>
                <a:lnTo>
                  <a:pt x="126619" y="28955"/>
                </a:lnTo>
                <a:lnTo>
                  <a:pt x="119759" y="29265"/>
                </a:lnTo>
                <a:lnTo>
                  <a:pt x="83820" y="48640"/>
                </a:lnTo>
                <a:lnTo>
                  <a:pt x="79501" y="55244"/>
                </a:lnTo>
                <a:lnTo>
                  <a:pt x="77343" y="63118"/>
                </a:lnTo>
                <a:lnTo>
                  <a:pt x="77343" y="72389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6" y="140715"/>
                </a:lnTo>
                <a:lnTo>
                  <a:pt x="154237" y="148595"/>
                </a:lnTo>
                <a:lnTo>
                  <a:pt x="187706" y="171830"/>
                </a:lnTo>
                <a:lnTo>
                  <a:pt x="213487" y="205104"/>
                </a:lnTo>
                <a:lnTo>
                  <a:pt x="221741" y="246760"/>
                </a:lnTo>
                <a:lnTo>
                  <a:pt x="220860" y="261500"/>
                </a:lnTo>
                <a:lnTo>
                  <a:pt x="207645" y="299719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39" y="346201"/>
                </a:lnTo>
                <a:lnTo>
                  <a:pt x="91350" y="346013"/>
                </a:lnTo>
                <a:lnTo>
                  <a:pt x="51435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9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8"/>
                </a:lnTo>
                <a:lnTo>
                  <a:pt x="104298" y="316809"/>
                </a:lnTo>
                <a:lnTo>
                  <a:pt x="142112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2" y="128650"/>
                </a:lnTo>
                <a:lnTo>
                  <a:pt x="5207" y="95122"/>
                </a:lnTo>
                <a:lnTo>
                  <a:pt x="6157" y="80454"/>
                </a:lnTo>
                <a:lnTo>
                  <a:pt x="20320" y="43306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00298" y="3042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5"/>
                </a:lnTo>
                <a:lnTo>
                  <a:pt x="218312" y="10667"/>
                </a:lnTo>
                <a:lnTo>
                  <a:pt x="218312" y="82549"/>
                </a:lnTo>
                <a:lnTo>
                  <a:pt x="184403" y="82549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7" y="34416"/>
                </a:lnTo>
                <a:lnTo>
                  <a:pt x="126618" y="28955"/>
                </a:lnTo>
                <a:lnTo>
                  <a:pt x="119759" y="29265"/>
                </a:lnTo>
                <a:lnTo>
                  <a:pt x="83819" y="48640"/>
                </a:lnTo>
                <a:lnTo>
                  <a:pt x="79501" y="55244"/>
                </a:lnTo>
                <a:lnTo>
                  <a:pt x="77343" y="63118"/>
                </a:lnTo>
                <a:lnTo>
                  <a:pt x="77343" y="72389"/>
                </a:lnTo>
                <a:lnTo>
                  <a:pt x="95504" y="112783"/>
                </a:lnTo>
                <a:lnTo>
                  <a:pt x="128014" y="134483"/>
                </a:lnTo>
                <a:lnTo>
                  <a:pt x="139826" y="140715"/>
                </a:lnTo>
                <a:lnTo>
                  <a:pt x="154237" y="148595"/>
                </a:lnTo>
                <a:lnTo>
                  <a:pt x="187706" y="171830"/>
                </a:lnTo>
                <a:lnTo>
                  <a:pt x="213487" y="205104"/>
                </a:lnTo>
                <a:lnTo>
                  <a:pt x="221742" y="246760"/>
                </a:lnTo>
                <a:lnTo>
                  <a:pt x="220860" y="261500"/>
                </a:lnTo>
                <a:lnTo>
                  <a:pt x="207644" y="299719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39" y="346201"/>
                </a:lnTo>
                <a:lnTo>
                  <a:pt x="91350" y="346013"/>
                </a:lnTo>
                <a:lnTo>
                  <a:pt x="51434" y="343280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8"/>
                </a:lnTo>
                <a:lnTo>
                  <a:pt x="33908" y="258698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8"/>
                </a:lnTo>
                <a:lnTo>
                  <a:pt x="104298" y="316809"/>
                </a:lnTo>
                <a:lnTo>
                  <a:pt x="142112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8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2" y="128650"/>
                </a:lnTo>
                <a:lnTo>
                  <a:pt x="5206" y="95122"/>
                </a:lnTo>
                <a:lnTo>
                  <a:pt x="6157" y="80454"/>
                </a:lnTo>
                <a:lnTo>
                  <a:pt x="20319" y="43306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15233" y="1257781"/>
            <a:ext cx="5284503" cy="2213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18919" y="913891"/>
            <a:ext cx="5352160" cy="34620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40175" y="98272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29" y="0"/>
                </a:moveTo>
                <a:lnTo>
                  <a:pt x="0" y="139573"/>
                </a:lnTo>
                <a:lnTo>
                  <a:pt x="89153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23439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306" y="19288"/>
                </a:lnTo>
                <a:lnTo>
                  <a:pt x="9751" y="53842"/>
                </a:lnTo>
                <a:lnTo>
                  <a:pt x="1075" y="106852"/>
                </a:lnTo>
                <a:lnTo>
                  <a:pt x="0" y="140335"/>
                </a:lnTo>
                <a:lnTo>
                  <a:pt x="1119" y="175311"/>
                </a:lnTo>
                <a:lnTo>
                  <a:pt x="10072" y="231024"/>
                </a:lnTo>
                <a:lnTo>
                  <a:pt x="28051" y="267696"/>
                </a:lnTo>
                <a:lnTo>
                  <a:pt x="72771" y="288163"/>
                </a:lnTo>
                <a:lnTo>
                  <a:pt x="81958" y="287520"/>
                </a:lnTo>
                <a:lnTo>
                  <a:pt x="117379" y="265572"/>
                </a:lnTo>
                <a:lnTo>
                  <a:pt x="134048" y="228996"/>
                </a:lnTo>
                <a:lnTo>
                  <a:pt x="141493" y="178927"/>
                </a:lnTo>
                <a:lnTo>
                  <a:pt x="142367" y="149987"/>
                </a:lnTo>
                <a:lnTo>
                  <a:pt x="141888" y="126317"/>
                </a:lnTo>
                <a:lnTo>
                  <a:pt x="138027" y="84978"/>
                </a:lnTo>
                <a:lnTo>
                  <a:pt x="124825" y="38068"/>
                </a:lnTo>
                <a:lnTo>
                  <a:pt x="93138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97786" y="942847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306" y="19288"/>
                </a:lnTo>
                <a:lnTo>
                  <a:pt x="9751" y="53842"/>
                </a:lnTo>
                <a:lnTo>
                  <a:pt x="1075" y="106852"/>
                </a:lnTo>
                <a:lnTo>
                  <a:pt x="0" y="140335"/>
                </a:lnTo>
                <a:lnTo>
                  <a:pt x="1119" y="175311"/>
                </a:lnTo>
                <a:lnTo>
                  <a:pt x="10072" y="231024"/>
                </a:lnTo>
                <a:lnTo>
                  <a:pt x="28051" y="267696"/>
                </a:lnTo>
                <a:lnTo>
                  <a:pt x="72770" y="288163"/>
                </a:lnTo>
                <a:lnTo>
                  <a:pt x="81958" y="287520"/>
                </a:lnTo>
                <a:lnTo>
                  <a:pt x="117379" y="265572"/>
                </a:lnTo>
                <a:lnTo>
                  <a:pt x="134048" y="228996"/>
                </a:lnTo>
                <a:lnTo>
                  <a:pt x="141493" y="178927"/>
                </a:lnTo>
                <a:lnTo>
                  <a:pt x="142367" y="149987"/>
                </a:lnTo>
                <a:lnTo>
                  <a:pt x="141888" y="126317"/>
                </a:lnTo>
                <a:lnTo>
                  <a:pt x="138027" y="84978"/>
                </a:lnTo>
                <a:lnTo>
                  <a:pt x="124825" y="38068"/>
                </a:lnTo>
                <a:lnTo>
                  <a:pt x="93138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79361" y="917828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719" y="0"/>
                </a:lnTo>
                <a:lnTo>
                  <a:pt x="291719" y="86995"/>
                </a:lnTo>
                <a:lnTo>
                  <a:pt x="257683" y="86995"/>
                </a:lnTo>
                <a:lnTo>
                  <a:pt x="255496" y="79160"/>
                </a:lnTo>
                <a:lnTo>
                  <a:pt x="253523" y="72421"/>
                </a:lnTo>
                <a:lnTo>
                  <a:pt x="234696" y="36957"/>
                </a:lnTo>
                <a:lnTo>
                  <a:pt x="229235" y="33528"/>
                </a:lnTo>
                <a:lnTo>
                  <a:pt x="226441" y="32004"/>
                </a:lnTo>
                <a:lnTo>
                  <a:pt x="222885" y="30861"/>
                </a:lnTo>
                <a:lnTo>
                  <a:pt x="218694" y="30099"/>
                </a:lnTo>
                <a:lnTo>
                  <a:pt x="214503" y="29337"/>
                </a:lnTo>
                <a:lnTo>
                  <a:pt x="209042" y="28956"/>
                </a:lnTo>
                <a:lnTo>
                  <a:pt x="202184" y="28956"/>
                </a:lnTo>
                <a:lnTo>
                  <a:pt x="184404" y="28956"/>
                </a:lnTo>
                <a:lnTo>
                  <a:pt x="184404" y="276098"/>
                </a:lnTo>
                <a:lnTo>
                  <a:pt x="184404" y="284861"/>
                </a:lnTo>
                <a:lnTo>
                  <a:pt x="184658" y="291465"/>
                </a:lnTo>
                <a:lnTo>
                  <a:pt x="185166" y="296037"/>
                </a:lnTo>
                <a:lnTo>
                  <a:pt x="185547" y="300609"/>
                </a:lnTo>
                <a:lnTo>
                  <a:pt x="186563" y="304292"/>
                </a:lnTo>
                <a:lnTo>
                  <a:pt x="187833" y="307086"/>
                </a:lnTo>
                <a:lnTo>
                  <a:pt x="189103" y="309880"/>
                </a:lnTo>
                <a:lnTo>
                  <a:pt x="190754" y="312166"/>
                </a:lnTo>
                <a:lnTo>
                  <a:pt x="192659" y="313817"/>
                </a:lnTo>
                <a:lnTo>
                  <a:pt x="194564" y="315595"/>
                </a:lnTo>
                <a:lnTo>
                  <a:pt x="197231" y="317119"/>
                </a:lnTo>
                <a:lnTo>
                  <a:pt x="200533" y="318516"/>
                </a:lnTo>
                <a:lnTo>
                  <a:pt x="203962" y="319913"/>
                </a:lnTo>
                <a:lnTo>
                  <a:pt x="208534" y="321056"/>
                </a:lnTo>
                <a:lnTo>
                  <a:pt x="214376" y="321945"/>
                </a:lnTo>
                <a:lnTo>
                  <a:pt x="214376" y="338328"/>
                </a:lnTo>
                <a:lnTo>
                  <a:pt x="77597" y="338328"/>
                </a:lnTo>
                <a:lnTo>
                  <a:pt x="77597" y="321945"/>
                </a:lnTo>
                <a:lnTo>
                  <a:pt x="84455" y="320801"/>
                </a:lnTo>
                <a:lnTo>
                  <a:pt x="90043" y="319278"/>
                </a:lnTo>
                <a:lnTo>
                  <a:pt x="93980" y="317373"/>
                </a:lnTo>
                <a:lnTo>
                  <a:pt x="98044" y="315468"/>
                </a:lnTo>
                <a:lnTo>
                  <a:pt x="101092" y="312800"/>
                </a:lnTo>
                <a:lnTo>
                  <a:pt x="107569" y="283972"/>
                </a:lnTo>
                <a:lnTo>
                  <a:pt x="107569" y="276098"/>
                </a:lnTo>
                <a:lnTo>
                  <a:pt x="107569" y="28956"/>
                </a:lnTo>
                <a:lnTo>
                  <a:pt x="87503" y="28956"/>
                </a:lnTo>
                <a:lnTo>
                  <a:pt x="77597" y="28956"/>
                </a:lnTo>
                <a:lnTo>
                  <a:pt x="69977" y="30225"/>
                </a:lnTo>
                <a:lnTo>
                  <a:pt x="64643" y="32512"/>
                </a:lnTo>
                <a:lnTo>
                  <a:pt x="59436" y="34798"/>
                </a:lnTo>
                <a:lnTo>
                  <a:pt x="54864" y="38481"/>
                </a:lnTo>
                <a:lnTo>
                  <a:pt x="50927" y="43434"/>
                </a:lnTo>
                <a:lnTo>
                  <a:pt x="46990" y="48387"/>
                </a:lnTo>
                <a:lnTo>
                  <a:pt x="43688" y="54991"/>
                </a:lnTo>
                <a:lnTo>
                  <a:pt x="40894" y="63373"/>
                </a:lnTo>
                <a:lnTo>
                  <a:pt x="38100" y="71628"/>
                </a:lnTo>
                <a:lnTo>
                  <a:pt x="35814" y="79501"/>
                </a:lnTo>
                <a:lnTo>
                  <a:pt x="33909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241669" y="917828"/>
            <a:ext cx="300990" cy="338455"/>
          </a:xfrm>
          <a:custGeom>
            <a:avLst/>
            <a:gdLst/>
            <a:ahLst/>
            <a:cxnLst/>
            <a:rect l="l" t="t" r="r" b="b"/>
            <a:pathLst>
              <a:path w="300990" h="338455">
                <a:moveTo>
                  <a:pt x="0" y="0"/>
                </a:moveTo>
                <a:lnTo>
                  <a:pt x="100329" y="0"/>
                </a:lnTo>
                <a:lnTo>
                  <a:pt x="188086" y="152400"/>
                </a:lnTo>
                <a:lnTo>
                  <a:pt x="209295" y="191262"/>
                </a:lnTo>
                <a:lnTo>
                  <a:pt x="227405" y="226569"/>
                </a:lnTo>
                <a:lnTo>
                  <a:pt x="232663" y="237617"/>
                </a:lnTo>
                <a:lnTo>
                  <a:pt x="236600" y="237617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3" y="108331"/>
                </a:lnTo>
                <a:lnTo>
                  <a:pt x="233933" y="62230"/>
                </a:lnTo>
                <a:lnTo>
                  <a:pt x="233933" y="51435"/>
                </a:lnTo>
                <a:lnTo>
                  <a:pt x="221868" y="21844"/>
                </a:lnTo>
                <a:lnTo>
                  <a:pt x="218947" y="20193"/>
                </a:lnTo>
                <a:lnTo>
                  <a:pt x="214121" y="18415"/>
                </a:lnTo>
                <a:lnTo>
                  <a:pt x="207390" y="16383"/>
                </a:lnTo>
                <a:lnTo>
                  <a:pt x="207390" y="0"/>
                </a:lnTo>
                <a:lnTo>
                  <a:pt x="300989" y="0"/>
                </a:lnTo>
                <a:lnTo>
                  <a:pt x="300989" y="16383"/>
                </a:lnTo>
                <a:lnTo>
                  <a:pt x="294385" y="18542"/>
                </a:lnTo>
                <a:lnTo>
                  <a:pt x="289813" y="20320"/>
                </a:lnTo>
                <a:lnTo>
                  <a:pt x="287020" y="21844"/>
                </a:lnTo>
                <a:lnTo>
                  <a:pt x="284352" y="23368"/>
                </a:lnTo>
                <a:lnTo>
                  <a:pt x="281939" y="25273"/>
                </a:lnTo>
                <a:lnTo>
                  <a:pt x="280161" y="27812"/>
                </a:lnTo>
                <a:lnTo>
                  <a:pt x="278256" y="30225"/>
                </a:lnTo>
                <a:lnTo>
                  <a:pt x="276732" y="34036"/>
                </a:lnTo>
                <a:lnTo>
                  <a:pt x="275716" y="38988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327" y="338328"/>
                </a:lnTo>
                <a:lnTo>
                  <a:pt x="99821" y="145415"/>
                </a:lnTo>
                <a:lnTo>
                  <a:pt x="89320" y="126936"/>
                </a:lnTo>
                <a:lnTo>
                  <a:pt x="80295" y="110553"/>
                </a:lnTo>
                <a:lnTo>
                  <a:pt x="72747" y="96266"/>
                </a:lnTo>
                <a:lnTo>
                  <a:pt x="66675" y="84074"/>
                </a:lnTo>
                <a:lnTo>
                  <a:pt x="64388" y="84074"/>
                </a:lnTo>
                <a:lnTo>
                  <a:pt x="65482" y="111047"/>
                </a:lnTo>
                <a:lnTo>
                  <a:pt x="66278" y="138795"/>
                </a:lnTo>
                <a:lnTo>
                  <a:pt x="6676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28" y="284920"/>
                </a:lnTo>
                <a:lnTo>
                  <a:pt x="75437" y="314071"/>
                </a:lnTo>
                <a:lnTo>
                  <a:pt x="78612" y="316992"/>
                </a:lnTo>
                <a:lnTo>
                  <a:pt x="84708" y="319659"/>
                </a:lnTo>
                <a:lnTo>
                  <a:pt x="93598" y="321945"/>
                </a:lnTo>
                <a:lnTo>
                  <a:pt x="9359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388"/>
                </a:lnTo>
                <a:lnTo>
                  <a:pt x="14477" y="316484"/>
                </a:lnTo>
                <a:lnTo>
                  <a:pt x="18033" y="314451"/>
                </a:lnTo>
                <a:lnTo>
                  <a:pt x="20700" y="311785"/>
                </a:lnTo>
                <a:lnTo>
                  <a:pt x="22351" y="308356"/>
                </a:lnTo>
                <a:lnTo>
                  <a:pt x="24129" y="305054"/>
                </a:lnTo>
                <a:lnTo>
                  <a:pt x="25272" y="300736"/>
                </a:lnTo>
                <a:lnTo>
                  <a:pt x="25780" y="295656"/>
                </a:lnTo>
                <a:lnTo>
                  <a:pt x="26288" y="290575"/>
                </a:lnTo>
                <a:lnTo>
                  <a:pt x="26415" y="284099"/>
                </a:lnTo>
                <a:lnTo>
                  <a:pt x="26415" y="276351"/>
                </a:lnTo>
                <a:lnTo>
                  <a:pt x="26415" y="61975"/>
                </a:lnTo>
                <a:lnTo>
                  <a:pt x="18160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49822" y="917828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4" y="0"/>
                </a:lnTo>
                <a:lnTo>
                  <a:pt x="245744" y="78867"/>
                </a:lnTo>
                <a:lnTo>
                  <a:pt x="211836" y="78867"/>
                </a:lnTo>
                <a:lnTo>
                  <a:pt x="207887" y="68010"/>
                </a:lnTo>
                <a:lnTo>
                  <a:pt x="204247" y="59070"/>
                </a:lnTo>
                <a:lnTo>
                  <a:pt x="173624" y="30178"/>
                </a:lnTo>
                <a:lnTo>
                  <a:pt x="157352" y="28956"/>
                </a:lnTo>
                <a:lnTo>
                  <a:pt x="103250" y="28956"/>
                </a:lnTo>
                <a:lnTo>
                  <a:pt x="103250" y="147955"/>
                </a:lnTo>
                <a:lnTo>
                  <a:pt x="136016" y="147955"/>
                </a:lnTo>
                <a:lnTo>
                  <a:pt x="143255" y="147955"/>
                </a:lnTo>
                <a:lnTo>
                  <a:pt x="163322" y="134620"/>
                </a:lnTo>
                <a:lnTo>
                  <a:pt x="166115" y="129794"/>
                </a:lnTo>
                <a:lnTo>
                  <a:pt x="168655" y="122300"/>
                </a:lnTo>
                <a:lnTo>
                  <a:pt x="171196" y="112268"/>
                </a:lnTo>
                <a:lnTo>
                  <a:pt x="199136" y="112268"/>
                </a:lnTo>
                <a:lnTo>
                  <a:pt x="199136" y="212851"/>
                </a:lnTo>
                <a:lnTo>
                  <a:pt x="171196" y="212851"/>
                </a:lnTo>
                <a:lnTo>
                  <a:pt x="168910" y="203326"/>
                </a:lnTo>
                <a:lnTo>
                  <a:pt x="166242" y="195961"/>
                </a:lnTo>
                <a:lnTo>
                  <a:pt x="163449" y="191008"/>
                </a:lnTo>
                <a:lnTo>
                  <a:pt x="160654" y="185928"/>
                </a:lnTo>
                <a:lnTo>
                  <a:pt x="157352" y="182372"/>
                </a:lnTo>
                <a:lnTo>
                  <a:pt x="153415" y="180212"/>
                </a:lnTo>
                <a:lnTo>
                  <a:pt x="149605" y="178054"/>
                </a:lnTo>
                <a:lnTo>
                  <a:pt x="143763" y="176911"/>
                </a:lnTo>
                <a:lnTo>
                  <a:pt x="136016" y="176911"/>
                </a:lnTo>
                <a:lnTo>
                  <a:pt x="103250" y="176911"/>
                </a:lnTo>
                <a:lnTo>
                  <a:pt x="103250" y="309245"/>
                </a:lnTo>
                <a:lnTo>
                  <a:pt x="157099" y="309245"/>
                </a:lnTo>
                <a:lnTo>
                  <a:pt x="162813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640" y="307467"/>
                </a:lnTo>
                <a:lnTo>
                  <a:pt x="179197" y="306070"/>
                </a:lnTo>
                <a:lnTo>
                  <a:pt x="199009" y="286766"/>
                </a:lnTo>
                <a:lnTo>
                  <a:pt x="201294" y="283083"/>
                </a:lnTo>
                <a:lnTo>
                  <a:pt x="214249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29" y="305308"/>
                </a:lnTo>
                <a:lnTo>
                  <a:pt x="25273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0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22605" y="29972"/>
                </a:lnTo>
                <a:lnTo>
                  <a:pt x="20827" y="26670"/>
                </a:lnTo>
                <a:lnTo>
                  <a:pt x="18287" y="24003"/>
                </a:lnTo>
                <a:lnTo>
                  <a:pt x="14731" y="21971"/>
                </a:lnTo>
                <a:lnTo>
                  <a:pt x="11175" y="19938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19292" y="917828"/>
            <a:ext cx="382270" cy="338455"/>
          </a:xfrm>
          <a:custGeom>
            <a:avLst/>
            <a:gdLst/>
            <a:ahLst/>
            <a:cxnLst/>
            <a:rect l="l" t="t" r="r" b="b"/>
            <a:pathLst>
              <a:path w="382270" h="338455">
                <a:moveTo>
                  <a:pt x="0" y="0"/>
                </a:moveTo>
                <a:lnTo>
                  <a:pt x="123062" y="0"/>
                </a:lnTo>
                <a:lnTo>
                  <a:pt x="191770" y="203454"/>
                </a:lnTo>
                <a:lnTo>
                  <a:pt x="266065" y="0"/>
                </a:lnTo>
                <a:lnTo>
                  <a:pt x="382270" y="0"/>
                </a:lnTo>
                <a:lnTo>
                  <a:pt x="382270" y="16383"/>
                </a:lnTo>
                <a:lnTo>
                  <a:pt x="373507" y="18796"/>
                </a:lnTo>
                <a:lnTo>
                  <a:pt x="367665" y="21590"/>
                </a:lnTo>
                <a:lnTo>
                  <a:pt x="356108" y="61975"/>
                </a:lnTo>
                <a:lnTo>
                  <a:pt x="356108" y="276351"/>
                </a:lnTo>
                <a:lnTo>
                  <a:pt x="356108" y="286385"/>
                </a:lnTo>
                <a:lnTo>
                  <a:pt x="363601" y="313563"/>
                </a:lnTo>
                <a:lnTo>
                  <a:pt x="366649" y="316611"/>
                </a:lnTo>
                <a:lnTo>
                  <a:pt x="372872" y="319405"/>
                </a:lnTo>
                <a:lnTo>
                  <a:pt x="382270" y="321945"/>
                </a:lnTo>
                <a:lnTo>
                  <a:pt x="382270" y="338328"/>
                </a:lnTo>
                <a:lnTo>
                  <a:pt x="255143" y="338328"/>
                </a:lnTo>
                <a:lnTo>
                  <a:pt x="255143" y="321945"/>
                </a:lnTo>
                <a:lnTo>
                  <a:pt x="262509" y="319913"/>
                </a:lnTo>
                <a:lnTo>
                  <a:pt x="267462" y="318135"/>
                </a:lnTo>
                <a:lnTo>
                  <a:pt x="270256" y="316738"/>
                </a:lnTo>
                <a:lnTo>
                  <a:pt x="273177" y="315213"/>
                </a:lnTo>
                <a:lnTo>
                  <a:pt x="275336" y="313309"/>
                </a:lnTo>
                <a:lnTo>
                  <a:pt x="276860" y="310896"/>
                </a:lnTo>
                <a:lnTo>
                  <a:pt x="278384" y="308483"/>
                </a:lnTo>
                <a:lnTo>
                  <a:pt x="279654" y="304800"/>
                </a:lnTo>
                <a:lnTo>
                  <a:pt x="280289" y="299974"/>
                </a:lnTo>
                <a:lnTo>
                  <a:pt x="281051" y="295148"/>
                </a:lnTo>
                <a:lnTo>
                  <a:pt x="281432" y="287020"/>
                </a:lnTo>
                <a:lnTo>
                  <a:pt x="281432" y="275844"/>
                </a:lnTo>
                <a:lnTo>
                  <a:pt x="281432" y="154432"/>
                </a:lnTo>
                <a:lnTo>
                  <a:pt x="282194" y="107061"/>
                </a:lnTo>
                <a:lnTo>
                  <a:pt x="283718" y="68453"/>
                </a:lnTo>
                <a:lnTo>
                  <a:pt x="278511" y="68453"/>
                </a:lnTo>
                <a:lnTo>
                  <a:pt x="276479" y="75057"/>
                </a:lnTo>
                <a:lnTo>
                  <a:pt x="274447" y="81534"/>
                </a:lnTo>
                <a:lnTo>
                  <a:pt x="272161" y="87884"/>
                </a:lnTo>
                <a:lnTo>
                  <a:pt x="270162" y="93577"/>
                </a:lnTo>
                <a:lnTo>
                  <a:pt x="267414" y="101139"/>
                </a:lnTo>
                <a:lnTo>
                  <a:pt x="263927" y="110583"/>
                </a:lnTo>
                <a:lnTo>
                  <a:pt x="259715" y="121920"/>
                </a:lnTo>
                <a:lnTo>
                  <a:pt x="193294" y="300863"/>
                </a:lnTo>
                <a:lnTo>
                  <a:pt x="149606" y="300863"/>
                </a:lnTo>
                <a:lnTo>
                  <a:pt x="79756" y="99822"/>
                </a:lnTo>
                <a:lnTo>
                  <a:pt x="76727" y="91344"/>
                </a:lnTo>
                <a:lnTo>
                  <a:pt x="73914" y="82867"/>
                </a:lnTo>
                <a:lnTo>
                  <a:pt x="71290" y="74390"/>
                </a:lnTo>
                <a:lnTo>
                  <a:pt x="68834" y="65912"/>
                </a:lnTo>
                <a:lnTo>
                  <a:pt x="64389" y="65912"/>
                </a:lnTo>
                <a:lnTo>
                  <a:pt x="65482" y="87300"/>
                </a:lnTo>
                <a:lnTo>
                  <a:pt x="66278" y="110521"/>
                </a:lnTo>
                <a:lnTo>
                  <a:pt x="66764" y="135600"/>
                </a:lnTo>
                <a:lnTo>
                  <a:pt x="66929" y="162560"/>
                </a:lnTo>
                <a:lnTo>
                  <a:pt x="66929" y="276606"/>
                </a:lnTo>
                <a:lnTo>
                  <a:pt x="67026" y="285059"/>
                </a:lnTo>
                <a:lnTo>
                  <a:pt x="75565" y="313944"/>
                </a:lnTo>
                <a:lnTo>
                  <a:pt x="78994" y="317119"/>
                </a:lnTo>
                <a:lnTo>
                  <a:pt x="85090" y="319786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388"/>
                </a:lnTo>
                <a:lnTo>
                  <a:pt x="14478" y="316484"/>
                </a:lnTo>
                <a:lnTo>
                  <a:pt x="18034" y="314451"/>
                </a:lnTo>
                <a:lnTo>
                  <a:pt x="20701" y="311785"/>
                </a:lnTo>
                <a:lnTo>
                  <a:pt x="22479" y="308483"/>
                </a:lnTo>
                <a:lnTo>
                  <a:pt x="24384" y="305181"/>
                </a:lnTo>
                <a:lnTo>
                  <a:pt x="25400" y="300990"/>
                </a:lnTo>
                <a:lnTo>
                  <a:pt x="25908" y="295910"/>
                </a:lnTo>
                <a:lnTo>
                  <a:pt x="26289" y="290830"/>
                </a:lnTo>
                <a:lnTo>
                  <a:pt x="26416" y="284225"/>
                </a:lnTo>
                <a:lnTo>
                  <a:pt x="26416" y="276351"/>
                </a:lnTo>
                <a:lnTo>
                  <a:pt x="26416" y="61975"/>
                </a:lnTo>
                <a:lnTo>
                  <a:pt x="15367" y="2184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06239" y="917828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5" y="0"/>
                </a:lnTo>
                <a:lnTo>
                  <a:pt x="245745" y="78867"/>
                </a:lnTo>
                <a:lnTo>
                  <a:pt x="211836" y="78867"/>
                </a:lnTo>
                <a:lnTo>
                  <a:pt x="207887" y="68010"/>
                </a:lnTo>
                <a:lnTo>
                  <a:pt x="204247" y="59070"/>
                </a:lnTo>
                <a:lnTo>
                  <a:pt x="173624" y="30178"/>
                </a:lnTo>
                <a:lnTo>
                  <a:pt x="157352" y="28956"/>
                </a:lnTo>
                <a:lnTo>
                  <a:pt x="103250" y="28956"/>
                </a:lnTo>
                <a:lnTo>
                  <a:pt x="103250" y="147955"/>
                </a:lnTo>
                <a:lnTo>
                  <a:pt x="136016" y="147955"/>
                </a:lnTo>
                <a:lnTo>
                  <a:pt x="143256" y="147955"/>
                </a:lnTo>
                <a:lnTo>
                  <a:pt x="163322" y="134620"/>
                </a:lnTo>
                <a:lnTo>
                  <a:pt x="166115" y="129794"/>
                </a:lnTo>
                <a:lnTo>
                  <a:pt x="168656" y="122300"/>
                </a:lnTo>
                <a:lnTo>
                  <a:pt x="171196" y="112268"/>
                </a:lnTo>
                <a:lnTo>
                  <a:pt x="199136" y="112268"/>
                </a:lnTo>
                <a:lnTo>
                  <a:pt x="199136" y="212851"/>
                </a:lnTo>
                <a:lnTo>
                  <a:pt x="171196" y="212851"/>
                </a:lnTo>
                <a:lnTo>
                  <a:pt x="168910" y="203326"/>
                </a:lnTo>
                <a:lnTo>
                  <a:pt x="166243" y="195961"/>
                </a:lnTo>
                <a:lnTo>
                  <a:pt x="163449" y="191008"/>
                </a:lnTo>
                <a:lnTo>
                  <a:pt x="160655" y="185928"/>
                </a:lnTo>
                <a:lnTo>
                  <a:pt x="157352" y="182372"/>
                </a:lnTo>
                <a:lnTo>
                  <a:pt x="153415" y="180212"/>
                </a:lnTo>
                <a:lnTo>
                  <a:pt x="149606" y="178054"/>
                </a:lnTo>
                <a:lnTo>
                  <a:pt x="143763" y="176911"/>
                </a:lnTo>
                <a:lnTo>
                  <a:pt x="136016" y="176911"/>
                </a:lnTo>
                <a:lnTo>
                  <a:pt x="103250" y="176911"/>
                </a:lnTo>
                <a:lnTo>
                  <a:pt x="103250" y="309245"/>
                </a:lnTo>
                <a:lnTo>
                  <a:pt x="157099" y="309245"/>
                </a:lnTo>
                <a:lnTo>
                  <a:pt x="162813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640" y="307467"/>
                </a:lnTo>
                <a:lnTo>
                  <a:pt x="179197" y="306070"/>
                </a:lnTo>
                <a:lnTo>
                  <a:pt x="199009" y="286766"/>
                </a:lnTo>
                <a:lnTo>
                  <a:pt x="201295" y="283083"/>
                </a:lnTo>
                <a:lnTo>
                  <a:pt x="214249" y="247776"/>
                </a:lnTo>
                <a:lnTo>
                  <a:pt x="248285" y="247776"/>
                </a:lnTo>
                <a:lnTo>
                  <a:pt x="243586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7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1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3" y="295783"/>
                </a:lnTo>
                <a:lnTo>
                  <a:pt x="26162" y="290575"/>
                </a:lnTo>
                <a:lnTo>
                  <a:pt x="26415" y="283972"/>
                </a:lnTo>
                <a:lnTo>
                  <a:pt x="26415" y="276098"/>
                </a:lnTo>
                <a:lnTo>
                  <a:pt x="26415" y="62484"/>
                </a:lnTo>
                <a:lnTo>
                  <a:pt x="26415" y="54737"/>
                </a:lnTo>
                <a:lnTo>
                  <a:pt x="26288" y="48133"/>
                </a:lnTo>
                <a:lnTo>
                  <a:pt x="25781" y="42925"/>
                </a:lnTo>
                <a:lnTo>
                  <a:pt x="25400" y="37592"/>
                </a:lnTo>
                <a:lnTo>
                  <a:pt x="24384" y="3327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071748" y="917828"/>
            <a:ext cx="300990" cy="338455"/>
          </a:xfrm>
          <a:custGeom>
            <a:avLst/>
            <a:gdLst/>
            <a:ahLst/>
            <a:cxnLst/>
            <a:rect l="l" t="t" r="r" b="b"/>
            <a:pathLst>
              <a:path w="300989" h="338455">
                <a:moveTo>
                  <a:pt x="0" y="0"/>
                </a:moveTo>
                <a:lnTo>
                  <a:pt x="100330" y="0"/>
                </a:lnTo>
                <a:lnTo>
                  <a:pt x="188087" y="152400"/>
                </a:lnTo>
                <a:lnTo>
                  <a:pt x="209296" y="191262"/>
                </a:lnTo>
                <a:lnTo>
                  <a:pt x="227405" y="226569"/>
                </a:lnTo>
                <a:lnTo>
                  <a:pt x="232663" y="237617"/>
                </a:lnTo>
                <a:lnTo>
                  <a:pt x="236600" y="237617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1868" y="21844"/>
                </a:lnTo>
                <a:lnTo>
                  <a:pt x="218948" y="20193"/>
                </a:lnTo>
                <a:lnTo>
                  <a:pt x="214122" y="18415"/>
                </a:lnTo>
                <a:lnTo>
                  <a:pt x="207390" y="16383"/>
                </a:lnTo>
                <a:lnTo>
                  <a:pt x="207390" y="0"/>
                </a:lnTo>
                <a:lnTo>
                  <a:pt x="300989" y="0"/>
                </a:lnTo>
                <a:lnTo>
                  <a:pt x="300989" y="16383"/>
                </a:lnTo>
                <a:lnTo>
                  <a:pt x="294386" y="18542"/>
                </a:lnTo>
                <a:lnTo>
                  <a:pt x="289813" y="20320"/>
                </a:lnTo>
                <a:lnTo>
                  <a:pt x="287020" y="21844"/>
                </a:lnTo>
                <a:lnTo>
                  <a:pt x="284352" y="23368"/>
                </a:lnTo>
                <a:lnTo>
                  <a:pt x="281939" y="25273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733" y="34036"/>
                </a:lnTo>
                <a:lnTo>
                  <a:pt x="275716" y="38988"/>
                </a:lnTo>
                <a:lnTo>
                  <a:pt x="274827" y="44069"/>
                </a:lnTo>
                <a:lnTo>
                  <a:pt x="274320" y="51816"/>
                </a:lnTo>
                <a:lnTo>
                  <a:pt x="274320" y="62230"/>
                </a:lnTo>
                <a:lnTo>
                  <a:pt x="274320" y="338328"/>
                </a:lnTo>
                <a:lnTo>
                  <a:pt x="211327" y="338328"/>
                </a:lnTo>
                <a:lnTo>
                  <a:pt x="99821" y="145415"/>
                </a:lnTo>
                <a:lnTo>
                  <a:pt x="89320" y="126936"/>
                </a:lnTo>
                <a:lnTo>
                  <a:pt x="80295" y="110553"/>
                </a:lnTo>
                <a:lnTo>
                  <a:pt x="72747" y="96266"/>
                </a:lnTo>
                <a:lnTo>
                  <a:pt x="66675" y="84074"/>
                </a:lnTo>
                <a:lnTo>
                  <a:pt x="64388" y="84074"/>
                </a:lnTo>
                <a:lnTo>
                  <a:pt x="65482" y="111047"/>
                </a:lnTo>
                <a:lnTo>
                  <a:pt x="66278" y="138795"/>
                </a:lnTo>
                <a:lnTo>
                  <a:pt x="6676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28" y="284920"/>
                </a:lnTo>
                <a:lnTo>
                  <a:pt x="75437" y="314071"/>
                </a:lnTo>
                <a:lnTo>
                  <a:pt x="78612" y="316992"/>
                </a:lnTo>
                <a:lnTo>
                  <a:pt x="84708" y="319659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388"/>
                </a:lnTo>
                <a:lnTo>
                  <a:pt x="14477" y="316484"/>
                </a:lnTo>
                <a:lnTo>
                  <a:pt x="18033" y="314451"/>
                </a:lnTo>
                <a:lnTo>
                  <a:pt x="20700" y="311785"/>
                </a:lnTo>
                <a:lnTo>
                  <a:pt x="22351" y="308356"/>
                </a:lnTo>
                <a:lnTo>
                  <a:pt x="24130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415" y="284099"/>
                </a:lnTo>
                <a:lnTo>
                  <a:pt x="26415" y="276351"/>
                </a:lnTo>
                <a:lnTo>
                  <a:pt x="26415" y="61975"/>
                </a:lnTo>
                <a:lnTo>
                  <a:pt x="18161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895726" y="917828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8" y="0"/>
                </a:lnTo>
                <a:lnTo>
                  <a:pt x="130048" y="16383"/>
                </a:lnTo>
                <a:lnTo>
                  <a:pt x="123317" y="18161"/>
                </a:lnTo>
                <a:lnTo>
                  <a:pt x="118237" y="20193"/>
                </a:lnTo>
                <a:lnTo>
                  <a:pt x="103250" y="53212"/>
                </a:lnTo>
                <a:lnTo>
                  <a:pt x="103250" y="62484"/>
                </a:lnTo>
                <a:lnTo>
                  <a:pt x="103250" y="276098"/>
                </a:lnTo>
                <a:lnTo>
                  <a:pt x="103250" y="281813"/>
                </a:lnTo>
                <a:lnTo>
                  <a:pt x="103378" y="287274"/>
                </a:lnTo>
                <a:lnTo>
                  <a:pt x="103759" y="292226"/>
                </a:lnTo>
                <a:lnTo>
                  <a:pt x="104140" y="297180"/>
                </a:lnTo>
                <a:lnTo>
                  <a:pt x="104775" y="301117"/>
                </a:lnTo>
                <a:lnTo>
                  <a:pt x="105791" y="304292"/>
                </a:lnTo>
                <a:lnTo>
                  <a:pt x="106806" y="307467"/>
                </a:lnTo>
                <a:lnTo>
                  <a:pt x="130048" y="321945"/>
                </a:lnTo>
                <a:lnTo>
                  <a:pt x="130048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6"/>
                </a:lnTo>
                <a:lnTo>
                  <a:pt x="14478" y="316611"/>
                </a:lnTo>
                <a:lnTo>
                  <a:pt x="18034" y="314706"/>
                </a:lnTo>
                <a:lnTo>
                  <a:pt x="20574" y="312038"/>
                </a:lnTo>
                <a:lnTo>
                  <a:pt x="22352" y="308610"/>
                </a:lnTo>
                <a:lnTo>
                  <a:pt x="24130" y="305308"/>
                </a:lnTo>
                <a:lnTo>
                  <a:pt x="25273" y="300990"/>
                </a:lnTo>
                <a:lnTo>
                  <a:pt x="25654" y="295783"/>
                </a:lnTo>
                <a:lnTo>
                  <a:pt x="26162" y="290575"/>
                </a:lnTo>
                <a:lnTo>
                  <a:pt x="26416" y="283972"/>
                </a:lnTo>
                <a:lnTo>
                  <a:pt x="26416" y="276098"/>
                </a:lnTo>
                <a:lnTo>
                  <a:pt x="26416" y="62230"/>
                </a:lnTo>
                <a:lnTo>
                  <a:pt x="26416" y="54229"/>
                </a:lnTo>
                <a:lnTo>
                  <a:pt x="26289" y="47751"/>
                </a:lnTo>
                <a:lnTo>
                  <a:pt x="25781" y="42672"/>
                </a:lnTo>
                <a:lnTo>
                  <a:pt x="25400" y="37465"/>
                </a:lnTo>
                <a:lnTo>
                  <a:pt x="24384" y="33274"/>
                </a:lnTo>
                <a:lnTo>
                  <a:pt x="22606" y="29845"/>
                </a:lnTo>
                <a:lnTo>
                  <a:pt x="20828" y="26543"/>
                </a:lnTo>
                <a:lnTo>
                  <a:pt x="18287" y="23749"/>
                </a:lnTo>
                <a:lnTo>
                  <a:pt x="14731" y="21844"/>
                </a:lnTo>
                <a:lnTo>
                  <a:pt x="11175" y="19812"/>
                </a:lnTo>
                <a:lnTo>
                  <a:pt x="622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69313" y="917828"/>
            <a:ext cx="300990" cy="338455"/>
          </a:xfrm>
          <a:custGeom>
            <a:avLst/>
            <a:gdLst/>
            <a:ahLst/>
            <a:cxnLst/>
            <a:rect l="l" t="t" r="r" b="b"/>
            <a:pathLst>
              <a:path w="300989" h="338455">
                <a:moveTo>
                  <a:pt x="0" y="0"/>
                </a:moveTo>
                <a:lnTo>
                  <a:pt x="100330" y="0"/>
                </a:lnTo>
                <a:lnTo>
                  <a:pt x="188087" y="152400"/>
                </a:lnTo>
                <a:lnTo>
                  <a:pt x="209295" y="191262"/>
                </a:lnTo>
                <a:lnTo>
                  <a:pt x="227405" y="226569"/>
                </a:lnTo>
                <a:lnTo>
                  <a:pt x="232663" y="237617"/>
                </a:lnTo>
                <a:lnTo>
                  <a:pt x="236600" y="237617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4" y="108331"/>
                </a:lnTo>
                <a:lnTo>
                  <a:pt x="233934" y="62230"/>
                </a:lnTo>
                <a:lnTo>
                  <a:pt x="233934" y="51435"/>
                </a:lnTo>
                <a:lnTo>
                  <a:pt x="221869" y="21844"/>
                </a:lnTo>
                <a:lnTo>
                  <a:pt x="218948" y="20193"/>
                </a:lnTo>
                <a:lnTo>
                  <a:pt x="214122" y="18415"/>
                </a:lnTo>
                <a:lnTo>
                  <a:pt x="207391" y="16383"/>
                </a:lnTo>
                <a:lnTo>
                  <a:pt x="207391" y="0"/>
                </a:lnTo>
                <a:lnTo>
                  <a:pt x="300989" y="0"/>
                </a:lnTo>
                <a:lnTo>
                  <a:pt x="300989" y="16383"/>
                </a:lnTo>
                <a:lnTo>
                  <a:pt x="294386" y="18542"/>
                </a:lnTo>
                <a:lnTo>
                  <a:pt x="289813" y="20320"/>
                </a:lnTo>
                <a:lnTo>
                  <a:pt x="287019" y="21844"/>
                </a:lnTo>
                <a:lnTo>
                  <a:pt x="284353" y="23368"/>
                </a:lnTo>
                <a:lnTo>
                  <a:pt x="281939" y="25273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732" y="34036"/>
                </a:lnTo>
                <a:lnTo>
                  <a:pt x="275717" y="38988"/>
                </a:lnTo>
                <a:lnTo>
                  <a:pt x="274828" y="44069"/>
                </a:lnTo>
                <a:lnTo>
                  <a:pt x="274319" y="51816"/>
                </a:lnTo>
                <a:lnTo>
                  <a:pt x="274319" y="62230"/>
                </a:lnTo>
                <a:lnTo>
                  <a:pt x="274319" y="338328"/>
                </a:lnTo>
                <a:lnTo>
                  <a:pt x="211328" y="338328"/>
                </a:lnTo>
                <a:lnTo>
                  <a:pt x="99822" y="145415"/>
                </a:lnTo>
                <a:lnTo>
                  <a:pt x="89320" y="126936"/>
                </a:lnTo>
                <a:lnTo>
                  <a:pt x="80295" y="110553"/>
                </a:lnTo>
                <a:lnTo>
                  <a:pt x="72747" y="96266"/>
                </a:lnTo>
                <a:lnTo>
                  <a:pt x="66675" y="84074"/>
                </a:lnTo>
                <a:lnTo>
                  <a:pt x="64388" y="84074"/>
                </a:lnTo>
                <a:lnTo>
                  <a:pt x="65482" y="111047"/>
                </a:lnTo>
                <a:lnTo>
                  <a:pt x="66278" y="138795"/>
                </a:lnTo>
                <a:lnTo>
                  <a:pt x="66764" y="167280"/>
                </a:lnTo>
                <a:lnTo>
                  <a:pt x="66929" y="196469"/>
                </a:lnTo>
                <a:lnTo>
                  <a:pt x="66929" y="276351"/>
                </a:lnTo>
                <a:lnTo>
                  <a:pt x="67028" y="284920"/>
                </a:lnTo>
                <a:lnTo>
                  <a:pt x="75437" y="314071"/>
                </a:lnTo>
                <a:lnTo>
                  <a:pt x="78612" y="316992"/>
                </a:lnTo>
                <a:lnTo>
                  <a:pt x="84709" y="319659"/>
                </a:lnTo>
                <a:lnTo>
                  <a:pt x="93599" y="321945"/>
                </a:lnTo>
                <a:lnTo>
                  <a:pt x="93599" y="338328"/>
                </a:lnTo>
                <a:lnTo>
                  <a:pt x="0" y="338328"/>
                </a:lnTo>
                <a:lnTo>
                  <a:pt x="0" y="321945"/>
                </a:lnTo>
                <a:lnTo>
                  <a:pt x="6095" y="320294"/>
                </a:lnTo>
                <a:lnTo>
                  <a:pt x="10922" y="318388"/>
                </a:lnTo>
                <a:lnTo>
                  <a:pt x="14478" y="316484"/>
                </a:lnTo>
                <a:lnTo>
                  <a:pt x="18034" y="314451"/>
                </a:lnTo>
                <a:lnTo>
                  <a:pt x="20700" y="311785"/>
                </a:lnTo>
                <a:lnTo>
                  <a:pt x="22351" y="308356"/>
                </a:lnTo>
                <a:lnTo>
                  <a:pt x="24130" y="305054"/>
                </a:lnTo>
                <a:lnTo>
                  <a:pt x="25273" y="300736"/>
                </a:lnTo>
                <a:lnTo>
                  <a:pt x="25781" y="295656"/>
                </a:lnTo>
                <a:lnTo>
                  <a:pt x="26288" y="290575"/>
                </a:lnTo>
                <a:lnTo>
                  <a:pt x="26416" y="284099"/>
                </a:lnTo>
                <a:lnTo>
                  <a:pt x="26416" y="276351"/>
                </a:lnTo>
                <a:lnTo>
                  <a:pt x="26416" y="61975"/>
                </a:lnTo>
                <a:lnTo>
                  <a:pt x="18161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834638" y="91605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145" y="0"/>
                </a:moveTo>
                <a:lnTo>
                  <a:pt x="210312" y="0"/>
                </a:lnTo>
                <a:lnTo>
                  <a:pt x="292100" y="277622"/>
                </a:lnTo>
                <a:lnTo>
                  <a:pt x="294743" y="286214"/>
                </a:lnTo>
                <a:lnTo>
                  <a:pt x="314960" y="319786"/>
                </a:lnTo>
                <a:lnTo>
                  <a:pt x="327533" y="323723"/>
                </a:lnTo>
                <a:lnTo>
                  <a:pt x="327533" y="340106"/>
                </a:lnTo>
                <a:lnTo>
                  <a:pt x="190753" y="340106"/>
                </a:lnTo>
                <a:lnTo>
                  <a:pt x="190753" y="323723"/>
                </a:lnTo>
                <a:lnTo>
                  <a:pt x="199389" y="322707"/>
                </a:lnTo>
                <a:lnTo>
                  <a:pt x="205739" y="320294"/>
                </a:lnTo>
                <a:lnTo>
                  <a:pt x="209803" y="316484"/>
                </a:lnTo>
                <a:lnTo>
                  <a:pt x="213995" y="312674"/>
                </a:lnTo>
                <a:lnTo>
                  <a:pt x="216026" y="307339"/>
                </a:lnTo>
                <a:lnTo>
                  <a:pt x="216026" y="300354"/>
                </a:lnTo>
                <a:lnTo>
                  <a:pt x="216026" y="295275"/>
                </a:lnTo>
                <a:lnTo>
                  <a:pt x="215519" y="289560"/>
                </a:lnTo>
                <a:lnTo>
                  <a:pt x="214249" y="283337"/>
                </a:lnTo>
                <a:lnTo>
                  <a:pt x="213106" y="276987"/>
                </a:lnTo>
                <a:lnTo>
                  <a:pt x="211200" y="269113"/>
                </a:lnTo>
                <a:lnTo>
                  <a:pt x="208661" y="259461"/>
                </a:lnTo>
                <a:lnTo>
                  <a:pt x="201929" y="235203"/>
                </a:lnTo>
                <a:lnTo>
                  <a:pt x="96138" y="235203"/>
                </a:lnTo>
                <a:lnTo>
                  <a:pt x="83692" y="271779"/>
                </a:lnTo>
                <a:lnTo>
                  <a:pt x="80010" y="290702"/>
                </a:lnTo>
                <a:lnTo>
                  <a:pt x="80010" y="297688"/>
                </a:lnTo>
                <a:lnTo>
                  <a:pt x="81627" y="308399"/>
                </a:lnTo>
                <a:lnTo>
                  <a:pt x="86471" y="316325"/>
                </a:lnTo>
                <a:lnTo>
                  <a:pt x="94529" y="321440"/>
                </a:lnTo>
                <a:lnTo>
                  <a:pt x="105790" y="323723"/>
                </a:lnTo>
                <a:lnTo>
                  <a:pt x="105790" y="340106"/>
                </a:lnTo>
                <a:lnTo>
                  <a:pt x="0" y="340106"/>
                </a:lnTo>
                <a:lnTo>
                  <a:pt x="0" y="323723"/>
                </a:lnTo>
                <a:lnTo>
                  <a:pt x="6096" y="323088"/>
                </a:lnTo>
                <a:lnTo>
                  <a:pt x="11429" y="320928"/>
                </a:lnTo>
                <a:lnTo>
                  <a:pt x="16001" y="317246"/>
                </a:lnTo>
                <a:lnTo>
                  <a:pt x="20700" y="313563"/>
                </a:lnTo>
                <a:lnTo>
                  <a:pt x="24891" y="308610"/>
                </a:lnTo>
                <a:lnTo>
                  <a:pt x="40894" y="275336"/>
                </a:lnTo>
                <a:lnTo>
                  <a:pt x="14414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56403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4" y="82550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7" y="34417"/>
                </a:lnTo>
                <a:lnTo>
                  <a:pt x="126619" y="28956"/>
                </a:lnTo>
                <a:lnTo>
                  <a:pt x="119759" y="29265"/>
                </a:lnTo>
                <a:lnTo>
                  <a:pt x="83820" y="48641"/>
                </a:lnTo>
                <a:lnTo>
                  <a:pt x="79501" y="55245"/>
                </a:lnTo>
                <a:lnTo>
                  <a:pt x="77343" y="63119"/>
                </a:lnTo>
                <a:lnTo>
                  <a:pt x="77343" y="72390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6" y="140716"/>
                </a:lnTo>
                <a:lnTo>
                  <a:pt x="154237" y="148595"/>
                </a:lnTo>
                <a:lnTo>
                  <a:pt x="187706" y="171831"/>
                </a:lnTo>
                <a:lnTo>
                  <a:pt x="213487" y="205105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39" y="346202"/>
                </a:lnTo>
                <a:lnTo>
                  <a:pt x="91350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98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2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95798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7" y="34417"/>
                </a:lnTo>
                <a:lnTo>
                  <a:pt x="126618" y="28956"/>
                </a:lnTo>
                <a:lnTo>
                  <a:pt x="119759" y="29265"/>
                </a:lnTo>
                <a:lnTo>
                  <a:pt x="83820" y="48641"/>
                </a:lnTo>
                <a:lnTo>
                  <a:pt x="79501" y="55245"/>
                </a:lnTo>
                <a:lnTo>
                  <a:pt x="77342" y="63119"/>
                </a:lnTo>
                <a:lnTo>
                  <a:pt x="77342" y="72390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6" y="140716"/>
                </a:lnTo>
                <a:lnTo>
                  <a:pt x="154237" y="148595"/>
                </a:lnTo>
                <a:lnTo>
                  <a:pt x="187705" y="171831"/>
                </a:lnTo>
                <a:lnTo>
                  <a:pt x="213487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39" y="346202"/>
                </a:lnTo>
                <a:lnTo>
                  <a:pt x="91350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98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42586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7" y="34417"/>
                </a:lnTo>
                <a:lnTo>
                  <a:pt x="126618" y="28956"/>
                </a:lnTo>
                <a:lnTo>
                  <a:pt x="119759" y="29265"/>
                </a:lnTo>
                <a:lnTo>
                  <a:pt x="83820" y="48641"/>
                </a:lnTo>
                <a:lnTo>
                  <a:pt x="79501" y="55245"/>
                </a:lnTo>
                <a:lnTo>
                  <a:pt x="77342" y="63119"/>
                </a:lnTo>
                <a:lnTo>
                  <a:pt x="77342" y="72390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6" y="140716"/>
                </a:lnTo>
                <a:lnTo>
                  <a:pt x="154237" y="148595"/>
                </a:lnTo>
                <a:lnTo>
                  <a:pt x="187705" y="171831"/>
                </a:lnTo>
                <a:lnTo>
                  <a:pt x="213487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39" y="346202"/>
                </a:lnTo>
                <a:lnTo>
                  <a:pt x="91350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98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2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81983" y="913891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286"/>
                </a:lnTo>
                <a:lnTo>
                  <a:pt x="218312" y="10668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75" y="73241"/>
                </a:lnTo>
                <a:lnTo>
                  <a:pt x="179038" y="64944"/>
                </a:lnTo>
                <a:lnTo>
                  <a:pt x="154177" y="34417"/>
                </a:lnTo>
                <a:lnTo>
                  <a:pt x="126618" y="28956"/>
                </a:lnTo>
                <a:lnTo>
                  <a:pt x="119759" y="29265"/>
                </a:lnTo>
                <a:lnTo>
                  <a:pt x="83819" y="48641"/>
                </a:lnTo>
                <a:lnTo>
                  <a:pt x="79501" y="55245"/>
                </a:lnTo>
                <a:lnTo>
                  <a:pt x="77342" y="63119"/>
                </a:lnTo>
                <a:lnTo>
                  <a:pt x="77342" y="72390"/>
                </a:lnTo>
                <a:lnTo>
                  <a:pt x="95503" y="112783"/>
                </a:lnTo>
                <a:lnTo>
                  <a:pt x="128014" y="134483"/>
                </a:lnTo>
                <a:lnTo>
                  <a:pt x="139826" y="140716"/>
                </a:lnTo>
                <a:lnTo>
                  <a:pt x="154237" y="148595"/>
                </a:lnTo>
                <a:lnTo>
                  <a:pt x="187705" y="171831"/>
                </a:lnTo>
                <a:lnTo>
                  <a:pt x="213487" y="205105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461" y="343169"/>
                </a:lnTo>
                <a:lnTo>
                  <a:pt x="104139" y="346202"/>
                </a:lnTo>
                <a:lnTo>
                  <a:pt x="91350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98" y="316809"/>
                </a:lnTo>
                <a:lnTo>
                  <a:pt x="142112" y="296291"/>
                </a:lnTo>
                <a:lnTo>
                  <a:pt x="149225" y="268605"/>
                </a:lnTo>
                <a:lnTo>
                  <a:pt x="148867" y="261151"/>
                </a:lnTo>
                <a:lnTo>
                  <a:pt x="131026" y="225665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84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609" y="17214"/>
                </a:lnTo>
                <a:lnTo>
                  <a:pt x="94980" y="2762"/>
                </a:lnTo>
                <a:lnTo>
                  <a:pt x="112087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418585" y="9138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0" y="13081"/>
                </a:lnTo>
                <a:lnTo>
                  <a:pt x="258190" y="83438"/>
                </a:lnTo>
                <a:lnTo>
                  <a:pt x="224281" y="83438"/>
                </a:lnTo>
                <a:lnTo>
                  <a:pt x="221329" y="73652"/>
                </a:lnTo>
                <a:lnTo>
                  <a:pt x="218186" y="65055"/>
                </a:lnTo>
                <a:lnTo>
                  <a:pt x="192404" y="34544"/>
                </a:lnTo>
                <a:lnTo>
                  <a:pt x="162813" y="28956"/>
                </a:lnTo>
                <a:lnTo>
                  <a:pt x="150903" y="29904"/>
                </a:lnTo>
                <a:lnTo>
                  <a:pt x="110577" y="52566"/>
                </a:lnTo>
                <a:lnTo>
                  <a:pt x="89788" y="91821"/>
                </a:lnTo>
                <a:lnTo>
                  <a:pt x="79537" y="150828"/>
                </a:lnTo>
                <a:lnTo>
                  <a:pt x="78866" y="174879"/>
                </a:lnTo>
                <a:lnTo>
                  <a:pt x="79319" y="195861"/>
                </a:lnTo>
                <a:lnTo>
                  <a:pt x="86105" y="250190"/>
                </a:lnTo>
                <a:lnTo>
                  <a:pt x="101429" y="289927"/>
                </a:lnTo>
                <a:lnTo>
                  <a:pt x="134943" y="316023"/>
                </a:lnTo>
                <a:lnTo>
                  <a:pt x="145541" y="317119"/>
                </a:lnTo>
                <a:lnTo>
                  <a:pt x="155705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83006" y="214375"/>
                </a:lnTo>
                <a:lnTo>
                  <a:pt x="181228" y="211709"/>
                </a:lnTo>
                <a:lnTo>
                  <a:pt x="161289" y="202184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4"/>
                </a:lnTo>
                <a:lnTo>
                  <a:pt x="279908" y="204724"/>
                </a:lnTo>
                <a:lnTo>
                  <a:pt x="274319" y="207518"/>
                </a:lnTo>
                <a:lnTo>
                  <a:pt x="271399" y="210566"/>
                </a:lnTo>
                <a:lnTo>
                  <a:pt x="268350" y="213741"/>
                </a:lnTo>
                <a:lnTo>
                  <a:pt x="266318" y="217932"/>
                </a:lnTo>
                <a:lnTo>
                  <a:pt x="265302" y="223138"/>
                </a:lnTo>
                <a:lnTo>
                  <a:pt x="264160" y="228346"/>
                </a:lnTo>
                <a:lnTo>
                  <a:pt x="263651" y="235585"/>
                </a:lnTo>
                <a:lnTo>
                  <a:pt x="263651" y="245110"/>
                </a:lnTo>
                <a:lnTo>
                  <a:pt x="263651" y="338455"/>
                </a:lnTo>
                <a:lnTo>
                  <a:pt x="227964" y="345948"/>
                </a:lnTo>
                <a:lnTo>
                  <a:pt x="211200" y="328041"/>
                </a:lnTo>
                <a:lnTo>
                  <a:pt x="195891" y="335968"/>
                </a:lnTo>
                <a:lnTo>
                  <a:pt x="179498" y="341645"/>
                </a:lnTo>
                <a:lnTo>
                  <a:pt x="162034" y="345060"/>
                </a:lnTo>
                <a:lnTo>
                  <a:pt x="143510" y="346202"/>
                </a:lnTo>
                <a:lnTo>
                  <a:pt x="109622" y="343558"/>
                </a:lnTo>
                <a:lnTo>
                  <a:pt x="55659" y="322413"/>
                </a:lnTo>
                <a:lnTo>
                  <a:pt x="20038" y="280050"/>
                </a:lnTo>
                <a:lnTo>
                  <a:pt x="2234" y="216042"/>
                </a:lnTo>
                <a:lnTo>
                  <a:pt x="0" y="175895"/>
                </a:lnTo>
                <a:lnTo>
                  <a:pt x="787" y="154064"/>
                </a:lnTo>
                <a:lnTo>
                  <a:pt x="7125" y="114405"/>
                </a:lnTo>
                <a:lnTo>
                  <a:pt x="27749" y="65595"/>
                </a:lnTo>
                <a:lnTo>
                  <a:pt x="59328" y="30995"/>
                </a:lnTo>
                <a:lnTo>
                  <a:pt x="98298" y="9779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44572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1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318" y="314342"/>
                </a:lnTo>
                <a:lnTo>
                  <a:pt x="209295" y="336042"/>
                </a:lnTo>
                <a:lnTo>
                  <a:pt x="163022" y="345561"/>
                </a:lnTo>
                <a:lnTo>
                  <a:pt x="145922" y="346202"/>
                </a:lnTo>
                <a:lnTo>
                  <a:pt x="111799" y="343535"/>
                </a:lnTo>
                <a:lnTo>
                  <a:pt x="57126" y="322199"/>
                </a:lnTo>
                <a:lnTo>
                  <a:pt x="20573" y="279550"/>
                </a:lnTo>
                <a:lnTo>
                  <a:pt x="2285" y="215733"/>
                </a:lnTo>
                <a:lnTo>
                  <a:pt x="0" y="175895"/>
                </a:lnTo>
                <a:lnTo>
                  <a:pt x="1117" y="149082"/>
                </a:lnTo>
                <a:lnTo>
                  <a:pt x="10019" y="101457"/>
                </a:lnTo>
                <a:lnTo>
                  <a:pt x="27666" y="62097"/>
                </a:lnTo>
                <a:lnTo>
                  <a:pt x="5367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216150" y="913891"/>
            <a:ext cx="288290" cy="346710"/>
          </a:xfrm>
          <a:custGeom>
            <a:avLst/>
            <a:gdLst/>
            <a:ahLst/>
            <a:cxnLst/>
            <a:rect l="l" t="t" r="r" b="b"/>
            <a:pathLst>
              <a:path w="288289" h="346709">
                <a:moveTo>
                  <a:pt x="158623" y="0"/>
                </a:moveTo>
                <a:lnTo>
                  <a:pt x="185199" y="811"/>
                </a:lnTo>
                <a:lnTo>
                  <a:pt x="210645" y="3254"/>
                </a:lnTo>
                <a:lnTo>
                  <a:pt x="234971" y="7340"/>
                </a:lnTo>
                <a:lnTo>
                  <a:pt x="258191" y="13081"/>
                </a:lnTo>
                <a:lnTo>
                  <a:pt x="258191" y="83438"/>
                </a:lnTo>
                <a:lnTo>
                  <a:pt x="224281" y="83438"/>
                </a:lnTo>
                <a:lnTo>
                  <a:pt x="221329" y="73652"/>
                </a:lnTo>
                <a:lnTo>
                  <a:pt x="218186" y="65055"/>
                </a:lnTo>
                <a:lnTo>
                  <a:pt x="192405" y="34544"/>
                </a:lnTo>
                <a:lnTo>
                  <a:pt x="162813" y="28956"/>
                </a:lnTo>
                <a:lnTo>
                  <a:pt x="150903" y="29904"/>
                </a:lnTo>
                <a:lnTo>
                  <a:pt x="110577" y="52566"/>
                </a:lnTo>
                <a:lnTo>
                  <a:pt x="89788" y="91821"/>
                </a:lnTo>
                <a:lnTo>
                  <a:pt x="79537" y="150828"/>
                </a:lnTo>
                <a:lnTo>
                  <a:pt x="78867" y="174879"/>
                </a:lnTo>
                <a:lnTo>
                  <a:pt x="79319" y="195861"/>
                </a:lnTo>
                <a:lnTo>
                  <a:pt x="86106" y="250190"/>
                </a:lnTo>
                <a:lnTo>
                  <a:pt x="101429" y="289927"/>
                </a:lnTo>
                <a:lnTo>
                  <a:pt x="134943" y="316023"/>
                </a:lnTo>
                <a:lnTo>
                  <a:pt x="145542" y="317119"/>
                </a:lnTo>
                <a:lnTo>
                  <a:pt x="155705" y="316309"/>
                </a:lnTo>
                <a:lnTo>
                  <a:pt x="185499" y="287305"/>
                </a:lnTo>
                <a:lnTo>
                  <a:pt x="188013" y="244494"/>
                </a:lnTo>
                <a:lnTo>
                  <a:pt x="183006" y="214375"/>
                </a:lnTo>
                <a:lnTo>
                  <a:pt x="181356" y="211709"/>
                </a:lnTo>
                <a:lnTo>
                  <a:pt x="161289" y="202184"/>
                </a:lnTo>
                <a:lnTo>
                  <a:pt x="161289" y="185800"/>
                </a:lnTo>
                <a:lnTo>
                  <a:pt x="288163" y="185800"/>
                </a:lnTo>
                <a:lnTo>
                  <a:pt x="288163" y="202184"/>
                </a:lnTo>
                <a:lnTo>
                  <a:pt x="279907" y="204724"/>
                </a:lnTo>
                <a:lnTo>
                  <a:pt x="274319" y="207518"/>
                </a:lnTo>
                <a:lnTo>
                  <a:pt x="271399" y="210566"/>
                </a:lnTo>
                <a:lnTo>
                  <a:pt x="268350" y="213741"/>
                </a:lnTo>
                <a:lnTo>
                  <a:pt x="266319" y="217932"/>
                </a:lnTo>
                <a:lnTo>
                  <a:pt x="265302" y="223138"/>
                </a:lnTo>
                <a:lnTo>
                  <a:pt x="264160" y="228346"/>
                </a:lnTo>
                <a:lnTo>
                  <a:pt x="263651" y="235585"/>
                </a:lnTo>
                <a:lnTo>
                  <a:pt x="263651" y="245110"/>
                </a:lnTo>
                <a:lnTo>
                  <a:pt x="263651" y="338455"/>
                </a:lnTo>
                <a:lnTo>
                  <a:pt x="227964" y="345948"/>
                </a:lnTo>
                <a:lnTo>
                  <a:pt x="211200" y="328041"/>
                </a:lnTo>
                <a:lnTo>
                  <a:pt x="195891" y="335968"/>
                </a:lnTo>
                <a:lnTo>
                  <a:pt x="179498" y="341645"/>
                </a:lnTo>
                <a:lnTo>
                  <a:pt x="162034" y="345060"/>
                </a:lnTo>
                <a:lnTo>
                  <a:pt x="143510" y="346202"/>
                </a:lnTo>
                <a:lnTo>
                  <a:pt x="109622" y="343558"/>
                </a:lnTo>
                <a:lnTo>
                  <a:pt x="55659" y="322413"/>
                </a:lnTo>
                <a:lnTo>
                  <a:pt x="20038" y="280050"/>
                </a:lnTo>
                <a:lnTo>
                  <a:pt x="2234" y="216042"/>
                </a:lnTo>
                <a:lnTo>
                  <a:pt x="0" y="175895"/>
                </a:lnTo>
                <a:lnTo>
                  <a:pt x="787" y="154064"/>
                </a:lnTo>
                <a:lnTo>
                  <a:pt x="7125" y="114405"/>
                </a:lnTo>
                <a:lnTo>
                  <a:pt x="27749" y="65595"/>
                </a:lnTo>
                <a:lnTo>
                  <a:pt x="59328" y="30995"/>
                </a:lnTo>
                <a:lnTo>
                  <a:pt x="98298" y="9779"/>
                </a:lnTo>
                <a:lnTo>
                  <a:pt x="142767" y="617"/>
                </a:lnTo>
                <a:lnTo>
                  <a:pt x="158623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518919" y="913891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2" y="0"/>
                </a:moveTo>
                <a:lnTo>
                  <a:pt x="216757" y="10604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5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318" y="314342"/>
                </a:lnTo>
                <a:lnTo>
                  <a:pt x="209296" y="336042"/>
                </a:lnTo>
                <a:lnTo>
                  <a:pt x="163022" y="345561"/>
                </a:lnTo>
                <a:lnTo>
                  <a:pt x="145923" y="346202"/>
                </a:lnTo>
                <a:lnTo>
                  <a:pt x="111799" y="343535"/>
                </a:lnTo>
                <a:lnTo>
                  <a:pt x="57126" y="322199"/>
                </a:lnTo>
                <a:lnTo>
                  <a:pt x="20574" y="279550"/>
                </a:lnTo>
                <a:lnTo>
                  <a:pt x="2285" y="215733"/>
                </a:lnTo>
                <a:lnTo>
                  <a:pt x="0" y="175895"/>
                </a:lnTo>
                <a:lnTo>
                  <a:pt x="1117" y="149082"/>
                </a:lnTo>
                <a:lnTo>
                  <a:pt x="10019" y="101457"/>
                </a:lnTo>
                <a:lnTo>
                  <a:pt x="27666" y="62097"/>
                </a:lnTo>
                <a:lnTo>
                  <a:pt x="5367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535940" y="1620977"/>
            <a:ext cx="7312659" cy="4733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  <a:tab pos="2395855" algn="l"/>
                <a:tab pos="4559300" algn="l"/>
                <a:tab pos="6160770" algn="l"/>
              </a:tabLst>
            </a:pPr>
            <a:r>
              <a:rPr sz="3600" spc="-5" dirty="0">
                <a:latin typeface="Cambria"/>
                <a:cs typeface="Cambria"/>
              </a:rPr>
              <a:t>S</a:t>
            </a:r>
            <a:r>
              <a:rPr sz="3600" spc="-40" dirty="0">
                <a:latin typeface="Cambria"/>
                <a:cs typeface="Cambria"/>
              </a:rPr>
              <a:t>e</a:t>
            </a:r>
            <a:r>
              <a:rPr sz="3600" spc="-80" dirty="0">
                <a:latin typeface="Cambria"/>
                <a:cs typeface="Cambria"/>
              </a:rPr>
              <a:t>v</a:t>
            </a:r>
            <a:r>
              <a:rPr sz="3600" dirty="0">
                <a:latin typeface="Cambria"/>
                <a:cs typeface="Cambria"/>
              </a:rPr>
              <a:t>e</a:t>
            </a:r>
            <a:r>
              <a:rPr sz="3600" spc="-70" dirty="0">
                <a:latin typeface="Cambria"/>
                <a:cs typeface="Cambria"/>
              </a:rPr>
              <a:t>r</a:t>
            </a:r>
            <a:r>
              <a:rPr sz="3600" spc="-5" dirty="0">
                <a:latin typeface="Cambria"/>
                <a:cs typeface="Cambria"/>
              </a:rPr>
              <a:t>a</a:t>
            </a:r>
            <a:r>
              <a:rPr sz="3600" dirty="0">
                <a:latin typeface="Cambria"/>
                <a:cs typeface="Cambria"/>
              </a:rPr>
              <a:t>l	</a:t>
            </a:r>
            <a:r>
              <a:rPr sz="3600" spc="-5" dirty="0">
                <a:latin typeface="Cambria"/>
                <a:cs typeface="Cambria"/>
              </a:rPr>
              <a:t>mo</a:t>
            </a:r>
            <a:r>
              <a:rPr sz="3600" spc="5" dirty="0">
                <a:latin typeface="Cambria"/>
                <a:cs typeface="Cambria"/>
              </a:rPr>
              <a:t>n</a:t>
            </a:r>
            <a:r>
              <a:rPr sz="3600" spc="-5" dirty="0">
                <a:latin typeface="Cambria"/>
                <a:cs typeface="Cambria"/>
              </a:rPr>
              <a:t>t</a:t>
            </a:r>
            <a:r>
              <a:rPr sz="3600" spc="5" dirty="0">
                <a:latin typeface="Cambria"/>
                <a:cs typeface="Cambria"/>
              </a:rPr>
              <a:t>h</a:t>
            </a:r>
            <a:r>
              <a:rPr sz="3600" dirty="0">
                <a:latin typeface="Cambria"/>
                <a:cs typeface="Cambria"/>
              </a:rPr>
              <a:t>s	</a:t>
            </a:r>
            <a:r>
              <a:rPr sz="3600" spc="-5" dirty="0">
                <a:latin typeface="Cambria"/>
                <a:cs typeface="Cambria"/>
              </a:rPr>
              <a:t>af</a:t>
            </a:r>
            <a:r>
              <a:rPr sz="3600" spc="-40" dirty="0">
                <a:latin typeface="Cambria"/>
                <a:cs typeface="Cambria"/>
              </a:rPr>
              <a:t>t</a:t>
            </a:r>
            <a:r>
              <a:rPr sz="3600" dirty="0">
                <a:latin typeface="Cambria"/>
                <a:cs typeface="Cambria"/>
              </a:rPr>
              <a:t>er	i</a:t>
            </a:r>
            <a:r>
              <a:rPr sz="3600" spc="-15" dirty="0">
                <a:latin typeface="Cambria"/>
                <a:cs typeface="Cambria"/>
              </a:rPr>
              <a:t>n</a:t>
            </a:r>
            <a:r>
              <a:rPr sz="3600" dirty="0">
                <a:latin typeface="Cambria"/>
                <a:cs typeface="Cambria"/>
              </a:rPr>
              <a:t>itial  </a:t>
            </a:r>
            <a:r>
              <a:rPr sz="3600" spc="-10" dirty="0">
                <a:latin typeface="Cambria"/>
                <a:cs typeface="Cambria"/>
              </a:rPr>
              <a:t>assessment</a:t>
            </a:r>
            <a:endParaRPr sz="3600">
              <a:latin typeface="Cambria"/>
              <a:cs typeface="Cambria"/>
            </a:endParaRPr>
          </a:p>
          <a:p>
            <a:pPr marL="286385" marR="6985" indent="-274320">
              <a:lnSpc>
                <a:spcPct val="100000"/>
              </a:lnSpc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  <a:tab pos="2135505" algn="l"/>
                <a:tab pos="2933065" algn="l"/>
                <a:tab pos="4674870" algn="l"/>
                <a:tab pos="5222240" algn="l"/>
                <a:tab pos="6019165" algn="l"/>
              </a:tabLst>
            </a:pPr>
            <a:r>
              <a:rPr sz="3600" spc="-70" dirty="0">
                <a:latin typeface="Cambria"/>
                <a:cs typeface="Cambria"/>
              </a:rPr>
              <a:t>E</a:t>
            </a:r>
            <a:r>
              <a:rPr sz="3600" spc="-80" dirty="0">
                <a:latin typeface="Cambria"/>
                <a:cs typeface="Cambria"/>
              </a:rPr>
              <a:t>v</a:t>
            </a:r>
            <a:r>
              <a:rPr sz="3600" spc="-5" dirty="0">
                <a:latin typeface="Cambria"/>
                <a:cs typeface="Cambria"/>
              </a:rPr>
              <a:t>alua</a:t>
            </a:r>
            <a:r>
              <a:rPr sz="3600" spc="-30" dirty="0">
                <a:latin typeface="Cambria"/>
                <a:cs typeface="Cambria"/>
              </a:rPr>
              <a:t>t</a:t>
            </a:r>
            <a:r>
              <a:rPr sz="3600" dirty="0">
                <a:latin typeface="Cambria"/>
                <a:cs typeface="Cambria"/>
              </a:rPr>
              <a:t>e	</a:t>
            </a:r>
            <a:r>
              <a:rPr sz="3600" spc="-5" dirty="0">
                <a:latin typeface="Cambria"/>
                <a:cs typeface="Cambria"/>
              </a:rPr>
              <a:t>t</a:t>
            </a:r>
            <a:r>
              <a:rPr sz="3600" spc="5" dirty="0">
                <a:latin typeface="Cambria"/>
                <a:cs typeface="Cambria"/>
              </a:rPr>
              <a:t>h</a:t>
            </a:r>
            <a:r>
              <a:rPr sz="3600" dirty="0">
                <a:latin typeface="Cambria"/>
                <a:cs typeface="Cambria"/>
              </a:rPr>
              <a:t>e	</a:t>
            </a:r>
            <a:r>
              <a:rPr sz="3600" spc="-15" dirty="0">
                <a:latin typeface="Cambria"/>
                <a:cs typeface="Cambria"/>
              </a:rPr>
              <a:t>c</a:t>
            </a:r>
            <a:r>
              <a:rPr sz="3600" dirty="0">
                <a:latin typeface="Cambria"/>
                <a:cs typeface="Cambria"/>
              </a:rPr>
              <a:t>hang</a:t>
            </a:r>
            <a:r>
              <a:rPr sz="3600" spc="-10" dirty="0">
                <a:latin typeface="Cambria"/>
                <a:cs typeface="Cambria"/>
              </a:rPr>
              <a:t>e</a:t>
            </a:r>
            <a:r>
              <a:rPr sz="3600" dirty="0">
                <a:latin typeface="Cambria"/>
                <a:cs typeface="Cambria"/>
              </a:rPr>
              <a:t>s	</a:t>
            </a:r>
            <a:r>
              <a:rPr sz="3600" spc="-5" dirty="0">
                <a:latin typeface="Cambria"/>
                <a:cs typeface="Cambria"/>
              </a:rPr>
              <a:t>i</a:t>
            </a:r>
            <a:r>
              <a:rPr sz="3600" dirty="0">
                <a:latin typeface="Cambria"/>
                <a:cs typeface="Cambria"/>
              </a:rPr>
              <a:t>n	</a:t>
            </a:r>
            <a:r>
              <a:rPr sz="3600" spc="-5" dirty="0">
                <a:latin typeface="Cambria"/>
                <a:cs typeface="Cambria"/>
              </a:rPr>
              <a:t>t</a:t>
            </a:r>
            <a:r>
              <a:rPr sz="3600" spc="5" dirty="0">
                <a:latin typeface="Cambria"/>
                <a:cs typeface="Cambria"/>
              </a:rPr>
              <a:t>h</a:t>
            </a:r>
            <a:r>
              <a:rPr sz="3600" dirty="0">
                <a:latin typeface="Cambria"/>
                <a:cs typeface="Cambria"/>
              </a:rPr>
              <a:t>e	</a:t>
            </a:r>
            <a:r>
              <a:rPr sz="3600" spc="-15" dirty="0">
                <a:latin typeface="Cambria"/>
                <a:cs typeface="Cambria"/>
              </a:rPr>
              <a:t>c</a:t>
            </a:r>
            <a:r>
              <a:rPr sz="3600" spc="-5" dirty="0">
                <a:latin typeface="Cambria"/>
                <a:cs typeface="Cambria"/>
              </a:rPr>
              <a:t>li</a:t>
            </a:r>
            <a:r>
              <a:rPr sz="3600" spc="-20" dirty="0">
                <a:latin typeface="Cambria"/>
                <a:cs typeface="Cambria"/>
              </a:rPr>
              <a:t>e</a:t>
            </a:r>
            <a:r>
              <a:rPr sz="3600" spc="-5" dirty="0">
                <a:latin typeface="Cambria"/>
                <a:cs typeface="Cambria"/>
              </a:rPr>
              <a:t>nts  health </a:t>
            </a:r>
            <a:r>
              <a:rPr sz="3600" dirty="0">
                <a:latin typeface="Cambria"/>
                <a:cs typeface="Cambria"/>
              </a:rPr>
              <a:t>&amp; </a:t>
            </a:r>
            <a:r>
              <a:rPr sz="3600" spc="-5" dirty="0">
                <a:latin typeface="Cambria"/>
                <a:cs typeface="Cambria"/>
              </a:rPr>
              <a:t>functional</a:t>
            </a:r>
            <a:r>
              <a:rPr sz="3600" spc="-25" dirty="0">
                <a:latin typeface="Cambria"/>
                <a:cs typeface="Cambria"/>
              </a:rPr>
              <a:t> </a:t>
            </a:r>
            <a:r>
              <a:rPr sz="3600" dirty="0">
                <a:latin typeface="Cambria"/>
                <a:cs typeface="Cambria"/>
              </a:rPr>
              <a:t>status</a:t>
            </a:r>
            <a:endParaRPr sz="3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b="1" spc="-10" dirty="0">
                <a:latin typeface="Cambria"/>
                <a:cs typeface="Cambria"/>
              </a:rPr>
              <a:t>Example:</a:t>
            </a:r>
            <a:endParaRPr sz="3600">
              <a:latin typeface="Cambria"/>
              <a:cs typeface="Cambria"/>
            </a:endParaRPr>
          </a:p>
          <a:p>
            <a:pPr marL="652780" lvl="1" indent="-275590">
              <a:lnSpc>
                <a:spcPct val="100000"/>
              </a:lnSpc>
              <a:spcBef>
                <a:spcPts val="795"/>
              </a:spcBef>
              <a:buClr>
                <a:srgbClr val="EFAC00"/>
              </a:buClr>
              <a:buSzPct val="80303"/>
              <a:buFont typeface="Wingdings 2"/>
              <a:buChar char=""/>
              <a:tabLst>
                <a:tab pos="653415" algn="l"/>
              </a:tabLst>
            </a:pPr>
            <a:r>
              <a:rPr sz="3300" spc="-10" dirty="0">
                <a:latin typeface="Cambria"/>
                <a:cs typeface="Cambria"/>
              </a:rPr>
              <a:t>Periodic </a:t>
            </a:r>
            <a:r>
              <a:rPr sz="3300" dirty="0">
                <a:latin typeface="Cambria"/>
                <a:cs typeface="Cambria"/>
              </a:rPr>
              <a:t>output </a:t>
            </a:r>
            <a:r>
              <a:rPr sz="3300" spc="-5" dirty="0">
                <a:latin typeface="Cambria"/>
                <a:cs typeface="Cambria"/>
              </a:rPr>
              <a:t>patient clinic</a:t>
            </a:r>
            <a:r>
              <a:rPr sz="3300" spc="-75" dirty="0">
                <a:latin typeface="Cambria"/>
                <a:cs typeface="Cambria"/>
              </a:rPr>
              <a:t> </a:t>
            </a:r>
            <a:r>
              <a:rPr sz="3300" spc="-5" dirty="0">
                <a:latin typeface="Cambria"/>
                <a:cs typeface="Cambria"/>
              </a:rPr>
              <a:t>visits</a:t>
            </a:r>
            <a:endParaRPr sz="3300">
              <a:latin typeface="Cambria"/>
              <a:cs typeface="Cambria"/>
            </a:endParaRPr>
          </a:p>
          <a:p>
            <a:pPr marL="652780" lvl="1" indent="-275590">
              <a:lnSpc>
                <a:spcPct val="100000"/>
              </a:lnSpc>
              <a:spcBef>
                <a:spcPts val="790"/>
              </a:spcBef>
              <a:buClr>
                <a:srgbClr val="EFAC00"/>
              </a:buClr>
              <a:buSzPct val="80303"/>
              <a:buFont typeface="Wingdings 2"/>
              <a:buChar char=""/>
              <a:tabLst>
                <a:tab pos="653415" algn="l"/>
              </a:tabLst>
            </a:pPr>
            <a:r>
              <a:rPr sz="3300" dirty="0">
                <a:latin typeface="Cambria"/>
                <a:cs typeface="Cambria"/>
              </a:rPr>
              <a:t>Home health</a:t>
            </a:r>
            <a:r>
              <a:rPr sz="3300" spc="-15" dirty="0">
                <a:latin typeface="Cambria"/>
                <a:cs typeface="Cambria"/>
              </a:rPr>
              <a:t> </a:t>
            </a:r>
            <a:r>
              <a:rPr sz="3300" dirty="0">
                <a:latin typeface="Cambria"/>
                <a:cs typeface="Cambria"/>
              </a:rPr>
              <a:t>visits</a:t>
            </a:r>
            <a:endParaRPr sz="3300">
              <a:latin typeface="Cambria"/>
              <a:cs typeface="Cambria"/>
            </a:endParaRPr>
          </a:p>
          <a:p>
            <a:pPr marL="652780" lvl="1" indent="-275590">
              <a:lnSpc>
                <a:spcPct val="100000"/>
              </a:lnSpc>
              <a:spcBef>
                <a:spcPts val="795"/>
              </a:spcBef>
              <a:buClr>
                <a:srgbClr val="EFAC00"/>
              </a:buClr>
              <a:buSzPct val="80303"/>
              <a:buFont typeface="Wingdings 2"/>
              <a:buChar char=""/>
              <a:tabLst>
                <a:tab pos="653415" algn="l"/>
              </a:tabLst>
            </a:pPr>
            <a:r>
              <a:rPr sz="3300" dirty="0">
                <a:latin typeface="Cambria"/>
                <a:cs typeface="Cambria"/>
              </a:rPr>
              <a:t>Health &amp; </a:t>
            </a:r>
            <a:r>
              <a:rPr sz="3300" spc="-10" dirty="0">
                <a:latin typeface="Cambria"/>
                <a:cs typeface="Cambria"/>
              </a:rPr>
              <a:t>development</a:t>
            </a:r>
            <a:r>
              <a:rPr sz="3300" spc="-30" dirty="0">
                <a:latin typeface="Cambria"/>
                <a:cs typeface="Cambria"/>
              </a:rPr>
              <a:t> </a:t>
            </a:r>
            <a:r>
              <a:rPr sz="3300" spc="-10" dirty="0">
                <a:latin typeface="Cambria"/>
                <a:cs typeface="Cambria"/>
              </a:rPr>
              <a:t>screening</a:t>
            </a:r>
            <a:endParaRPr sz="33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8876" y="1027657"/>
            <a:ext cx="7088855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3775" y="683894"/>
            <a:ext cx="7155738" cy="346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18608" y="752729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29" y="0"/>
                </a:moveTo>
                <a:lnTo>
                  <a:pt x="0" y="139573"/>
                </a:lnTo>
                <a:lnTo>
                  <a:pt x="89280" y="139573"/>
                </a:lnTo>
                <a:lnTo>
                  <a:pt x="495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57654" y="712216"/>
            <a:ext cx="98552" cy="149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4896" y="712851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306" y="19288"/>
                </a:lnTo>
                <a:lnTo>
                  <a:pt x="9804" y="53786"/>
                </a:lnTo>
                <a:lnTo>
                  <a:pt x="1093" y="106781"/>
                </a:lnTo>
                <a:lnTo>
                  <a:pt x="0" y="140208"/>
                </a:lnTo>
                <a:lnTo>
                  <a:pt x="1119" y="175258"/>
                </a:lnTo>
                <a:lnTo>
                  <a:pt x="10072" y="231022"/>
                </a:lnTo>
                <a:lnTo>
                  <a:pt x="28124" y="267642"/>
                </a:lnTo>
                <a:lnTo>
                  <a:pt x="72898" y="288163"/>
                </a:lnTo>
                <a:lnTo>
                  <a:pt x="82065" y="287520"/>
                </a:lnTo>
                <a:lnTo>
                  <a:pt x="117379" y="265572"/>
                </a:lnTo>
                <a:lnTo>
                  <a:pt x="134112" y="228996"/>
                </a:lnTo>
                <a:lnTo>
                  <a:pt x="141573" y="178927"/>
                </a:lnTo>
                <a:lnTo>
                  <a:pt x="142493" y="149987"/>
                </a:lnTo>
                <a:lnTo>
                  <a:pt x="141995" y="126317"/>
                </a:lnTo>
                <a:lnTo>
                  <a:pt x="138047" y="84978"/>
                </a:lnTo>
                <a:lnTo>
                  <a:pt x="124872" y="38068"/>
                </a:lnTo>
                <a:lnTo>
                  <a:pt x="93186" y="4270"/>
                </a:lnTo>
                <a:lnTo>
                  <a:pt x="708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47976" y="712851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6" y="0"/>
                </a:moveTo>
                <a:lnTo>
                  <a:pt x="27306" y="19288"/>
                </a:lnTo>
                <a:lnTo>
                  <a:pt x="9804" y="53786"/>
                </a:lnTo>
                <a:lnTo>
                  <a:pt x="1093" y="106781"/>
                </a:lnTo>
                <a:lnTo>
                  <a:pt x="0" y="140208"/>
                </a:lnTo>
                <a:lnTo>
                  <a:pt x="1119" y="175258"/>
                </a:lnTo>
                <a:lnTo>
                  <a:pt x="10072" y="231022"/>
                </a:lnTo>
                <a:lnTo>
                  <a:pt x="28124" y="267642"/>
                </a:lnTo>
                <a:lnTo>
                  <a:pt x="72898" y="288163"/>
                </a:lnTo>
                <a:lnTo>
                  <a:pt x="82065" y="287520"/>
                </a:lnTo>
                <a:lnTo>
                  <a:pt x="117379" y="265572"/>
                </a:lnTo>
                <a:lnTo>
                  <a:pt x="134112" y="228996"/>
                </a:lnTo>
                <a:lnTo>
                  <a:pt x="141573" y="178927"/>
                </a:lnTo>
                <a:lnTo>
                  <a:pt x="142494" y="149987"/>
                </a:lnTo>
                <a:lnTo>
                  <a:pt x="141995" y="126317"/>
                </a:lnTo>
                <a:lnTo>
                  <a:pt x="138047" y="84978"/>
                </a:lnTo>
                <a:lnTo>
                  <a:pt x="124872" y="38068"/>
                </a:lnTo>
                <a:lnTo>
                  <a:pt x="93186" y="4270"/>
                </a:lnTo>
                <a:lnTo>
                  <a:pt x="708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56779" y="712851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78" y="0"/>
                </a:moveTo>
                <a:lnTo>
                  <a:pt x="27319" y="19288"/>
                </a:lnTo>
                <a:lnTo>
                  <a:pt x="9799" y="53786"/>
                </a:lnTo>
                <a:lnTo>
                  <a:pt x="1090" y="106781"/>
                </a:lnTo>
                <a:lnTo>
                  <a:pt x="0" y="140208"/>
                </a:lnTo>
                <a:lnTo>
                  <a:pt x="1121" y="175258"/>
                </a:lnTo>
                <a:lnTo>
                  <a:pt x="10083" y="231022"/>
                </a:lnTo>
                <a:lnTo>
                  <a:pt x="28137" y="267642"/>
                </a:lnTo>
                <a:lnTo>
                  <a:pt x="72910" y="288163"/>
                </a:lnTo>
                <a:lnTo>
                  <a:pt x="82078" y="287520"/>
                </a:lnTo>
                <a:lnTo>
                  <a:pt x="117392" y="265572"/>
                </a:lnTo>
                <a:lnTo>
                  <a:pt x="134124" y="228996"/>
                </a:lnTo>
                <a:lnTo>
                  <a:pt x="141585" y="178927"/>
                </a:lnTo>
                <a:lnTo>
                  <a:pt x="142506" y="149987"/>
                </a:lnTo>
                <a:lnTo>
                  <a:pt x="142008" y="126317"/>
                </a:lnTo>
                <a:lnTo>
                  <a:pt x="138059" y="84978"/>
                </a:lnTo>
                <a:lnTo>
                  <a:pt x="124885" y="38068"/>
                </a:lnTo>
                <a:lnTo>
                  <a:pt x="93198" y="4270"/>
                </a:lnTo>
                <a:lnTo>
                  <a:pt x="7087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57794" y="687831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719" y="0"/>
                </a:lnTo>
                <a:lnTo>
                  <a:pt x="291719" y="86994"/>
                </a:lnTo>
                <a:lnTo>
                  <a:pt x="257809" y="86994"/>
                </a:lnTo>
                <a:lnTo>
                  <a:pt x="255549" y="79089"/>
                </a:lnTo>
                <a:lnTo>
                  <a:pt x="253539" y="72326"/>
                </a:lnTo>
                <a:lnTo>
                  <a:pt x="244221" y="48640"/>
                </a:lnTo>
                <a:lnTo>
                  <a:pt x="242061" y="44957"/>
                </a:lnTo>
                <a:lnTo>
                  <a:pt x="209041" y="28955"/>
                </a:lnTo>
                <a:lnTo>
                  <a:pt x="202310" y="28955"/>
                </a:lnTo>
                <a:lnTo>
                  <a:pt x="184403" y="28955"/>
                </a:lnTo>
                <a:lnTo>
                  <a:pt x="184403" y="276097"/>
                </a:lnTo>
                <a:lnTo>
                  <a:pt x="184403" y="284860"/>
                </a:lnTo>
                <a:lnTo>
                  <a:pt x="184657" y="291464"/>
                </a:lnTo>
                <a:lnTo>
                  <a:pt x="192658" y="313816"/>
                </a:lnTo>
                <a:lnTo>
                  <a:pt x="194563" y="315594"/>
                </a:lnTo>
                <a:lnTo>
                  <a:pt x="197230" y="317118"/>
                </a:lnTo>
                <a:lnTo>
                  <a:pt x="200659" y="318515"/>
                </a:lnTo>
                <a:lnTo>
                  <a:pt x="204088" y="319913"/>
                </a:lnTo>
                <a:lnTo>
                  <a:pt x="208660" y="321055"/>
                </a:lnTo>
                <a:lnTo>
                  <a:pt x="214375" y="321944"/>
                </a:lnTo>
                <a:lnTo>
                  <a:pt x="214375" y="338200"/>
                </a:lnTo>
                <a:lnTo>
                  <a:pt x="77597" y="338200"/>
                </a:lnTo>
                <a:lnTo>
                  <a:pt x="77597" y="321944"/>
                </a:lnTo>
                <a:lnTo>
                  <a:pt x="84581" y="320675"/>
                </a:lnTo>
                <a:lnTo>
                  <a:pt x="90043" y="319150"/>
                </a:lnTo>
                <a:lnTo>
                  <a:pt x="94106" y="317245"/>
                </a:lnTo>
                <a:lnTo>
                  <a:pt x="98171" y="315467"/>
                </a:lnTo>
                <a:lnTo>
                  <a:pt x="101091" y="312673"/>
                </a:lnTo>
                <a:lnTo>
                  <a:pt x="107569" y="283971"/>
                </a:lnTo>
                <a:lnTo>
                  <a:pt x="107569" y="276097"/>
                </a:lnTo>
                <a:lnTo>
                  <a:pt x="107569" y="28955"/>
                </a:lnTo>
                <a:lnTo>
                  <a:pt x="87502" y="28955"/>
                </a:lnTo>
                <a:lnTo>
                  <a:pt x="77597" y="28955"/>
                </a:lnTo>
                <a:lnTo>
                  <a:pt x="69976" y="30098"/>
                </a:lnTo>
                <a:lnTo>
                  <a:pt x="64770" y="32512"/>
                </a:lnTo>
                <a:lnTo>
                  <a:pt x="59435" y="34797"/>
                </a:lnTo>
                <a:lnTo>
                  <a:pt x="54863" y="38353"/>
                </a:lnTo>
                <a:lnTo>
                  <a:pt x="50926" y="43306"/>
                </a:lnTo>
                <a:lnTo>
                  <a:pt x="47116" y="48259"/>
                </a:lnTo>
                <a:lnTo>
                  <a:pt x="43687" y="54990"/>
                </a:lnTo>
                <a:lnTo>
                  <a:pt x="40894" y="63372"/>
                </a:lnTo>
                <a:lnTo>
                  <a:pt x="38100" y="71627"/>
                </a:lnTo>
                <a:lnTo>
                  <a:pt x="35813" y="79501"/>
                </a:lnTo>
                <a:lnTo>
                  <a:pt x="34035" y="86994"/>
                </a:lnTo>
                <a:lnTo>
                  <a:pt x="0" y="869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420102" y="687831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329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25" y="226569"/>
                </a:lnTo>
                <a:lnTo>
                  <a:pt x="232664" y="237616"/>
                </a:lnTo>
                <a:lnTo>
                  <a:pt x="236600" y="237616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3" y="108330"/>
                </a:lnTo>
                <a:lnTo>
                  <a:pt x="233933" y="62229"/>
                </a:lnTo>
                <a:lnTo>
                  <a:pt x="233933" y="51434"/>
                </a:lnTo>
                <a:lnTo>
                  <a:pt x="233552" y="43687"/>
                </a:lnTo>
                <a:lnTo>
                  <a:pt x="232664" y="38862"/>
                </a:lnTo>
                <a:lnTo>
                  <a:pt x="231901" y="34162"/>
                </a:lnTo>
                <a:lnTo>
                  <a:pt x="230631" y="30479"/>
                </a:lnTo>
                <a:lnTo>
                  <a:pt x="228853" y="28066"/>
                </a:lnTo>
                <a:lnTo>
                  <a:pt x="227075" y="25526"/>
                </a:lnTo>
                <a:lnTo>
                  <a:pt x="224790" y="23494"/>
                </a:lnTo>
                <a:lnTo>
                  <a:pt x="221869" y="21843"/>
                </a:lnTo>
                <a:lnTo>
                  <a:pt x="219075" y="20192"/>
                </a:lnTo>
                <a:lnTo>
                  <a:pt x="214249" y="18287"/>
                </a:lnTo>
                <a:lnTo>
                  <a:pt x="207391" y="16382"/>
                </a:lnTo>
                <a:lnTo>
                  <a:pt x="207391" y="0"/>
                </a:lnTo>
                <a:lnTo>
                  <a:pt x="301117" y="0"/>
                </a:lnTo>
                <a:lnTo>
                  <a:pt x="301117" y="16382"/>
                </a:lnTo>
                <a:lnTo>
                  <a:pt x="294513" y="18541"/>
                </a:lnTo>
                <a:lnTo>
                  <a:pt x="289814" y="20319"/>
                </a:lnTo>
                <a:lnTo>
                  <a:pt x="287020" y="21843"/>
                </a:lnTo>
                <a:lnTo>
                  <a:pt x="284352" y="23240"/>
                </a:lnTo>
                <a:lnTo>
                  <a:pt x="282067" y="25272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859" y="34035"/>
                </a:lnTo>
                <a:lnTo>
                  <a:pt x="275844" y="38988"/>
                </a:lnTo>
                <a:lnTo>
                  <a:pt x="274827" y="44068"/>
                </a:lnTo>
                <a:lnTo>
                  <a:pt x="274320" y="51815"/>
                </a:lnTo>
                <a:lnTo>
                  <a:pt x="274320" y="62229"/>
                </a:lnTo>
                <a:lnTo>
                  <a:pt x="274320" y="338200"/>
                </a:lnTo>
                <a:lnTo>
                  <a:pt x="211327" y="338200"/>
                </a:lnTo>
                <a:lnTo>
                  <a:pt x="99822" y="145414"/>
                </a:lnTo>
                <a:lnTo>
                  <a:pt x="89320" y="126934"/>
                </a:lnTo>
                <a:lnTo>
                  <a:pt x="80295" y="110537"/>
                </a:lnTo>
                <a:lnTo>
                  <a:pt x="72747" y="96212"/>
                </a:lnTo>
                <a:lnTo>
                  <a:pt x="66675" y="83946"/>
                </a:lnTo>
                <a:lnTo>
                  <a:pt x="64389" y="83946"/>
                </a:lnTo>
                <a:lnTo>
                  <a:pt x="65482" y="110976"/>
                </a:lnTo>
                <a:lnTo>
                  <a:pt x="66278" y="138731"/>
                </a:lnTo>
                <a:lnTo>
                  <a:pt x="66764" y="167225"/>
                </a:lnTo>
                <a:lnTo>
                  <a:pt x="66928" y="196468"/>
                </a:lnTo>
                <a:lnTo>
                  <a:pt x="66928" y="276351"/>
                </a:lnTo>
                <a:lnTo>
                  <a:pt x="67048" y="284900"/>
                </a:lnTo>
                <a:lnTo>
                  <a:pt x="84708" y="319531"/>
                </a:lnTo>
                <a:lnTo>
                  <a:pt x="93725" y="321944"/>
                </a:lnTo>
                <a:lnTo>
                  <a:pt x="93725" y="338200"/>
                </a:lnTo>
                <a:lnTo>
                  <a:pt x="0" y="338200"/>
                </a:lnTo>
                <a:lnTo>
                  <a:pt x="0" y="321944"/>
                </a:lnTo>
                <a:lnTo>
                  <a:pt x="6096" y="320293"/>
                </a:lnTo>
                <a:lnTo>
                  <a:pt x="10922" y="318388"/>
                </a:lnTo>
                <a:lnTo>
                  <a:pt x="26543" y="284098"/>
                </a:lnTo>
                <a:lnTo>
                  <a:pt x="26543" y="276351"/>
                </a:lnTo>
                <a:lnTo>
                  <a:pt x="26543" y="61975"/>
                </a:lnTo>
                <a:lnTo>
                  <a:pt x="18161" y="24510"/>
                </a:lnTo>
                <a:lnTo>
                  <a:pt x="14858" y="21335"/>
                </a:lnTo>
                <a:lnTo>
                  <a:pt x="8763" y="18668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128256" y="687831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4" h="338455">
                <a:moveTo>
                  <a:pt x="0" y="0"/>
                </a:moveTo>
                <a:lnTo>
                  <a:pt x="245745" y="0"/>
                </a:lnTo>
                <a:lnTo>
                  <a:pt x="245745" y="78739"/>
                </a:lnTo>
                <a:lnTo>
                  <a:pt x="211836" y="78739"/>
                </a:lnTo>
                <a:lnTo>
                  <a:pt x="207904" y="67956"/>
                </a:lnTo>
                <a:lnTo>
                  <a:pt x="204295" y="59054"/>
                </a:lnTo>
                <a:lnTo>
                  <a:pt x="173640" y="30178"/>
                </a:lnTo>
                <a:lnTo>
                  <a:pt x="157352" y="28955"/>
                </a:lnTo>
                <a:lnTo>
                  <a:pt x="103377" y="28955"/>
                </a:lnTo>
                <a:lnTo>
                  <a:pt x="103377" y="147954"/>
                </a:lnTo>
                <a:lnTo>
                  <a:pt x="136017" y="147954"/>
                </a:lnTo>
                <a:lnTo>
                  <a:pt x="143255" y="147954"/>
                </a:lnTo>
                <a:lnTo>
                  <a:pt x="148971" y="146938"/>
                </a:lnTo>
                <a:lnTo>
                  <a:pt x="153162" y="144779"/>
                </a:lnTo>
                <a:lnTo>
                  <a:pt x="157225" y="142747"/>
                </a:lnTo>
                <a:lnTo>
                  <a:pt x="171196" y="112267"/>
                </a:lnTo>
                <a:lnTo>
                  <a:pt x="199263" y="112267"/>
                </a:lnTo>
                <a:lnTo>
                  <a:pt x="199263" y="212851"/>
                </a:lnTo>
                <a:lnTo>
                  <a:pt x="171196" y="212851"/>
                </a:lnTo>
                <a:lnTo>
                  <a:pt x="168910" y="203326"/>
                </a:lnTo>
                <a:lnTo>
                  <a:pt x="166370" y="195960"/>
                </a:lnTo>
                <a:lnTo>
                  <a:pt x="163575" y="190880"/>
                </a:lnTo>
                <a:lnTo>
                  <a:pt x="160782" y="185927"/>
                </a:lnTo>
                <a:lnTo>
                  <a:pt x="157352" y="182244"/>
                </a:lnTo>
                <a:lnTo>
                  <a:pt x="153543" y="180212"/>
                </a:lnTo>
                <a:lnTo>
                  <a:pt x="149605" y="178053"/>
                </a:lnTo>
                <a:lnTo>
                  <a:pt x="143764" y="176910"/>
                </a:lnTo>
                <a:lnTo>
                  <a:pt x="136017" y="176910"/>
                </a:lnTo>
                <a:lnTo>
                  <a:pt x="103377" y="176910"/>
                </a:lnTo>
                <a:lnTo>
                  <a:pt x="103377" y="309244"/>
                </a:lnTo>
                <a:lnTo>
                  <a:pt x="157099" y="309244"/>
                </a:lnTo>
                <a:lnTo>
                  <a:pt x="162814" y="309244"/>
                </a:lnTo>
                <a:lnTo>
                  <a:pt x="167767" y="308863"/>
                </a:lnTo>
                <a:lnTo>
                  <a:pt x="171703" y="308101"/>
                </a:lnTo>
                <a:lnTo>
                  <a:pt x="175641" y="307339"/>
                </a:lnTo>
                <a:lnTo>
                  <a:pt x="179197" y="306069"/>
                </a:lnTo>
                <a:lnTo>
                  <a:pt x="182372" y="304291"/>
                </a:lnTo>
                <a:lnTo>
                  <a:pt x="185547" y="302513"/>
                </a:lnTo>
                <a:lnTo>
                  <a:pt x="208053" y="267458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200"/>
                </a:lnTo>
                <a:lnTo>
                  <a:pt x="0" y="338200"/>
                </a:lnTo>
                <a:lnTo>
                  <a:pt x="0" y="321944"/>
                </a:lnTo>
                <a:lnTo>
                  <a:pt x="6096" y="320293"/>
                </a:lnTo>
                <a:lnTo>
                  <a:pt x="10922" y="318515"/>
                </a:lnTo>
                <a:lnTo>
                  <a:pt x="14477" y="316610"/>
                </a:lnTo>
                <a:lnTo>
                  <a:pt x="18034" y="314705"/>
                </a:lnTo>
                <a:lnTo>
                  <a:pt x="20700" y="312038"/>
                </a:lnTo>
                <a:lnTo>
                  <a:pt x="22351" y="308609"/>
                </a:lnTo>
                <a:lnTo>
                  <a:pt x="24129" y="305307"/>
                </a:lnTo>
                <a:lnTo>
                  <a:pt x="25273" y="300989"/>
                </a:lnTo>
                <a:lnTo>
                  <a:pt x="25780" y="295782"/>
                </a:lnTo>
                <a:lnTo>
                  <a:pt x="26289" y="290575"/>
                </a:lnTo>
                <a:lnTo>
                  <a:pt x="26543" y="283971"/>
                </a:lnTo>
                <a:lnTo>
                  <a:pt x="26543" y="276097"/>
                </a:lnTo>
                <a:lnTo>
                  <a:pt x="26543" y="62483"/>
                </a:lnTo>
                <a:lnTo>
                  <a:pt x="26543" y="54737"/>
                </a:lnTo>
                <a:lnTo>
                  <a:pt x="26289" y="48132"/>
                </a:lnTo>
                <a:lnTo>
                  <a:pt x="25908" y="42925"/>
                </a:lnTo>
                <a:lnTo>
                  <a:pt x="25526" y="37591"/>
                </a:lnTo>
                <a:lnTo>
                  <a:pt x="24384" y="33273"/>
                </a:lnTo>
                <a:lnTo>
                  <a:pt x="22605" y="29971"/>
                </a:lnTo>
                <a:lnTo>
                  <a:pt x="20954" y="26669"/>
                </a:lnTo>
                <a:lnTo>
                  <a:pt x="18288" y="24002"/>
                </a:lnTo>
                <a:lnTo>
                  <a:pt x="14732" y="21970"/>
                </a:lnTo>
                <a:lnTo>
                  <a:pt x="11175" y="19812"/>
                </a:lnTo>
                <a:lnTo>
                  <a:pt x="6223" y="18033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97726" y="687831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4" h="338455">
                <a:moveTo>
                  <a:pt x="0" y="0"/>
                </a:moveTo>
                <a:lnTo>
                  <a:pt x="123190" y="0"/>
                </a:lnTo>
                <a:lnTo>
                  <a:pt x="191770" y="203453"/>
                </a:lnTo>
                <a:lnTo>
                  <a:pt x="266192" y="0"/>
                </a:lnTo>
                <a:lnTo>
                  <a:pt x="382397" y="0"/>
                </a:lnTo>
                <a:lnTo>
                  <a:pt x="382397" y="16382"/>
                </a:lnTo>
                <a:lnTo>
                  <a:pt x="373633" y="18795"/>
                </a:lnTo>
                <a:lnTo>
                  <a:pt x="367665" y="21462"/>
                </a:lnTo>
                <a:lnTo>
                  <a:pt x="356107" y="61975"/>
                </a:lnTo>
                <a:lnTo>
                  <a:pt x="356107" y="276351"/>
                </a:lnTo>
                <a:lnTo>
                  <a:pt x="356107" y="286384"/>
                </a:lnTo>
                <a:lnTo>
                  <a:pt x="356616" y="294385"/>
                </a:lnTo>
                <a:lnTo>
                  <a:pt x="357631" y="300227"/>
                </a:lnTo>
                <a:lnTo>
                  <a:pt x="358521" y="306069"/>
                </a:lnTo>
                <a:lnTo>
                  <a:pt x="382397" y="321944"/>
                </a:lnTo>
                <a:lnTo>
                  <a:pt x="382397" y="338200"/>
                </a:lnTo>
                <a:lnTo>
                  <a:pt x="255270" y="338200"/>
                </a:lnTo>
                <a:lnTo>
                  <a:pt x="255270" y="321944"/>
                </a:lnTo>
                <a:lnTo>
                  <a:pt x="262508" y="319913"/>
                </a:lnTo>
                <a:lnTo>
                  <a:pt x="267589" y="318134"/>
                </a:lnTo>
                <a:lnTo>
                  <a:pt x="270382" y="316738"/>
                </a:lnTo>
                <a:lnTo>
                  <a:pt x="273176" y="315213"/>
                </a:lnTo>
                <a:lnTo>
                  <a:pt x="275335" y="313308"/>
                </a:lnTo>
                <a:lnTo>
                  <a:pt x="276859" y="310895"/>
                </a:lnTo>
                <a:lnTo>
                  <a:pt x="278510" y="308482"/>
                </a:lnTo>
                <a:lnTo>
                  <a:pt x="279653" y="304800"/>
                </a:lnTo>
                <a:lnTo>
                  <a:pt x="280416" y="299973"/>
                </a:lnTo>
                <a:lnTo>
                  <a:pt x="281177" y="295147"/>
                </a:lnTo>
                <a:lnTo>
                  <a:pt x="281558" y="287019"/>
                </a:lnTo>
                <a:lnTo>
                  <a:pt x="281558" y="275843"/>
                </a:lnTo>
                <a:lnTo>
                  <a:pt x="281558" y="154431"/>
                </a:lnTo>
                <a:lnTo>
                  <a:pt x="282194" y="107060"/>
                </a:lnTo>
                <a:lnTo>
                  <a:pt x="283718" y="68452"/>
                </a:lnTo>
                <a:lnTo>
                  <a:pt x="278510" y="68452"/>
                </a:lnTo>
                <a:lnTo>
                  <a:pt x="276605" y="75056"/>
                </a:lnTo>
                <a:lnTo>
                  <a:pt x="274447" y="81533"/>
                </a:lnTo>
                <a:lnTo>
                  <a:pt x="272160" y="87883"/>
                </a:lnTo>
                <a:lnTo>
                  <a:pt x="270162" y="93577"/>
                </a:lnTo>
                <a:lnTo>
                  <a:pt x="267414" y="101139"/>
                </a:lnTo>
                <a:lnTo>
                  <a:pt x="263927" y="110583"/>
                </a:lnTo>
                <a:lnTo>
                  <a:pt x="259715" y="121919"/>
                </a:lnTo>
                <a:lnTo>
                  <a:pt x="193294" y="300863"/>
                </a:lnTo>
                <a:lnTo>
                  <a:pt x="149732" y="300863"/>
                </a:lnTo>
                <a:lnTo>
                  <a:pt x="79755" y="99821"/>
                </a:lnTo>
                <a:lnTo>
                  <a:pt x="76781" y="91326"/>
                </a:lnTo>
                <a:lnTo>
                  <a:pt x="73961" y="82819"/>
                </a:lnTo>
                <a:lnTo>
                  <a:pt x="71308" y="74336"/>
                </a:lnTo>
                <a:lnTo>
                  <a:pt x="68833" y="65912"/>
                </a:lnTo>
                <a:lnTo>
                  <a:pt x="64389" y="65912"/>
                </a:lnTo>
                <a:lnTo>
                  <a:pt x="65482" y="87300"/>
                </a:lnTo>
                <a:lnTo>
                  <a:pt x="66278" y="110521"/>
                </a:lnTo>
                <a:lnTo>
                  <a:pt x="66764" y="135600"/>
                </a:lnTo>
                <a:lnTo>
                  <a:pt x="66928" y="162559"/>
                </a:lnTo>
                <a:lnTo>
                  <a:pt x="66928" y="276605"/>
                </a:lnTo>
                <a:lnTo>
                  <a:pt x="67028" y="285057"/>
                </a:lnTo>
                <a:lnTo>
                  <a:pt x="75565" y="313943"/>
                </a:lnTo>
                <a:lnTo>
                  <a:pt x="78994" y="317118"/>
                </a:lnTo>
                <a:lnTo>
                  <a:pt x="85090" y="319785"/>
                </a:lnTo>
                <a:lnTo>
                  <a:pt x="93725" y="321944"/>
                </a:lnTo>
                <a:lnTo>
                  <a:pt x="93725" y="338200"/>
                </a:lnTo>
                <a:lnTo>
                  <a:pt x="0" y="338200"/>
                </a:lnTo>
                <a:lnTo>
                  <a:pt x="0" y="321944"/>
                </a:lnTo>
                <a:lnTo>
                  <a:pt x="6096" y="320293"/>
                </a:lnTo>
                <a:lnTo>
                  <a:pt x="10922" y="318388"/>
                </a:lnTo>
                <a:lnTo>
                  <a:pt x="26543" y="284225"/>
                </a:lnTo>
                <a:lnTo>
                  <a:pt x="26543" y="276351"/>
                </a:lnTo>
                <a:lnTo>
                  <a:pt x="26543" y="61975"/>
                </a:lnTo>
                <a:lnTo>
                  <a:pt x="15494" y="21843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84671" y="687831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4" y="0"/>
                </a:lnTo>
                <a:lnTo>
                  <a:pt x="245744" y="78739"/>
                </a:lnTo>
                <a:lnTo>
                  <a:pt x="211836" y="78739"/>
                </a:lnTo>
                <a:lnTo>
                  <a:pt x="207904" y="67956"/>
                </a:lnTo>
                <a:lnTo>
                  <a:pt x="204295" y="59054"/>
                </a:lnTo>
                <a:lnTo>
                  <a:pt x="173640" y="30178"/>
                </a:lnTo>
                <a:lnTo>
                  <a:pt x="157352" y="28955"/>
                </a:lnTo>
                <a:lnTo>
                  <a:pt x="103377" y="28955"/>
                </a:lnTo>
                <a:lnTo>
                  <a:pt x="103377" y="147954"/>
                </a:lnTo>
                <a:lnTo>
                  <a:pt x="136016" y="147954"/>
                </a:lnTo>
                <a:lnTo>
                  <a:pt x="143255" y="147954"/>
                </a:lnTo>
                <a:lnTo>
                  <a:pt x="148970" y="146938"/>
                </a:lnTo>
                <a:lnTo>
                  <a:pt x="153162" y="144779"/>
                </a:lnTo>
                <a:lnTo>
                  <a:pt x="157225" y="142747"/>
                </a:lnTo>
                <a:lnTo>
                  <a:pt x="171195" y="112267"/>
                </a:lnTo>
                <a:lnTo>
                  <a:pt x="199262" y="112267"/>
                </a:lnTo>
                <a:lnTo>
                  <a:pt x="199262" y="212851"/>
                </a:lnTo>
                <a:lnTo>
                  <a:pt x="171195" y="212851"/>
                </a:lnTo>
                <a:lnTo>
                  <a:pt x="168910" y="203326"/>
                </a:lnTo>
                <a:lnTo>
                  <a:pt x="166369" y="195960"/>
                </a:lnTo>
                <a:lnTo>
                  <a:pt x="163575" y="190880"/>
                </a:lnTo>
                <a:lnTo>
                  <a:pt x="160781" y="185927"/>
                </a:lnTo>
                <a:lnTo>
                  <a:pt x="157352" y="182244"/>
                </a:lnTo>
                <a:lnTo>
                  <a:pt x="153542" y="180212"/>
                </a:lnTo>
                <a:lnTo>
                  <a:pt x="149605" y="178053"/>
                </a:lnTo>
                <a:lnTo>
                  <a:pt x="143763" y="176910"/>
                </a:lnTo>
                <a:lnTo>
                  <a:pt x="136016" y="176910"/>
                </a:lnTo>
                <a:lnTo>
                  <a:pt x="103377" y="176910"/>
                </a:lnTo>
                <a:lnTo>
                  <a:pt x="103377" y="309244"/>
                </a:lnTo>
                <a:lnTo>
                  <a:pt x="157099" y="309244"/>
                </a:lnTo>
                <a:lnTo>
                  <a:pt x="162813" y="309244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640" y="307339"/>
                </a:lnTo>
                <a:lnTo>
                  <a:pt x="179197" y="306069"/>
                </a:lnTo>
                <a:lnTo>
                  <a:pt x="182372" y="304291"/>
                </a:lnTo>
                <a:lnTo>
                  <a:pt x="185547" y="302513"/>
                </a:lnTo>
                <a:lnTo>
                  <a:pt x="208053" y="267458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200"/>
                </a:lnTo>
                <a:lnTo>
                  <a:pt x="0" y="338200"/>
                </a:lnTo>
                <a:lnTo>
                  <a:pt x="0" y="321944"/>
                </a:lnTo>
                <a:lnTo>
                  <a:pt x="6095" y="320293"/>
                </a:lnTo>
                <a:lnTo>
                  <a:pt x="10922" y="318515"/>
                </a:lnTo>
                <a:lnTo>
                  <a:pt x="14477" y="316610"/>
                </a:lnTo>
                <a:lnTo>
                  <a:pt x="18033" y="314705"/>
                </a:lnTo>
                <a:lnTo>
                  <a:pt x="20700" y="312038"/>
                </a:lnTo>
                <a:lnTo>
                  <a:pt x="22351" y="308609"/>
                </a:lnTo>
                <a:lnTo>
                  <a:pt x="24129" y="305307"/>
                </a:lnTo>
                <a:lnTo>
                  <a:pt x="25273" y="300989"/>
                </a:lnTo>
                <a:lnTo>
                  <a:pt x="25780" y="295782"/>
                </a:lnTo>
                <a:lnTo>
                  <a:pt x="26288" y="290575"/>
                </a:lnTo>
                <a:lnTo>
                  <a:pt x="26542" y="283971"/>
                </a:lnTo>
                <a:lnTo>
                  <a:pt x="26542" y="276097"/>
                </a:lnTo>
                <a:lnTo>
                  <a:pt x="26542" y="62483"/>
                </a:lnTo>
                <a:lnTo>
                  <a:pt x="26542" y="54737"/>
                </a:lnTo>
                <a:lnTo>
                  <a:pt x="26288" y="48132"/>
                </a:lnTo>
                <a:lnTo>
                  <a:pt x="25907" y="42925"/>
                </a:lnTo>
                <a:lnTo>
                  <a:pt x="25526" y="37591"/>
                </a:lnTo>
                <a:lnTo>
                  <a:pt x="24383" y="33273"/>
                </a:lnTo>
                <a:lnTo>
                  <a:pt x="22605" y="29971"/>
                </a:lnTo>
                <a:lnTo>
                  <a:pt x="20954" y="26669"/>
                </a:lnTo>
                <a:lnTo>
                  <a:pt x="18287" y="24002"/>
                </a:lnTo>
                <a:lnTo>
                  <a:pt x="14731" y="21970"/>
                </a:lnTo>
                <a:lnTo>
                  <a:pt x="11175" y="19812"/>
                </a:lnTo>
                <a:lnTo>
                  <a:pt x="6223" y="18033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47184" y="687831"/>
            <a:ext cx="240029" cy="338455"/>
          </a:xfrm>
          <a:custGeom>
            <a:avLst/>
            <a:gdLst/>
            <a:ahLst/>
            <a:cxnLst/>
            <a:rect l="l" t="t" r="r" b="b"/>
            <a:pathLst>
              <a:path w="240029" h="338455">
                <a:moveTo>
                  <a:pt x="0" y="0"/>
                </a:moveTo>
                <a:lnTo>
                  <a:pt x="239649" y="0"/>
                </a:lnTo>
                <a:lnTo>
                  <a:pt x="239649" y="78739"/>
                </a:lnTo>
                <a:lnTo>
                  <a:pt x="205612" y="78739"/>
                </a:lnTo>
                <a:lnTo>
                  <a:pt x="201681" y="67956"/>
                </a:lnTo>
                <a:lnTo>
                  <a:pt x="198072" y="59054"/>
                </a:lnTo>
                <a:lnTo>
                  <a:pt x="167417" y="30178"/>
                </a:lnTo>
                <a:lnTo>
                  <a:pt x="151129" y="28955"/>
                </a:lnTo>
                <a:lnTo>
                  <a:pt x="103377" y="28955"/>
                </a:lnTo>
                <a:lnTo>
                  <a:pt x="103377" y="155066"/>
                </a:lnTo>
                <a:lnTo>
                  <a:pt x="135000" y="155066"/>
                </a:lnTo>
                <a:lnTo>
                  <a:pt x="142748" y="155066"/>
                </a:lnTo>
                <a:lnTo>
                  <a:pt x="168401" y="125983"/>
                </a:lnTo>
                <a:lnTo>
                  <a:pt x="170179" y="115696"/>
                </a:lnTo>
                <a:lnTo>
                  <a:pt x="198246" y="115696"/>
                </a:lnTo>
                <a:lnTo>
                  <a:pt x="198246" y="223773"/>
                </a:lnTo>
                <a:lnTo>
                  <a:pt x="170179" y="223773"/>
                </a:lnTo>
                <a:lnTo>
                  <a:pt x="168275" y="213359"/>
                </a:lnTo>
                <a:lnTo>
                  <a:pt x="165862" y="205358"/>
                </a:lnTo>
                <a:lnTo>
                  <a:pt x="163067" y="199643"/>
                </a:lnTo>
                <a:lnTo>
                  <a:pt x="160274" y="193928"/>
                </a:lnTo>
                <a:lnTo>
                  <a:pt x="156717" y="189864"/>
                </a:lnTo>
                <a:lnTo>
                  <a:pt x="152653" y="187578"/>
                </a:lnTo>
                <a:lnTo>
                  <a:pt x="148462" y="185292"/>
                </a:lnTo>
                <a:lnTo>
                  <a:pt x="142620" y="184150"/>
                </a:lnTo>
                <a:lnTo>
                  <a:pt x="135000" y="184150"/>
                </a:lnTo>
                <a:lnTo>
                  <a:pt x="103377" y="184150"/>
                </a:lnTo>
                <a:lnTo>
                  <a:pt x="103377" y="276097"/>
                </a:lnTo>
                <a:lnTo>
                  <a:pt x="103377" y="284860"/>
                </a:lnTo>
                <a:lnTo>
                  <a:pt x="103504" y="291464"/>
                </a:lnTo>
                <a:lnTo>
                  <a:pt x="104012" y="296037"/>
                </a:lnTo>
                <a:lnTo>
                  <a:pt x="104520" y="300481"/>
                </a:lnTo>
                <a:lnTo>
                  <a:pt x="105410" y="304164"/>
                </a:lnTo>
                <a:lnTo>
                  <a:pt x="106806" y="307085"/>
                </a:lnTo>
                <a:lnTo>
                  <a:pt x="108076" y="309879"/>
                </a:lnTo>
                <a:lnTo>
                  <a:pt x="109727" y="312165"/>
                </a:lnTo>
                <a:lnTo>
                  <a:pt x="111632" y="313816"/>
                </a:lnTo>
                <a:lnTo>
                  <a:pt x="113537" y="315594"/>
                </a:lnTo>
                <a:lnTo>
                  <a:pt x="133350" y="321944"/>
                </a:lnTo>
                <a:lnTo>
                  <a:pt x="133350" y="338200"/>
                </a:lnTo>
                <a:lnTo>
                  <a:pt x="0" y="338200"/>
                </a:lnTo>
                <a:lnTo>
                  <a:pt x="0" y="321944"/>
                </a:lnTo>
                <a:lnTo>
                  <a:pt x="6095" y="320420"/>
                </a:lnTo>
                <a:lnTo>
                  <a:pt x="10921" y="318642"/>
                </a:lnTo>
                <a:lnTo>
                  <a:pt x="14477" y="316738"/>
                </a:lnTo>
                <a:lnTo>
                  <a:pt x="18033" y="314705"/>
                </a:lnTo>
                <a:lnTo>
                  <a:pt x="20700" y="312038"/>
                </a:lnTo>
                <a:lnTo>
                  <a:pt x="22351" y="308609"/>
                </a:lnTo>
                <a:lnTo>
                  <a:pt x="24129" y="305307"/>
                </a:lnTo>
                <a:lnTo>
                  <a:pt x="25273" y="300863"/>
                </a:lnTo>
                <a:lnTo>
                  <a:pt x="25780" y="295655"/>
                </a:lnTo>
                <a:lnTo>
                  <a:pt x="26288" y="290321"/>
                </a:lnTo>
                <a:lnTo>
                  <a:pt x="26542" y="283717"/>
                </a:lnTo>
                <a:lnTo>
                  <a:pt x="26542" y="275843"/>
                </a:lnTo>
                <a:lnTo>
                  <a:pt x="26542" y="62483"/>
                </a:lnTo>
                <a:lnTo>
                  <a:pt x="26542" y="54737"/>
                </a:lnTo>
                <a:lnTo>
                  <a:pt x="26288" y="48132"/>
                </a:lnTo>
                <a:lnTo>
                  <a:pt x="25907" y="42925"/>
                </a:lnTo>
                <a:lnTo>
                  <a:pt x="25526" y="37591"/>
                </a:lnTo>
                <a:lnTo>
                  <a:pt x="24383" y="33273"/>
                </a:lnTo>
                <a:lnTo>
                  <a:pt x="22605" y="29971"/>
                </a:lnTo>
                <a:lnTo>
                  <a:pt x="20954" y="26669"/>
                </a:lnTo>
                <a:lnTo>
                  <a:pt x="18287" y="24002"/>
                </a:lnTo>
                <a:lnTo>
                  <a:pt x="14731" y="21970"/>
                </a:lnTo>
                <a:lnTo>
                  <a:pt x="11175" y="19812"/>
                </a:lnTo>
                <a:lnTo>
                  <a:pt x="6223" y="18033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94227" y="687831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719" y="0"/>
                </a:lnTo>
                <a:lnTo>
                  <a:pt x="291719" y="86994"/>
                </a:lnTo>
                <a:lnTo>
                  <a:pt x="257810" y="86994"/>
                </a:lnTo>
                <a:lnTo>
                  <a:pt x="255549" y="79089"/>
                </a:lnTo>
                <a:lnTo>
                  <a:pt x="253539" y="72326"/>
                </a:lnTo>
                <a:lnTo>
                  <a:pt x="244221" y="48640"/>
                </a:lnTo>
                <a:lnTo>
                  <a:pt x="242062" y="44957"/>
                </a:lnTo>
                <a:lnTo>
                  <a:pt x="209042" y="28955"/>
                </a:lnTo>
                <a:lnTo>
                  <a:pt x="202311" y="28955"/>
                </a:lnTo>
                <a:lnTo>
                  <a:pt x="184403" y="28955"/>
                </a:lnTo>
                <a:lnTo>
                  <a:pt x="184403" y="276097"/>
                </a:lnTo>
                <a:lnTo>
                  <a:pt x="184403" y="284860"/>
                </a:lnTo>
                <a:lnTo>
                  <a:pt x="184658" y="291464"/>
                </a:lnTo>
                <a:lnTo>
                  <a:pt x="192659" y="313816"/>
                </a:lnTo>
                <a:lnTo>
                  <a:pt x="194563" y="315594"/>
                </a:lnTo>
                <a:lnTo>
                  <a:pt x="197231" y="317118"/>
                </a:lnTo>
                <a:lnTo>
                  <a:pt x="200660" y="318515"/>
                </a:lnTo>
                <a:lnTo>
                  <a:pt x="204088" y="319913"/>
                </a:lnTo>
                <a:lnTo>
                  <a:pt x="208661" y="321055"/>
                </a:lnTo>
                <a:lnTo>
                  <a:pt x="214375" y="321944"/>
                </a:lnTo>
                <a:lnTo>
                  <a:pt x="214375" y="338200"/>
                </a:lnTo>
                <a:lnTo>
                  <a:pt x="77597" y="338200"/>
                </a:lnTo>
                <a:lnTo>
                  <a:pt x="77597" y="321944"/>
                </a:lnTo>
                <a:lnTo>
                  <a:pt x="84582" y="320675"/>
                </a:lnTo>
                <a:lnTo>
                  <a:pt x="90043" y="319150"/>
                </a:lnTo>
                <a:lnTo>
                  <a:pt x="94107" y="317245"/>
                </a:lnTo>
                <a:lnTo>
                  <a:pt x="98171" y="315467"/>
                </a:lnTo>
                <a:lnTo>
                  <a:pt x="101092" y="312673"/>
                </a:lnTo>
                <a:lnTo>
                  <a:pt x="103124" y="309244"/>
                </a:lnTo>
                <a:lnTo>
                  <a:pt x="105156" y="305815"/>
                </a:lnTo>
                <a:lnTo>
                  <a:pt x="106299" y="301370"/>
                </a:lnTo>
                <a:lnTo>
                  <a:pt x="106807" y="296037"/>
                </a:lnTo>
                <a:lnTo>
                  <a:pt x="107314" y="290575"/>
                </a:lnTo>
                <a:lnTo>
                  <a:pt x="107569" y="283971"/>
                </a:lnTo>
                <a:lnTo>
                  <a:pt x="107569" y="276097"/>
                </a:lnTo>
                <a:lnTo>
                  <a:pt x="107569" y="28955"/>
                </a:lnTo>
                <a:lnTo>
                  <a:pt x="87502" y="28955"/>
                </a:lnTo>
                <a:lnTo>
                  <a:pt x="77597" y="28955"/>
                </a:lnTo>
                <a:lnTo>
                  <a:pt x="69976" y="30098"/>
                </a:lnTo>
                <a:lnTo>
                  <a:pt x="64770" y="32512"/>
                </a:lnTo>
                <a:lnTo>
                  <a:pt x="59436" y="34797"/>
                </a:lnTo>
                <a:lnTo>
                  <a:pt x="54863" y="38353"/>
                </a:lnTo>
                <a:lnTo>
                  <a:pt x="50926" y="43306"/>
                </a:lnTo>
                <a:lnTo>
                  <a:pt x="47117" y="48259"/>
                </a:lnTo>
                <a:lnTo>
                  <a:pt x="43687" y="54990"/>
                </a:lnTo>
                <a:lnTo>
                  <a:pt x="40894" y="63372"/>
                </a:lnTo>
                <a:lnTo>
                  <a:pt x="38100" y="71627"/>
                </a:lnTo>
                <a:lnTo>
                  <a:pt x="35813" y="79501"/>
                </a:lnTo>
                <a:lnTo>
                  <a:pt x="34036" y="86994"/>
                </a:lnTo>
                <a:lnTo>
                  <a:pt x="0" y="869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56534" y="687831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329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25" y="226569"/>
                </a:lnTo>
                <a:lnTo>
                  <a:pt x="232663" y="237616"/>
                </a:lnTo>
                <a:lnTo>
                  <a:pt x="236600" y="237616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3" y="108330"/>
                </a:lnTo>
                <a:lnTo>
                  <a:pt x="233933" y="62229"/>
                </a:lnTo>
                <a:lnTo>
                  <a:pt x="233933" y="51434"/>
                </a:lnTo>
                <a:lnTo>
                  <a:pt x="233552" y="43687"/>
                </a:lnTo>
                <a:lnTo>
                  <a:pt x="232663" y="38862"/>
                </a:lnTo>
                <a:lnTo>
                  <a:pt x="231901" y="34162"/>
                </a:lnTo>
                <a:lnTo>
                  <a:pt x="230631" y="30479"/>
                </a:lnTo>
                <a:lnTo>
                  <a:pt x="228853" y="28066"/>
                </a:lnTo>
                <a:lnTo>
                  <a:pt x="227075" y="25526"/>
                </a:lnTo>
                <a:lnTo>
                  <a:pt x="224789" y="23494"/>
                </a:lnTo>
                <a:lnTo>
                  <a:pt x="221868" y="21843"/>
                </a:lnTo>
                <a:lnTo>
                  <a:pt x="219075" y="20192"/>
                </a:lnTo>
                <a:lnTo>
                  <a:pt x="214249" y="18287"/>
                </a:lnTo>
                <a:lnTo>
                  <a:pt x="207390" y="16382"/>
                </a:lnTo>
                <a:lnTo>
                  <a:pt x="207390" y="0"/>
                </a:lnTo>
                <a:lnTo>
                  <a:pt x="301116" y="0"/>
                </a:lnTo>
                <a:lnTo>
                  <a:pt x="301116" y="16382"/>
                </a:lnTo>
                <a:lnTo>
                  <a:pt x="294513" y="18541"/>
                </a:lnTo>
                <a:lnTo>
                  <a:pt x="289813" y="20319"/>
                </a:lnTo>
                <a:lnTo>
                  <a:pt x="287019" y="21843"/>
                </a:lnTo>
                <a:lnTo>
                  <a:pt x="284352" y="23240"/>
                </a:lnTo>
                <a:lnTo>
                  <a:pt x="282066" y="25272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860" y="34035"/>
                </a:lnTo>
                <a:lnTo>
                  <a:pt x="275843" y="38988"/>
                </a:lnTo>
                <a:lnTo>
                  <a:pt x="274827" y="44068"/>
                </a:lnTo>
                <a:lnTo>
                  <a:pt x="274319" y="51815"/>
                </a:lnTo>
                <a:lnTo>
                  <a:pt x="274319" y="62229"/>
                </a:lnTo>
                <a:lnTo>
                  <a:pt x="274319" y="338200"/>
                </a:lnTo>
                <a:lnTo>
                  <a:pt x="211327" y="338200"/>
                </a:lnTo>
                <a:lnTo>
                  <a:pt x="99821" y="145414"/>
                </a:lnTo>
                <a:lnTo>
                  <a:pt x="89320" y="126934"/>
                </a:lnTo>
                <a:lnTo>
                  <a:pt x="80295" y="110537"/>
                </a:lnTo>
                <a:lnTo>
                  <a:pt x="72747" y="96212"/>
                </a:lnTo>
                <a:lnTo>
                  <a:pt x="66675" y="83946"/>
                </a:lnTo>
                <a:lnTo>
                  <a:pt x="64388" y="83946"/>
                </a:lnTo>
                <a:lnTo>
                  <a:pt x="65482" y="110976"/>
                </a:lnTo>
                <a:lnTo>
                  <a:pt x="66278" y="138731"/>
                </a:lnTo>
                <a:lnTo>
                  <a:pt x="66764" y="167225"/>
                </a:lnTo>
                <a:lnTo>
                  <a:pt x="66928" y="196468"/>
                </a:lnTo>
                <a:lnTo>
                  <a:pt x="66928" y="276351"/>
                </a:lnTo>
                <a:lnTo>
                  <a:pt x="67048" y="284900"/>
                </a:lnTo>
                <a:lnTo>
                  <a:pt x="84708" y="319531"/>
                </a:lnTo>
                <a:lnTo>
                  <a:pt x="93725" y="321944"/>
                </a:lnTo>
                <a:lnTo>
                  <a:pt x="93725" y="338200"/>
                </a:lnTo>
                <a:lnTo>
                  <a:pt x="0" y="338200"/>
                </a:lnTo>
                <a:lnTo>
                  <a:pt x="0" y="321944"/>
                </a:lnTo>
                <a:lnTo>
                  <a:pt x="6095" y="320293"/>
                </a:lnTo>
                <a:lnTo>
                  <a:pt x="10921" y="318388"/>
                </a:lnTo>
                <a:lnTo>
                  <a:pt x="26542" y="284098"/>
                </a:lnTo>
                <a:lnTo>
                  <a:pt x="26542" y="276351"/>
                </a:lnTo>
                <a:lnTo>
                  <a:pt x="26542" y="61975"/>
                </a:lnTo>
                <a:lnTo>
                  <a:pt x="18161" y="24510"/>
                </a:lnTo>
                <a:lnTo>
                  <a:pt x="14858" y="21335"/>
                </a:lnTo>
                <a:lnTo>
                  <a:pt x="8762" y="18668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4688" y="687831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4" y="0"/>
                </a:lnTo>
                <a:lnTo>
                  <a:pt x="245744" y="78739"/>
                </a:lnTo>
                <a:lnTo>
                  <a:pt x="211836" y="78739"/>
                </a:lnTo>
                <a:lnTo>
                  <a:pt x="207904" y="67956"/>
                </a:lnTo>
                <a:lnTo>
                  <a:pt x="204295" y="59054"/>
                </a:lnTo>
                <a:lnTo>
                  <a:pt x="173640" y="30178"/>
                </a:lnTo>
                <a:lnTo>
                  <a:pt x="157353" y="28955"/>
                </a:lnTo>
                <a:lnTo>
                  <a:pt x="103378" y="28955"/>
                </a:lnTo>
                <a:lnTo>
                  <a:pt x="103378" y="147954"/>
                </a:lnTo>
                <a:lnTo>
                  <a:pt x="136017" y="147954"/>
                </a:lnTo>
                <a:lnTo>
                  <a:pt x="143256" y="147954"/>
                </a:lnTo>
                <a:lnTo>
                  <a:pt x="148970" y="146938"/>
                </a:lnTo>
                <a:lnTo>
                  <a:pt x="153162" y="144779"/>
                </a:lnTo>
                <a:lnTo>
                  <a:pt x="157225" y="142747"/>
                </a:lnTo>
                <a:lnTo>
                  <a:pt x="171195" y="112267"/>
                </a:lnTo>
                <a:lnTo>
                  <a:pt x="199262" y="112267"/>
                </a:lnTo>
                <a:lnTo>
                  <a:pt x="199262" y="212851"/>
                </a:lnTo>
                <a:lnTo>
                  <a:pt x="171195" y="212851"/>
                </a:lnTo>
                <a:lnTo>
                  <a:pt x="168910" y="203326"/>
                </a:lnTo>
                <a:lnTo>
                  <a:pt x="166369" y="195960"/>
                </a:lnTo>
                <a:lnTo>
                  <a:pt x="163575" y="190880"/>
                </a:lnTo>
                <a:lnTo>
                  <a:pt x="160781" y="185927"/>
                </a:lnTo>
                <a:lnTo>
                  <a:pt x="157353" y="182244"/>
                </a:lnTo>
                <a:lnTo>
                  <a:pt x="153543" y="180212"/>
                </a:lnTo>
                <a:lnTo>
                  <a:pt x="149606" y="178053"/>
                </a:lnTo>
                <a:lnTo>
                  <a:pt x="143763" y="176910"/>
                </a:lnTo>
                <a:lnTo>
                  <a:pt x="136017" y="176910"/>
                </a:lnTo>
                <a:lnTo>
                  <a:pt x="103378" y="176910"/>
                </a:lnTo>
                <a:lnTo>
                  <a:pt x="103378" y="309244"/>
                </a:lnTo>
                <a:lnTo>
                  <a:pt x="157099" y="309244"/>
                </a:lnTo>
                <a:lnTo>
                  <a:pt x="162813" y="309244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641" y="307339"/>
                </a:lnTo>
                <a:lnTo>
                  <a:pt x="179197" y="306069"/>
                </a:lnTo>
                <a:lnTo>
                  <a:pt x="182372" y="304291"/>
                </a:lnTo>
                <a:lnTo>
                  <a:pt x="185547" y="302513"/>
                </a:lnTo>
                <a:lnTo>
                  <a:pt x="208053" y="267458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200"/>
                </a:lnTo>
                <a:lnTo>
                  <a:pt x="0" y="338200"/>
                </a:lnTo>
                <a:lnTo>
                  <a:pt x="0" y="321944"/>
                </a:lnTo>
                <a:lnTo>
                  <a:pt x="6095" y="320293"/>
                </a:lnTo>
                <a:lnTo>
                  <a:pt x="10922" y="318515"/>
                </a:lnTo>
                <a:lnTo>
                  <a:pt x="14478" y="316610"/>
                </a:lnTo>
                <a:lnTo>
                  <a:pt x="18034" y="314705"/>
                </a:lnTo>
                <a:lnTo>
                  <a:pt x="20700" y="312038"/>
                </a:lnTo>
                <a:lnTo>
                  <a:pt x="22351" y="308609"/>
                </a:lnTo>
                <a:lnTo>
                  <a:pt x="24130" y="305307"/>
                </a:lnTo>
                <a:lnTo>
                  <a:pt x="25273" y="300989"/>
                </a:lnTo>
                <a:lnTo>
                  <a:pt x="25781" y="295782"/>
                </a:lnTo>
                <a:lnTo>
                  <a:pt x="26288" y="290575"/>
                </a:lnTo>
                <a:lnTo>
                  <a:pt x="26543" y="283971"/>
                </a:lnTo>
                <a:lnTo>
                  <a:pt x="26543" y="276097"/>
                </a:lnTo>
                <a:lnTo>
                  <a:pt x="26543" y="62483"/>
                </a:lnTo>
                <a:lnTo>
                  <a:pt x="26543" y="54737"/>
                </a:lnTo>
                <a:lnTo>
                  <a:pt x="26288" y="48132"/>
                </a:lnTo>
                <a:lnTo>
                  <a:pt x="25907" y="42925"/>
                </a:lnTo>
                <a:lnTo>
                  <a:pt x="25526" y="37591"/>
                </a:lnTo>
                <a:lnTo>
                  <a:pt x="24384" y="33273"/>
                </a:lnTo>
                <a:lnTo>
                  <a:pt x="22606" y="29971"/>
                </a:lnTo>
                <a:lnTo>
                  <a:pt x="20955" y="26669"/>
                </a:lnTo>
                <a:lnTo>
                  <a:pt x="18287" y="24002"/>
                </a:lnTo>
                <a:lnTo>
                  <a:pt x="14731" y="21970"/>
                </a:lnTo>
                <a:lnTo>
                  <a:pt x="11175" y="19812"/>
                </a:lnTo>
                <a:lnTo>
                  <a:pt x="6223" y="18033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19501" y="687831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330" y="0"/>
                </a:lnTo>
                <a:lnTo>
                  <a:pt x="188087" y="152400"/>
                </a:lnTo>
                <a:lnTo>
                  <a:pt x="209423" y="191262"/>
                </a:lnTo>
                <a:lnTo>
                  <a:pt x="227425" y="226569"/>
                </a:lnTo>
                <a:lnTo>
                  <a:pt x="232664" y="237616"/>
                </a:lnTo>
                <a:lnTo>
                  <a:pt x="236600" y="237616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4" y="108330"/>
                </a:lnTo>
                <a:lnTo>
                  <a:pt x="233934" y="62229"/>
                </a:lnTo>
                <a:lnTo>
                  <a:pt x="233934" y="51434"/>
                </a:lnTo>
                <a:lnTo>
                  <a:pt x="233553" y="43687"/>
                </a:lnTo>
                <a:lnTo>
                  <a:pt x="232664" y="38862"/>
                </a:lnTo>
                <a:lnTo>
                  <a:pt x="231902" y="34162"/>
                </a:lnTo>
                <a:lnTo>
                  <a:pt x="230631" y="30479"/>
                </a:lnTo>
                <a:lnTo>
                  <a:pt x="228854" y="28066"/>
                </a:lnTo>
                <a:lnTo>
                  <a:pt x="227075" y="25526"/>
                </a:lnTo>
                <a:lnTo>
                  <a:pt x="224790" y="23494"/>
                </a:lnTo>
                <a:lnTo>
                  <a:pt x="221869" y="21843"/>
                </a:lnTo>
                <a:lnTo>
                  <a:pt x="219075" y="20192"/>
                </a:lnTo>
                <a:lnTo>
                  <a:pt x="214249" y="18287"/>
                </a:lnTo>
                <a:lnTo>
                  <a:pt x="207391" y="16382"/>
                </a:lnTo>
                <a:lnTo>
                  <a:pt x="207391" y="0"/>
                </a:lnTo>
                <a:lnTo>
                  <a:pt x="301117" y="0"/>
                </a:lnTo>
                <a:lnTo>
                  <a:pt x="301117" y="16382"/>
                </a:lnTo>
                <a:lnTo>
                  <a:pt x="294513" y="18541"/>
                </a:lnTo>
                <a:lnTo>
                  <a:pt x="289814" y="20319"/>
                </a:lnTo>
                <a:lnTo>
                  <a:pt x="287020" y="21843"/>
                </a:lnTo>
                <a:lnTo>
                  <a:pt x="284353" y="23240"/>
                </a:lnTo>
                <a:lnTo>
                  <a:pt x="282067" y="25272"/>
                </a:lnTo>
                <a:lnTo>
                  <a:pt x="280162" y="27812"/>
                </a:lnTo>
                <a:lnTo>
                  <a:pt x="278256" y="30225"/>
                </a:lnTo>
                <a:lnTo>
                  <a:pt x="276860" y="34035"/>
                </a:lnTo>
                <a:lnTo>
                  <a:pt x="275844" y="38988"/>
                </a:lnTo>
                <a:lnTo>
                  <a:pt x="274828" y="44068"/>
                </a:lnTo>
                <a:lnTo>
                  <a:pt x="274320" y="51815"/>
                </a:lnTo>
                <a:lnTo>
                  <a:pt x="274320" y="62229"/>
                </a:lnTo>
                <a:lnTo>
                  <a:pt x="274320" y="338200"/>
                </a:lnTo>
                <a:lnTo>
                  <a:pt x="211328" y="338200"/>
                </a:lnTo>
                <a:lnTo>
                  <a:pt x="99822" y="145414"/>
                </a:lnTo>
                <a:lnTo>
                  <a:pt x="89320" y="126934"/>
                </a:lnTo>
                <a:lnTo>
                  <a:pt x="80295" y="110537"/>
                </a:lnTo>
                <a:lnTo>
                  <a:pt x="72747" y="96212"/>
                </a:lnTo>
                <a:lnTo>
                  <a:pt x="66675" y="83946"/>
                </a:lnTo>
                <a:lnTo>
                  <a:pt x="64389" y="83946"/>
                </a:lnTo>
                <a:lnTo>
                  <a:pt x="65482" y="110976"/>
                </a:lnTo>
                <a:lnTo>
                  <a:pt x="66278" y="138731"/>
                </a:lnTo>
                <a:lnTo>
                  <a:pt x="66764" y="167225"/>
                </a:lnTo>
                <a:lnTo>
                  <a:pt x="66929" y="196468"/>
                </a:lnTo>
                <a:lnTo>
                  <a:pt x="66929" y="276351"/>
                </a:lnTo>
                <a:lnTo>
                  <a:pt x="67048" y="284900"/>
                </a:lnTo>
                <a:lnTo>
                  <a:pt x="84709" y="319531"/>
                </a:lnTo>
                <a:lnTo>
                  <a:pt x="93725" y="321944"/>
                </a:lnTo>
                <a:lnTo>
                  <a:pt x="93725" y="338200"/>
                </a:lnTo>
                <a:lnTo>
                  <a:pt x="0" y="338200"/>
                </a:lnTo>
                <a:lnTo>
                  <a:pt x="0" y="321944"/>
                </a:lnTo>
                <a:lnTo>
                  <a:pt x="6096" y="320293"/>
                </a:lnTo>
                <a:lnTo>
                  <a:pt x="10922" y="318388"/>
                </a:lnTo>
                <a:lnTo>
                  <a:pt x="26543" y="284098"/>
                </a:lnTo>
                <a:lnTo>
                  <a:pt x="26543" y="276351"/>
                </a:lnTo>
                <a:lnTo>
                  <a:pt x="26543" y="61975"/>
                </a:lnTo>
                <a:lnTo>
                  <a:pt x="18161" y="24510"/>
                </a:lnTo>
                <a:lnTo>
                  <a:pt x="14859" y="21335"/>
                </a:lnTo>
                <a:lnTo>
                  <a:pt x="8762" y="18668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58848" y="687831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39" h="338455">
                <a:moveTo>
                  <a:pt x="0" y="0"/>
                </a:moveTo>
                <a:lnTo>
                  <a:pt x="144018" y="0"/>
                </a:lnTo>
                <a:lnTo>
                  <a:pt x="173380" y="1404"/>
                </a:lnTo>
                <a:lnTo>
                  <a:pt x="220295" y="12644"/>
                </a:lnTo>
                <a:lnTo>
                  <a:pt x="251539" y="35147"/>
                </a:lnTo>
                <a:lnTo>
                  <a:pt x="269113" y="91439"/>
                </a:lnTo>
                <a:lnTo>
                  <a:pt x="268206" y="107372"/>
                </a:lnTo>
                <a:lnTo>
                  <a:pt x="254507" y="148716"/>
                </a:lnTo>
                <a:lnTo>
                  <a:pt x="225165" y="178470"/>
                </a:lnTo>
                <a:lnTo>
                  <a:pt x="180847" y="194849"/>
                </a:lnTo>
                <a:lnTo>
                  <a:pt x="142747" y="197992"/>
                </a:lnTo>
                <a:lnTo>
                  <a:pt x="131274" y="197923"/>
                </a:lnTo>
                <a:lnTo>
                  <a:pt x="120872" y="197723"/>
                </a:lnTo>
                <a:lnTo>
                  <a:pt x="111565" y="197403"/>
                </a:lnTo>
                <a:lnTo>
                  <a:pt x="103377" y="196976"/>
                </a:lnTo>
                <a:lnTo>
                  <a:pt x="103377" y="276351"/>
                </a:lnTo>
                <a:lnTo>
                  <a:pt x="103377" y="287146"/>
                </a:lnTo>
                <a:lnTo>
                  <a:pt x="103758" y="294893"/>
                </a:lnTo>
                <a:lnTo>
                  <a:pt x="104520" y="299465"/>
                </a:lnTo>
                <a:lnTo>
                  <a:pt x="105409" y="304038"/>
                </a:lnTo>
                <a:lnTo>
                  <a:pt x="106806" y="307593"/>
                </a:lnTo>
                <a:lnTo>
                  <a:pt x="108712" y="310388"/>
                </a:lnTo>
                <a:lnTo>
                  <a:pt x="110489" y="313054"/>
                </a:lnTo>
                <a:lnTo>
                  <a:pt x="133350" y="321944"/>
                </a:lnTo>
                <a:lnTo>
                  <a:pt x="133350" y="338200"/>
                </a:lnTo>
                <a:lnTo>
                  <a:pt x="0" y="338200"/>
                </a:lnTo>
                <a:lnTo>
                  <a:pt x="0" y="321944"/>
                </a:lnTo>
                <a:lnTo>
                  <a:pt x="6095" y="320293"/>
                </a:lnTo>
                <a:lnTo>
                  <a:pt x="10921" y="318515"/>
                </a:lnTo>
                <a:lnTo>
                  <a:pt x="14477" y="316610"/>
                </a:lnTo>
                <a:lnTo>
                  <a:pt x="18033" y="314705"/>
                </a:lnTo>
                <a:lnTo>
                  <a:pt x="20700" y="312038"/>
                </a:lnTo>
                <a:lnTo>
                  <a:pt x="22351" y="308609"/>
                </a:lnTo>
                <a:lnTo>
                  <a:pt x="24129" y="305307"/>
                </a:lnTo>
                <a:lnTo>
                  <a:pt x="25272" y="300989"/>
                </a:lnTo>
                <a:lnTo>
                  <a:pt x="25781" y="295782"/>
                </a:lnTo>
                <a:lnTo>
                  <a:pt x="26288" y="290575"/>
                </a:lnTo>
                <a:lnTo>
                  <a:pt x="26543" y="283971"/>
                </a:lnTo>
                <a:lnTo>
                  <a:pt x="26543" y="276097"/>
                </a:lnTo>
                <a:lnTo>
                  <a:pt x="26543" y="62483"/>
                </a:lnTo>
                <a:lnTo>
                  <a:pt x="26543" y="54737"/>
                </a:lnTo>
                <a:lnTo>
                  <a:pt x="26288" y="48132"/>
                </a:lnTo>
                <a:lnTo>
                  <a:pt x="25907" y="42925"/>
                </a:lnTo>
                <a:lnTo>
                  <a:pt x="25526" y="37591"/>
                </a:lnTo>
                <a:lnTo>
                  <a:pt x="24383" y="33273"/>
                </a:lnTo>
                <a:lnTo>
                  <a:pt x="22606" y="29971"/>
                </a:lnTo>
                <a:lnTo>
                  <a:pt x="20954" y="26669"/>
                </a:lnTo>
                <a:lnTo>
                  <a:pt x="18287" y="24002"/>
                </a:lnTo>
                <a:lnTo>
                  <a:pt x="14731" y="21970"/>
                </a:lnTo>
                <a:lnTo>
                  <a:pt x="11175" y="19812"/>
                </a:lnTo>
                <a:lnTo>
                  <a:pt x="6222" y="18033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28317" y="687831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5" h="338455">
                <a:moveTo>
                  <a:pt x="0" y="0"/>
                </a:moveTo>
                <a:lnTo>
                  <a:pt x="123189" y="0"/>
                </a:lnTo>
                <a:lnTo>
                  <a:pt x="191769" y="203453"/>
                </a:lnTo>
                <a:lnTo>
                  <a:pt x="266192" y="0"/>
                </a:lnTo>
                <a:lnTo>
                  <a:pt x="382396" y="0"/>
                </a:lnTo>
                <a:lnTo>
                  <a:pt x="382396" y="16382"/>
                </a:lnTo>
                <a:lnTo>
                  <a:pt x="373633" y="18795"/>
                </a:lnTo>
                <a:lnTo>
                  <a:pt x="367664" y="21462"/>
                </a:lnTo>
                <a:lnTo>
                  <a:pt x="356107" y="61975"/>
                </a:lnTo>
                <a:lnTo>
                  <a:pt x="356107" y="276351"/>
                </a:lnTo>
                <a:lnTo>
                  <a:pt x="356107" y="286384"/>
                </a:lnTo>
                <a:lnTo>
                  <a:pt x="356615" y="294385"/>
                </a:lnTo>
                <a:lnTo>
                  <a:pt x="357631" y="300227"/>
                </a:lnTo>
                <a:lnTo>
                  <a:pt x="358520" y="306069"/>
                </a:lnTo>
                <a:lnTo>
                  <a:pt x="382396" y="321944"/>
                </a:lnTo>
                <a:lnTo>
                  <a:pt x="382396" y="338200"/>
                </a:lnTo>
                <a:lnTo>
                  <a:pt x="255269" y="338200"/>
                </a:lnTo>
                <a:lnTo>
                  <a:pt x="255269" y="321944"/>
                </a:lnTo>
                <a:lnTo>
                  <a:pt x="262508" y="319913"/>
                </a:lnTo>
                <a:lnTo>
                  <a:pt x="267588" y="318134"/>
                </a:lnTo>
                <a:lnTo>
                  <a:pt x="270382" y="316738"/>
                </a:lnTo>
                <a:lnTo>
                  <a:pt x="273176" y="315213"/>
                </a:lnTo>
                <a:lnTo>
                  <a:pt x="275336" y="313308"/>
                </a:lnTo>
                <a:lnTo>
                  <a:pt x="276859" y="310895"/>
                </a:lnTo>
                <a:lnTo>
                  <a:pt x="278511" y="308482"/>
                </a:lnTo>
                <a:lnTo>
                  <a:pt x="279654" y="304800"/>
                </a:lnTo>
                <a:lnTo>
                  <a:pt x="280415" y="299973"/>
                </a:lnTo>
                <a:lnTo>
                  <a:pt x="281177" y="295147"/>
                </a:lnTo>
                <a:lnTo>
                  <a:pt x="281558" y="287019"/>
                </a:lnTo>
                <a:lnTo>
                  <a:pt x="281558" y="275843"/>
                </a:lnTo>
                <a:lnTo>
                  <a:pt x="281558" y="154431"/>
                </a:lnTo>
                <a:lnTo>
                  <a:pt x="282194" y="107060"/>
                </a:lnTo>
                <a:lnTo>
                  <a:pt x="283718" y="68452"/>
                </a:lnTo>
                <a:lnTo>
                  <a:pt x="278511" y="68452"/>
                </a:lnTo>
                <a:lnTo>
                  <a:pt x="276606" y="75056"/>
                </a:lnTo>
                <a:lnTo>
                  <a:pt x="274446" y="81533"/>
                </a:lnTo>
                <a:lnTo>
                  <a:pt x="272161" y="87883"/>
                </a:lnTo>
                <a:lnTo>
                  <a:pt x="270162" y="93577"/>
                </a:lnTo>
                <a:lnTo>
                  <a:pt x="267414" y="101139"/>
                </a:lnTo>
                <a:lnTo>
                  <a:pt x="263927" y="110583"/>
                </a:lnTo>
                <a:lnTo>
                  <a:pt x="259714" y="121919"/>
                </a:lnTo>
                <a:lnTo>
                  <a:pt x="193294" y="300863"/>
                </a:lnTo>
                <a:lnTo>
                  <a:pt x="149732" y="300863"/>
                </a:lnTo>
                <a:lnTo>
                  <a:pt x="79756" y="99821"/>
                </a:lnTo>
                <a:lnTo>
                  <a:pt x="76781" y="91326"/>
                </a:lnTo>
                <a:lnTo>
                  <a:pt x="73961" y="82819"/>
                </a:lnTo>
                <a:lnTo>
                  <a:pt x="71308" y="74336"/>
                </a:lnTo>
                <a:lnTo>
                  <a:pt x="68834" y="65912"/>
                </a:lnTo>
                <a:lnTo>
                  <a:pt x="64388" y="65912"/>
                </a:lnTo>
                <a:lnTo>
                  <a:pt x="65482" y="87300"/>
                </a:lnTo>
                <a:lnTo>
                  <a:pt x="66278" y="110521"/>
                </a:lnTo>
                <a:lnTo>
                  <a:pt x="66764" y="135600"/>
                </a:lnTo>
                <a:lnTo>
                  <a:pt x="66928" y="162559"/>
                </a:lnTo>
                <a:lnTo>
                  <a:pt x="66928" y="276605"/>
                </a:lnTo>
                <a:lnTo>
                  <a:pt x="67028" y="285057"/>
                </a:lnTo>
                <a:lnTo>
                  <a:pt x="75565" y="313943"/>
                </a:lnTo>
                <a:lnTo>
                  <a:pt x="78993" y="317118"/>
                </a:lnTo>
                <a:lnTo>
                  <a:pt x="85090" y="319785"/>
                </a:lnTo>
                <a:lnTo>
                  <a:pt x="93725" y="321944"/>
                </a:lnTo>
                <a:lnTo>
                  <a:pt x="93725" y="338200"/>
                </a:lnTo>
                <a:lnTo>
                  <a:pt x="0" y="338200"/>
                </a:lnTo>
                <a:lnTo>
                  <a:pt x="0" y="321944"/>
                </a:lnTo>
                <a:lnTo>
                  <a:pt x="6095" y="320293"/>
                </a:lnTo>
                <a:lnTo>
                  <a:pt x="10921" y="318388"/>
                </a:lnTo>
                <a:lnTo>
                  <a:pt x="26543" y="284225"/>
                </a:lnTo>
                <a:lnTo>
                  <a:pt x="26543" y="276351"/>
                </a:lnTo>
                <a:lnTo>
                  <a:pt x="26543" y="61975"/>
                </a:lnTo>
                <a:lnTo>
                  <a:pt x="15493" y="21843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13071" y="686054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1" y="0"/>
                </a:moveTo>
                <a:lnTo>
                  <a:pt x="210438" y="0"/>
                </a:lnTo>
                <a:lnTo>
                  <a:pt x="292100" y="277622"/>
                </a:lnTo>
                <a:lnTo>
                  <a:pt x="294745" y="286194"/>
                </a:lnTo>
                <a:lnTo>
                  <a:pt x="311023" y="316611"/>
                </a:lnTo>
                <a:lnTo>
                  <a:pt x="314959" y="319786"/>
                </a:lnTo>
                <a:lnTo>
                  <a:pt x="320548" y="322199"/>
                </a:lnTo>
                <a:lnTo>
                  <a:pt x="327532" y="323723"/>
                </a:lnTo>
                <a:lnTo>
                  <a:pt x="327532" y="339979"/>
                </a:lnTo>
                <a:lnTo>
                  <a:pt x="190753" y="339979"/>
                </a:lnTo>
                <a:lnTo>
                  <a:pt x="190753" y="323723"/>
                </a:lnTo>
                <a:lnTo>
                  <a:pt x="199389" y="322707"/>
                </a:lnTo>
                <a:lnTo>
                  <a:pt x="205739" y="320294"/>
                </a:lnTo>
                <a:lnTo>
                  <a:pt x="209930" y="316484"/>
                </a:lnTo>
                <a:lnTo>
                  <a:pt x="213994" y="312674"/>
                </a:lnTo>
                <a:lnTo>
                  <a:pt x="216026" y="307340"/>
                </a:lnTo>
                <a:lnTo>
                  <a:pt x="216026" y="300355"/>
                </a:lnTo>
                <a:lnTo>
                  <a:pt x="216026" y="295275"/>
                </a:lnTo>
                <a:lnTo>
                  <a:pt x="215518" y="289560"/>
                </a:lnTo>
                <a:lnTo>
                  <a:pt x="214375" y="283337"/>
                </a:lnTo>
                <a:lnTo>
                  <a:pt x="213232" y="276987"/>
                </a:lnTo>
                <a:lnTo>
                  <a:pt x="211327" y="269113"/>
                </a:lnTo>
                <a:lnTo>
                  <a:pt x="208661" y="259461"/>
                </a:lnTo>
                <a:lnTo>
                  <a:pt x="201929" y="235204"/>
                </a:lnTo>
                <a:lnTo>
                  <a:pt x="96138" y="235204"/>
                </a:lnTo>
                <a:lnTo>
                  <a:pt x="88011" y="258699"/>
                </a:lnTo>
                <a:lnTo>
                  <a:pt x="85598" y="265303"/>
                </a:lnTo>
                <a:lnTo>
                  <a:pt x="83692" y="271780"/>
                </a:lnTo>
                <a:lnTo>
                  <a:pt x="82295" y="278003"/>
                </a:lnTo>
                <a:lnTo>
                  <a:pt x="80771" y="284099"/>
                </a:lnTo>
                <a:lnTo>
                  <a:pt x="80009" y="290703"/>
                </a:lnTo>
                <a:lnTo>
                  <a:pt x="80009" y="297688"/>
                </a:lnTo>
                <a:lnTo>
                  <a:pt x="81627" y="308381"/>
                </a:lnTo>
                <a:lnTo>
                  <a:pt x="86471" y="316277"/>
                </a:lnTo>
                <a:lnTo>
                  <a:pt x="94529" y="321387"/>
                </a:lnTo>
                <a:lnTo>
                  <a:pt x="105790" y="323723"/>
                </a:lnTo>
                <a:lnTo>
                  <a:pt x="105790" y="339979"/>
                </a:lnTo>
                <a:lnTo>
                  <a:pt x="0" y="339979"/>
                </a:lnTo>
                <a:lnTo>
                  <a:pt x="0" y="323723"/>
                </a:lnTo>
                <a:lnTo>
                  <a:pt x="6095" y="322961"/>
                </a:lnTo>
                <a:lnTo>
                  <a:pt x="11429" y="320801"/>
                </a:lnTo>
                <a:lnTo>
                  <a:pt x="37703" y="283598"/>
                </a:lnTo>
                <a:lnTo>
                  <a:pt x="40893" y="275336"/>
                </a:lnTo>
                <a:lnTo>
                  <a:pt x="14427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34835" y="683894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429" y="0"/>
                </a:moveTo>
                <a:lnTo>
                  <a:pt x="172592" y="2285"/>
                </a:lnTo>
                <a:lnTo>
                  <a:pt x="218312" y="10667"/>
                </a:lnTo>
                <a:lnTo>
                  <a:pt x="218312" y="82550"/>
                </a:lnTo>
                <a:lnTo>
                  <a:pt x="184404" y="82550"/>
                </a:lnTo>
                <a:lnTo>
                  <a:pt x="181877" y="73241"/>
                </a:lnTo>
                <a:lnTo>
                  <a:pt x="179054" y="64944"/>
                </a:lnTo>
                <a:lnTo>
                  <a:pt x="154178" y="34416"/>
                </a:lnTo>
                <a:lnTo>
                  <a:pt x="126745" y="28955"/>
                </a:lnTo>
                <a:lnTo>
                  <a:pt x="119814" y="29265"/>
                </a:lnTo>
                <a:lnTo>
                  <a:pt x="83819" y="48640"/>
                </a:lnTo>
                <a:lnTo>
                  <a:pt x="77342" y="63118"/>
                </a:lnTo>
                <a:lnTo>
                  <a:pt x="77342" y="72389"/>
                </a:lnTo>
                <a:lnTo>
                  <a:pt x="95557" y="112783"/>
                </a:lnTo>
                <a:lnTo>
                  <a:pt x="128067" y="134429"/>
                </a:lnTo>
                <a:lnTo>
                  <a:pt x="139827" y="140715"/>
                </a:lnTo>
                <a:lnTo>
                  <a:pt x="154257" y="148595"/>
                </a:lnTo>
                <a:lnTo>
                  <a:pt x="187833" y="171830"/>
                </a:lnTo>
                <a:lnTo>
                  <a:pt x="213487" y="204977"/>
                </a:lnTo>
                <a:lnTo>
                  <a:pt x="221868" y="246760"/>
                </a:lnTo>
                <a:lnTo>
                  <a:pt x="220987" y="261500"/>
                </a:lnTo>
                <a:lnTo>
                  <a:pt x="207771" y="299719"/>
                </a:lnTo>
                <a:lnTo>
                  <a:pt x="179268" y="327473"/>
                </a:lnTo>
                <a:lnTo>
                  <a:pt x="137477" y="343169"/>
                </a:lnTo>
                <a:lnTo>
                  <a:pt x="104139" y="346201"/>
                </a:lnTo>
                <a:lnTo>
                  <a:pt x="91350" y="346013"/>
                </a:lnTo>
                <a:lnTo>
                  <a:pt x="51435" y="343280"/>
                </a:lnTo>
                <a:lnTo>
                  <a:pt x="12287" y="337548"/>
                </a:lnTo>
                <a:lnTo>
                  <a:pt x="0" y="335025"/>
                </a:lnTo>
                <a:lnTo>
                  <a:pt x="0" y="258699"/>
                </a:lnTo>
                <a:lnTo>
                  <a:pt x="34036" y="258699"/>
                </a:lnTo>
                <a:lnTo>
                  <a:pt x="37627" y="272512"/>
                </a:lnTo>
                <a:lnTo>
                  <a:pt x="42290" y="284432"/>
                </a:lnTo>
                <a:lnTo>
                  <a:pt x="72564" y="313499"/>
                </a:lnTo>
                <a:lnTo>
                  <a:pt x="97155" y="317118"/>
                </a:lnTo>
                <a:lnTo>
                  <a:pt x="104298" y="316809"/>
                </a:lnTo>
                <a:lnTo>
                  <a:pt x="142112" y="296163"/>
                </a:lnTo>
                <a:lnTo>
                  <a:pt x="149224" y="268604"/>
                </a:lnTo>
                <a:lnTo>
                  <a:pt x="148867" y="261151"/>
                </a:lnTo>
                <a:lnTo>
                  <a:pt x="131079" y="225665"/>
                </a:lnTo>
                <a:lnTo>
                  <a:pt x="90042" y="199008"/>
                </a:lnTo>
                <a:lnTo>
                  <a:pt x="80585" y="194105"/>
                </a:lnTo>
                <a:lnTo>
                  <a:pt x="71628" y="189118"/>
                </a:lnTo>
                <a:lnTo>
                  <a:pt x="34258" y="162101"/>
                </a:lnTo>
                <a:lnTo>
                  <a:pt x="11302" y="128524"/>
                </a:lnTo>
                <a:lnTo>
                  <a:pt x="5206" y="95122"/>
                </a:lnTo>
                <a:lnTo>
                  <a:pt x="6157" y="80454"/>
                </a:lnTo>
                <a:lnTo>
                  <a:pt x="20319" y="43306"/>
                </a:lnTo>
                <a:lnTo>
                  <a:pt x="50680" y="17196"/>
                </a:lnTo>
                <a:lnTo>
                  <a:pt x="94995" y="2762"/>
                </a:lnTo>
                <a:lnTo>
                  <a:pt x="112140" y="690"/>
                </a:lnTo>
                <a:lnTo>
                  <a:pt x="1304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74232" y="683894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428" y="0"/>
                </a:moveTo>
                <a:lnTo>
                  <a:pt x="172592" y="2285"/>
                </a:lnTo>
                <a:lnTo>
                  <a:pt x="218312" y="10667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77" y="73241"/>
                </a:lnTo>
                <a:lnTo>
                  <a:pt x="179054" y="64944"/>
                </a:lnTo>
                <a:lnTo>
                  <a:pt x="154177" y="34416"/>
                </a:lnTo>
                <a:lnTo>
                  <a:pt x="126745" y="28955"/>
                </a:lnTo>
                <a:lnTo>
                  <a:pt x="119814" y="29265"/>
                </a:lnTo>
                <a:lnTo>
                  <a:pt x="83819" y="48640"/>
                </a:lnTo>
                <a:lnTo>
                  <a:pt x="77342" y="63118"/>
                </a:lnTo>
                <a:lnTo>
                  <a:pt x="77342" y="72389"/>
                </a:lnTo>
                <a:lnTo>
                  <a:pt x="95557" y="112783"/>
                </a:lnTo>
                <a:lnTo>
                  <a:pt x="128067" y="134429"/>
                </a:lnTo>
                <a:lnTo>
                  <a:pt x="139826" y="140715"/>
                </a:lnTo>
                <a:lnTo>
                  <a:pt x="154257" y="148595"/>
                </a:lnTo>
                <a:lnTo>
                  <a:pt x="187832" y="171830"/>
                </a:lnTo>
                <a:lnTo>
                  <a:pt x="213487" y="204977"/>
                </a:lnTo>
                <a:lnTo>
                  <a:pt x="221868" y="246760"/>
                </a:lnTo>
                <a:lnTo>
                  <a:pt x="220987" y="261500"/>
                </a:lnTo>
                <a:lnTo>
                  <a:pt x="207771" y="299719"/>
                </a:lnTo>
                <a:lnTo>
                  <a:pt x="179268" y="327473"/>
                </a:lnTo>
                <a:lnTo>
                  <a:pt x="137477" y="343169"/>
                </a:lnTo>
                <a:lnTo>
                  <a:pt x="104139" y="346201"/>
                </a:lnTo>
                <a:lnTo>
                  <a:pt x="91350" y="346013"/>
                </a:lnTo>
                <a:lnTo>
                  <a:pt x="51434" y="343280"/>
                </a:lnTo>
                <a:lnTo>
                  <a:pt x="12287" y="337548"/>
                </a:lnTo>
                <a:lnTo>
                  <a:pt x="0" y="335025"/>
                </a:lnTo>
                <a:lnTo>
                  <a:pt x="0" y="258699"/>
                </a:lnTo>
                <a:lnTo>
                  <a:pt x="34035" y="258699"/>
                </a:lnTo>
                <a:lnTo>
                  <a:pt x="37627" y="272512"/>
                </a:lnTo>
                <a:lnTo>
                  <a:pt x="42290" y="284432"/>
                </a:lnTo>
                <a:lnTo>
                  <a:pt x="72564" y="313499"/>
                </a:lnTo>
                <a:lnTo>
                  <a:pt x="97154" y="317118"/>
                </a:lnTo>
                <a:lnTo>
                  <a:pt x="104298" y="316809"/>
                </a:lnTo>
                <a:lnTo>
                  <a:pt x="142112" y="296163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79" y="225665"/>
                </a:lnTo>
                <a:lnTo>
                  <a:pt x="90042" y="199008"/>
                </a:lnTo>
                <a:lnTo>
                  <a:pt x="80585" y="194105"/>
                </a:lnTo>
                <a:lnTo>
                  <a:pt x="71627" y="189118"/>
                </a:lnTo>
                <a:lnTo>
                  <a:pt x="34258" y="162101"/>
                </a:lnTo>
                <a:lnTo>
                  <a:pt x="11302" y="128524"/>
                </a:lnTo>
                <a:lnTo>
                  <a:pt x="5206" y="95122"/>
                </a:lnTo>
                <a:lnTo>
                  <a:pt x="6157" y="80454"/>
                </a:lnTo>
                <a:lnTo>
                  <a:pt x="20319" y="43306"/>
                </a:lnTo>
                <a:lnTo>
                  <a:pt x="50680" y="17196"/>
                </a:lnTo>
                <a:lnTo>
                  <a:pt x="94995" y="2762"/>
                </a:lnTo>
                <a:lnTo>
                  <a:pt x="112140" y="690"/>
                </a:lnTo>
                <a:lnTo>
                  <a:pt x="13042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21020" y="683894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428" y="0"/>
                </a:moveTo>
                <a:lnTo>
                  <a:pt x="172592" y="2285"/>
                </a:lnTo>
                <a:lnTo>
                  <a:pt x="218312" y="10667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77" y="73241"/>
                </a:lnTo>
                <a:lnTo>
                  <a:pt x="179054" y="64944"/>
                </a:lnTo>
                <a:lnTo>
                  <a:pt x="154177" y="34416"/>
                </a:lnTo>
                <a:lnTo>
                  <a:pt x="126745" y="28955"/>
                </a:lnTo>
                <a:lnTo>
                  <a:pt x="119814" y="29265"/>
                </a:lnTo>
                <a:lnTo>
                  <a:pt x="83819" y="48640"/>
                </a:lnTo>
                <a:lnTo>
                  <a:pt x="77342" y="63118"/>
                </a:lnTo>
                <a:lnTo>
                  <a:pt x="77342" y="72389"/>
                </a:lnTo>
                <a:lnTo>
                  <a:pt x="95557" y="112783"/>
                </a:lnTo>
                <a:lnTo>
                  <a:pt x="128067" y="134429"/>
                </a:lnTo>
                <a:lnTo>
                  <a:pt x="139826" y="140715"/>
                </a:lnTo>
                <a:lnTo>
                  <a:pt x="154257" y="148595"/>
                </a:lnTo>
                <a:lnTo>
                  <a:pt x="187832" y="171830"/>
                </a:lnTo>
                <a:lnTo>
                  <a:pt x="213487" y="204977"/>
                </a:lnTo>
                <a:lnTo>
                  <a:pt x="221868" y="246760"/>
                </a:lnTo>
                <a:lnTo>
                  <a:pt x="220987" y="261500"/>
                </a:lnTo>
                <a:lnTo>
                  <a:pt x="207771" y="299719"/>
                </a:lnTo>
                <a:lnTo>
                  <a:pt x="179268" y="327473"/>
                </a:lnTo>
                <a:lnTo>
                  <a:pt x="137477" y="343169"/>
                </a:lnTo>
                <a:lnTo>
                  <a:pt x="104139" y="346201"/>
                </a:lnTo>
                <a:lnTo>
                  <a:pt x="91350" y="346013"/>
                </a:lnTo>
                <a:lnTo>
                  <a:pt x="51434" y="343280"/>
                </a:lnTo>
                <a:lnTo>
                  <a:pt x="12287" y="337548"/>
                </a:lnTo>
                <a:lnTo>
                  <a:pt x="0" y="335025"/>
                </a:lnTo>
                <a:lnTo>
                  <a:pt x="0" y="258699"/>
                </a:lnTo>
                <a:lnTo>
                  <a:pt x="34035" y="258699"/>
                </a:lnTo>
                <a:lnTo>
                  <a:pt x="37627" y="272512"/>
                </a:lnTo>
                <a:lnTo>
                  <a:pt x="42290" y="284432"/>
                </a:lnTo>
                <a:lnTo>
                  <a:pt x="72564" y="313499"/>
                </a:lnTo>
                <a:lnTo>
                  <a:pt x="97154" y="317118"/>
                </a:lnTo>
                <a:lnTo>
                  <a:pt x="104298" y="316809"/>
                </a:lnTo>
                <a:lnTo>
                  <a:pt x="142112" y="296163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79" y="225665"/>
                </a:lnTo>
                <a:lnTo>
                  <a:pt x="90042" y="199008"/>
                </a:lnTo>
                <a:lnTo>
                  <a:pt x="80585" y="194105"/>
                </a:lnTo>
                <a:lnTo>
                  <a:pt x="71627" y="189118"/>
                </a:lnTo>
                <a:lnTo>
                  <a:pt x="34258" y="162101"/>
                </a:lnTo>
                <a:lnTo>
                  <a:pt x="11302" y="128524"/>
                </a:lnTo>
                <a:lnTo>
                  <a:pt x="5206" y="95122"/>
                </a:lnTo>
                <a:lnTo>
                  <a:pt x="6157" y="80454"/>
                </a:lnTo>
                <a:lnTo>
                  <a:pt x="20319" y="43306"/>
                </a:lnTo>
                <a:lnTo>
                  <a:pt x="50680" y="17196"/>
                </a:lnTo>
                <a:lnTo>
                  <a:pt x="94995" y="2762"/>
                </a:lnTo>
                <a:lnTo>
                  <a:pt x="112140" y="690"/>
                </a:lnTo>
                <a:lnTo>
                  <a:pt x="13042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0415" y="683894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429" y="0"/>
                </a:moveTo>
                <a:lnTo>
                  <a:pt x="172593" y="2285"/>
                </a:lnTo>
                <a:lnTo>
                  <a:pt x="218312" y="10667"/>
                </a:lnTo>
                <a:lnTo>
                  <a:pt x="218312" y="82550"/>
                </a:lnTo>
                <a:lnTo>
                  <a:pt x="184404" y="82550"/>
                </a:lnTo>
                <a:lnTo>
                  <a:pt x="181877" y="73241"/>
                </a:lnTo>
                <a:lnTo>
                  <a:pt x="179054" y="64944"/>
                </a:lnTo>
                <a:lnTo>
                  <a:pt x="154178" y="34416"/>
                </a:lnTo>
                <a:lnTo>
                  <a:pt x="126746" y="28955"/>
                </a:lnTo>
                <a:lnTo>
                  <a:pt x="119814" y="29265"/>
                </a:lnTo>
                <a:lnTo>
                  <a:pt x="83820" y="48640"/>
                </a:lnTo>
                <a:lnTo>
                  <a:pt x="77343" y="63118"/>
                </a:lnTo>
                <a:lnTo>
                  <a:pt x="77343" y="72389"/>
                </a:lnTo>
                <a:lnTo>
                  <a:pt x="95557" y="112783"/>
                </a:lnTo>
                <a:lnTo>
                  <a:pt x="128067" y="134429"/>
                </a:lnTo>
                <a:lnTo>
                  <a:pt x="139826" y="140715"/>
                </a:lnTo>
                <a:lnTo>
                  <a:pt x="154257" y="148595"/>
                </a:lnTo>
                <a:lnTo>
                  <a:pt x="187833" y="171830"/>
                </a:lnTo>
                <a:lnTo>
                  <a:pt x="213487" y="204977"/>
                </a:lnTo>
                <a:lnTo>
                  <a:pt x="221869" y="246760"/>
                </a:lnTo>
                <a:lnTo>
                  <a:pt x="220987" y="261500"/>
                </a:lnTo>
                <a:lnTo>
                  <a:pt x="207772" y="299719"/>
                </a:lnTo>
                <a:lnTo>
                  <a:pt x="179268" y="327473"/>
                </a:lnTo>
                <a:lnTo>
                  <a:pt x="137477" y="343169"/>
                </a:lnTo>
                <a:lnTo>
                  <a:pt x="104139" y="346201"/>
                </a:lnTo>
                <a:lnTo>
                  <a:pt x="91350" y="346013"/>
                </a:lnTo>
                <a:lnTo>
                  <a:pt x="51435" y="343280"/>
                </a:lnTo>
                <a:lnTo>
                  <a:pt x="12287" y="337548"/>
                </a:lnTo>
                <a:lnTo>
                  <a:pt x="0" y="335025"/>
                </a:lnTo>
                <a:lnTo>
                  <a:pt x="0" y="258699"/>
                </a:lnTo>
                <a:lnTo>
                  <a:pt x="34036" y="258699"/>
                </a:lnTo>
                <a:lnTo>
                  <a:pt x="37627" y="272512"/>
                </a:lnTo>
                <a:lnTo>
                  <a:pt x="42290" y="284432"/>
                </a:lnTo>
                <a:lnTo>
                  <a:pt x="72564" y="313499"/>
                </a:lnTo>
                <a:lnTo>
                  <a:pt x="97155" y="317118"/>
                </a:lnTo>
                <a:lnTo>
                  <a:pt x="104298" y="316809"/>
                </a:lnTo>
                <a:lnTo>
                  <a:pt x="142112" y="296163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79" y="225665"/>
                </a:lnTo>
                <a:lnTo>
                  <a:pt x="90043" y="199008"/>
                </a:lnTo>
                <a:lnTo>
                  <a:pt x="80585" y="194105"/>
                </a:lnTo>
                <a:lnTo>
                  <a:pt x="71628" y="189118"/>
                </a:lnTo>
                <a:lnTo>
                  <a:pt x="34258" y="162101"/>
                </a:lnTo>
                <a:lnTo>
                  <a:pt x="11303" y="128524"/>
                </a:lnTo>
                <a:lnTo>
                  <a:pt x="5207" y="95122"/>
                </a:lnTo>
                <a:lnTo>
                  <a:pt x="6157" y="80454"/>
                </a:lnTo>
                <a:lnTo>
                  <a:pt x="20320" y="43306"/>
                </a:lnTo>
                <a:lnTo>
                  <a:pt x="50680" y="17196"/>
                </a:lnTo>
                <a:lnTo>
                  <a:pt x="94996" y="2762"/>
                </a:lnTo>
                <a:lnTo>
                  <a:pt x="112141" y="690"/>
                </a:lnTo>
                <a:lnTo>
                  <a:pt x="1304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296028" y="683894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2" y="0"/>
                </a:moveTo>
                <a:lnTo>
                  <a:pt x="216773" y="10588"/>
                </a:lnTo>
                <a:lnTo>
                  <a:pt x="263271" y="42417"/>
                </a:lnTo>
                <a:lnTo>
                  <a:pt x="291099" y="95313"/>
                </a:lnTo>
                <a:lnTo>
                  <a:pt x="300355" y="168782"/>
                </a:lnTo>
                <a:lnTo>
                  <a:pt x="299664" y="191309"/>
                </a:lnTo>
                <a:lnTo>
                  <a:pt x="294139" y="231505"/>
                </a:lnTo>
                <a:lnTo>
                  <a:pt x="276018" y="279733"/>
                </a:lnTo>
                <a:lnTo>
                  <a:pt x="247372" y="314342"/>
                </a:lnTo>
                <a:lnTo>
                  <a:pt x="209296" y="336041"/>
                </a:lnTo>
                <a:lnTo>
                  <a:pt x="163075" y="345561"/>
                </a:lnTo>
                <a:lnTo>
                  <a:pt x="146050" y="346201"/>
                </a:lnTo>
                <a:lnTo>
                  <a:pt x="111853" y="343535"/>
                </a:lnTo>
                <a:lnTo>
                  <a:pt x="57128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117" y="149010"/>
                </a:lnTo>
                <a:lnTo>
                  <a:pt x="10019" y="101385"/>
                </a:lnTo>
                <a:lnTo>
                  <a:pt x="27686" y="62043"/>
                </a:lnTo>
                <a:lnTo>
                  <a:pt x="53784" y="32031"/>
                </a:lnTo>
                <a:lnTo>
                  <a:pt x="87973" y="11572"/>
                </a:lnTo>
                <a:lnTo>
                  <a:pt x="128966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917188" y="683894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428" y="0"/>
                </a:moveTo>
                <a:lnTo>
                  <a:pt x="172592" y="2285"/>
                </a:lnTo>
                <a:lnTo>
                  <a:pt x="218312" y="10667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77" y="73241"/>
                </a:lnTo>
                <a:lnTo>
                  <a:pt x="179054" y="64944"/>
                </a:lnTo>
                <a:lnTo>
                  <a:pt x="154177" y="34416"/>
                </a:lnTo>
                <a:lnTo>
                  <a:pt x="126746" y="28955"/>
                </a:lnTo>
                <a:lnTo>
                  <a:pt x="119814" y="29265"/>
                </a:lnTo>
                <a:lnTo>
                  <a:pt x="83820" y="48640"/>
                </a:lnTo>
                <a:lnTo>
                  <a:pt x="77342" y="63118"/>
                </a:lnTo>
                <a:lnTo>
                  <a:pt x="77342" y="72389"/>
                </a:lnTo>
                <a:lnTo>
                  <a:pt x="95557" y="112783"/>
                </a:lnTo>
                <a:lnTo>
                  <a:pt x="128067" y="134429"/>
                </a:lnTo>
                <a:lnTo>
                  <a:pt x="139826" y="140715"/>
                </a:lnTo>
                <a:lnTo>
                  <a:pt x="154257" y="148595"/>
                </a:lnTo>
                <a:lnTo>
                  <a:pt x="187833" y="171830"/>
                </a:lnTo>
                <a:lnTo>
                  <a:pt x="213487" y="204977"/>
                </a:lnTo>
                <a:lnTo>
                  <a:pt x="221869" y="246760"/>
                </a:lnTo>
                <a:lnTo>
                  <a:pt x="220987" y="261500"/>
                </a:lnTo>
                <a:lnTo>
                  <a:pt x="207772" y="299719"/>
                </a:lnTo>
                <a:lnTo>
                  <a:pt x="179268" y="327473"/>
                </a:lnTo>
                <a:lnTo>
                  <a:pt x="137477" y="343169"/>
                </a:lnTo>
                <a:lnTo>
                  <a:pt x="104139" y="346201"/>
                </a:lnTo>
                <a:lnTo>
                  <a:pt x="91350" y="346013"/>
                </a:lnTo>
                <a:lnTo>
                  <a:pt x="51435" y="343280"/>
                </a:lnTo>
                <a:lnTo>
                  <a:pt x="12287" y="337548"/>
                </a:lnTo>
                <a:lnTo>
                  <a:pt x="0" y="335025"/>
                </a:lnTo>
                <a:lnTo>
                  <a:pt x="0" y="258699"/>
                </a:lnTo>
                <a:lnTo>
                  <a:pt x="34036" y="258699"/>
                </a:lnTo>
                <a:lnTo>
                  <a:pt x="37627" y="272512"/>
                </a:lnTo>
                <a:lnTo>
                  <a:pt x="42290" y="284432"/>
                </a:lnTo>
                <a:lnTo>
                  <a:pt x="72564" y="313499"/>
                </a:lnTo>
                <a:lnTo>
                  <a:pt x="97154" y="317118"/>
                </a:lnTo>
                <a:lnTo>
                  <a:pt x="104298" y="316809"/>
                </a:lnTo>
                <a:lnTo>
                  <a:pt x="142112" y="296163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79" y="225665"/>
                </a:lnTo>
                <a:lnTo>
                  <a:pt x="90042" y="199008"/>
                </a:lnTo>
                <a:lnTo>
                  <a:pt x="80585" y="194105"/>
                </a:lnTo>
                <a:lnTo>
                  <a:pt x="71627" y="189118"/>
                </a:lnTo>
                <a:lnTo>
                  <a:pt x="34258" y="162101"/>
                </a:lnTo>
                <a:lnTo>
                  <a:pt x="11302" y="128524"/>
                </a:lnTo>
                <a:lnTo>
                  <a:pt x="5207" y="95122"/>
                </a:lnTo>
                <a:lnTo>
                  <a:pt x="6157" y="80454"/>
                </a:lnTo>
                <a:lnTo>
                  <a:pt x="20320" y="43306"/>
                </a:lnTo>
                <a:lnTo>
                  <a:pt x="50680" y="17196"/>
                </a:lnTo>
                <a:lnTo>
                  <a:pt x="94996" y="2762"/>
                </a:lnTo>
                <a:lnTo>
                  <a:pt x="112140" y="690"/>
                </a:lnTo>
                <a:lnTo>
                  <a:pt x="13042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269108" y="683894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2" y="0"/>
                </a:moveTo>
                <a:lnTo>
                  <a:pt x="216773" y="10588"/>
                </a:lnTo>
                <a:lnTo>
                  <a:pt x="263271" y="42417"/>
                </a:lnTo>
                <a:lnTo>
                  <a:pt x="291099" y="95313"/>
                </a:lnTo>
                <a:lnTo>
                  <a:pt x="300355" y="168782"/>
                </a:lnTo>
                <a:lnTo>
                  <a:pt x="299664" y="191309"/>
                </a:lnTo>
                <a:lnTo>
                  <a:pt x="294139" y="231505"/>
                </a:lnTo>
                <a:lnTo>
                  <a:pt x="276018" y="279733"/>
                </a:lnTo>
                <a:lnTo>
                  <a:pt x="247372" y="314342"/>
                </a:lnTo>
                <a:lnTo>
                  <a:pt x="209296" y="336041"/>
                </a:lnTo>
                <a:lnTo>
                  <a:pt x="163075" y="345561"/>
                </a:lnTo>
                <a:lnTo>
                  <a:pt x="146050" y="346201"/>
                </a:lnTo>
                <a:lnTo>
                  <a:pt x="111853" y="343535"/>
                </a:lnTo>
                <a:lnTo>
                  <a:pt x="57128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117" y="149010"/>
                </a:lnTo>
                <a:lnTo>
                  <a:pt x="10019" y="101385"/>
                </a:lnTo>
                <a:lnTo>
                  <a:pt x="27686" y="62043"/>
                </a:lnTo>
                <a:lnTo>
                  <a:pt x="53784" y="32031"/>
                </a:lnTo>
                <a:lnTo>
                  <a:pt x="87973" y="11572"/>
                </a:lnTo>
                <a:lnTo>
                  <a:pt x="128966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77975" y="683894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41" y="0"/>
                </a:moveTo>
                <a:lnTo>
                  <a:pt x="216722" y="10588"/>
                </a:lnTo>
                <a:lnTo>
                  <a:pt x="263220" y="42417"/>
                </a:lnTo>
                <a:lnTo>
                  <a:pt x="291049" y="95313"/>
                </a:lnTo>
                <a:lnTo>
                  <a:pt x="300304" y="168782"/>
                </a:lnTo>
                <a:lnTo>
                  <a:pt x="299613" y="191309"/>
                </a:lnTo>
                <a:lnTo>
                  <a:pt x="294089" y="231505"/>
                </a:lnTo>
                <a:lnTo>
                  <a:pt x="275967" y="279733"/>
                </a:lnTo>
                <a:lnTo>
                  <a:pt x="247321" y="314342"/>
                </a:lnTo>
                <a:lnTo>
                  <a:pt x="209245" y="336041"/>
                </a:lnTo>
                <a:lnTo>
                  <a:pt x="163025" y="345561"/>
                </a:lnTo>
                <a:lnTo>
                  <a:pt x="145999" y="346201"/>
                </a:lnTo>
                <a:lnTo>
                  <a:pt x="111804" y="343535"/>
                </a:lnTo>
                <a:lnTo>
                  <a:pt x="57093" y="322199"/>
                </a:lnTo>
                <a:lnTo>
                  <a:pt x="20563" y="279550"/>
                </a:lnTo>
                <a:lnTo>
                  <a:pt x="2285" y="215733"/>
                </a:lnTo>
                <a:lnTo>
                  <a:pt x="0" y="175894"/>
                </a:lnTo>
                <a:lnTo>
                  <a:pt x="1107" y="149010"/>
                </a:lnTo>
                <a:lnTo>
                  <a:pt x="9965" y="101385"/>
                </a:lnTo>
                <a:lnTo>
                  <a:pt x="27620" y="62043"/>
                </a:lnTo>
                <a:lnTo>
                  <a:pt x="53704" y="32031"/>
                </a:lnTo>
                <a:lnTo>
                  <a:pt x="87906" y="11572"/>
                </a:lnTo>
                <a:lnTo>
                  <a:pt x="128915" y="1285"/>
                </a:lnTo>
                <a:lnTo>
                  <a:pt x="15184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3775" y="683894"/>
            <a:ext cx="244475" cy="346710"/>
          </a:xfrm>
          <a:custGeom>
            <a:avLst/>
            <a:gdLst/>
            <a:ahLst/>
            <a:cxnLst/>
            <a:rect l="l" t="t" r="r" b="b"/>
            <a:pathLst>
              <a:path w="244475" h="346709">
                <a:moveTo>
                  <a:pt x="156603" y="0"/>
                </a:moveTo>
                <a:lnTo>
                  <a:pt x="201955" y="2666"/>
                </a:lnTo>
                <a:lnTo>
                  <a:pt x="244322" y="11683"/>
                </a:lnTo>
                <a:lnTo>
                  <a:pt x="244322" y="83438"/>
                </a:lnTo>
                <a:lnTo>
                  <a:pt x="210629" y="83438"/>
                </a:lnTo>
                <a:lnTo>
                  <a:pt x="207216" y="70363"/>
                </a:lnTo>
                <a:lnTo>
                  <a:pt x="202941" y="59134"/>
                </a:lnTo>
                <a:lnTo>
                  <a:pt x="168003" y="29787"/>
                </a:lnTo>
                <a:lnTo>
                  <a:pt x="158089" y="28955"/>
                </a:lnTo>
                <a:lnTo>
                  <a:pt x="139708" y="31311"/>
                </a:lnTo>
                <a:lnTo>
                  <a:pt x="98869" y="66547"/>
                </a:lnTo>
                <a:lnTo>
                  <a:pt x="83810" y="113141"/>
                </a:lnTo>
                <a:lnTo>
                  <a:pt x="78790" y="177926"/>
                </a:lnTo>
                <a:lnTo>
                  <a:pt x="79938" y="210143"/>
                </a:lnTo>
                <a:lnTo>
                  <a:pt x="89109" y="262098"/>
                </a:lnTo>
                <a:lnTo>
                  <a:pt x="107369" y="297295"/>
                </a:lnTo>
                <a:lnTo>
                  <a:pt x="150901" y="317118"/>
                </a:lnTo>
                <a:lnTo>
                  <a:pt x="159531" y="316738"/>
                </a:lnTo>
                <a:lnTo>
                  <a:pt x="194914" y="298575"/>
                </a:lnTo>
                <a:lnTo>
                  <a:pt x="210375" y="258699"/>
                </a:lnTo>
                <a:lnTo>
                  <a:pt x="244322" y="258699"/>
                </a:lnTo>
                <a:lnTo>
                  <a:pt x="244322" y="333755"/>
                </a:lnTo>
                <a:lnTo>
                  <a:pt x="230987" y="336778"/>
                </a:lnTo>
                <a:lnTo>
                  <a:pt x="183133" y="344487"/>
                </a:lnTo>
                <a:lnTo>
                  <a:pt x="147688" y="346201"/>
                </a:lnTo>
                <a:lnTo>
                  <a:pt x="123099" y="345035"/>
                </a:lnTo>
                <a:lnTo>
                  <a:pt x="81031" y="335700"/>
                </a:lnTo>
                <a:lnTo>
                  <a:pt x="35244" y="304228"/>
                </a:lnTo>
                <a:lnTo>
                  <a:pt x="15481" y="271399"/>
                </a:lnTo>
                <a:lnTo>
                  <a:pt x="3868" y="228901"/>
                </a:lnTo>
                <a:lnTo>
                  <a:pt x="0" y="176402"/>
                </a:lnTo>
                <a:lnTo>
                  <a:pt x="1138" y="150401"/>
                </a:lnTo>
                <a:lnTo>
                  <a:pt x="10244" y="103590"/>
                </a:lnTo>
                <a:lnTo>
                  <a:pt x="28394" y="64113"/>
                </a:lnTo>
                <a:lnTo>
                  <a:pt x="55216" y="33494"/>
                </a:lnTo>
                <a:lnTo>
                  <a:pt x="90441" y="12108"/>
                </a:lnTo>
                <a:lnTo>
                  <a:pt x="132817" y="1337"/>
                </a:lnTo>
                <a:lnTo>
                  <a:pt x="1566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34991" y="1306435"/>
            <a:ext cx="2630886" cy="21877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>
            <a:spLocks noGrp="1"/>
          </p:cNvSpPr>
          <p:nvPr>
            <p:ph type="title"/>
          </p:nvPr>
        </p:nvSpPr>
        <p:spPr>
          <a:xfrm>
            <a:off x="3514725" y="1933448"/>
            <a:ext cx="1662430" cy="82867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71145" marR="5080" indent="-259079">
              <a:lnSpc>
                <a:spcPts val="2970"/>
              </a:lnSpc>
              <a:spcBef>
                <a:spcPts val="520"/>
              </a:spcBef>
            </a:pPr>
            <a:r>
              <a:rPr sz="2800" spc="-25" dirty="0">
                <a:solidFill>
                  <a:srgbClr val="000000"/>
                </a:solidFill>
                <a:latin typeface="Cambria"/>
                <a:cs typeface="Cambria"/>
              </a:rPr>
              <a:t>C</a:t>
            </a:r>
            <a:r>
              <a:rPr sz="2800" spc="-10" dirty="0">
                <a:solidFill>
                  <a:srgbClr val="000000"/>
                </a:solidFill>
                <a:latin typeface="Cambria"/>
                <a:cs typeface="Cambria"/>
              </a:rPr>
              <a:t>ol</a:t>
            </a:r>
            <a:r>
              <a:rPr sz="2800" dirty="0">
                <a:solidFill>
                  <a:srgbClr val="000000"/>
                </a:solidFill>
                <a:latin typeface="Cambria"/>
                <a:cs typeface="Cambria"/>
              </a:rPr>
              <a:t>l</a:t>
            </a:r>
            <a:r>
              <a:rPr sz="2800" spc="-5" dirty="0">
                <a:solidFill>
                  <a:srgbClr val="000000"/>
                </a:solidFill>
                <a:latin typeface="Cambria"/>
                <a:cs typeface="Cambria"/>
              </a:rPr>
              <a:t>ection  of</a:t>
            </a:r>
            <a:r>
              <a:rPr sz="2800" spc="-25" dirty="0">
                <a:solidFill>
                  <a:srgbClr val="000000"/>
                </a:solidFill>
                <a:latin typeface="Cambria"/>
                <a:cs typeface="Cambria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Cambria"/>
                <a:cs typeface="Cambria"/>
              </a:rPr>
              <a:t>data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288279" y="2895600"/>
            <a:ext cx="559308" cy="6172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474208" y="2953511"/>
            <a:ext cx="2659380" cy="22067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059551" y="3590671"/>
            <a:ext cx="1490980" cy="8280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84175" marR="5080" indent="-372110">
              <a:lnSpc>
                <a:spcPts val="2960"/>
              </a:lnSpc>
              <a:spcBef>
                <a:spcPts val="525"/>
              </a:spcBef>
            </a:pP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O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800" b="1" spc="-35" dirty="0">
                <a:solidFill>
                  <a:srgbClr val="FFFFFF"/>
                </a:solidFill>
                <a:latin typeface="Cambria"/>
                <a:cs typeface="Cambria"/>
              </a:rPr>
              <a:t>g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ani</a:t>
            </a:r>
            <a:r>
              <a:rPr sz="2800" b="1" dirty="0">
                <a:solidFill>
                  <a:srgbClr val="FFFFFF"/>
                </a:solidFill>
                <a:latin typeface="Cambria"/>
                <a:cs typeface="Cambria"/>
              </a:rPr>
              <a:t>z</a:t>
            </a: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e 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data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01996" y="4552188"/>
            <a:ext cx="559308" cy="6172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015995" y="4610098"/>
            <a:ext cx="2659380" cy="220675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3667125" y="5247538"/>
            <a:ext cx="1355725" cy="8280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317500" marR="5080" indent="-304800">
              <a:lnSpc>
                <a:spcPts val="2960"/>
              </a:lnSpc>
              <a:spcBef>
                <a:spcPts val="525"/>
              </a:spcBef>
            </a:pPr>
            <a:r>
              <a:rPr sz="2800" b="1" spc="-185" dirty="0">
                <a:latin typeface="Cambria"/>
                <a:cs typeface="Cambria"/>
              </a:rPr>
              <a:t>V</a:t>
            </a:r>
            <a:r>
              <a:rPr sz="2800" b="1" spc="-10" dirty="0">
                <a:latin typeface="Cambria"/>
                <a:cs typeface="Cambria"/>
              </a:rPr>
              <a:t>alida</a:t>
            </a:r>
            <a:r>
              <a:rPr sz="2800" b="1" spc="-35" dirty="0">
                <a:latin typeface="Cambria"/>
                <a:cs typeface="Cambria"/>
              </a:rPr>
              <a:t>t</a:t>
            </a:r>
            <a:r>
              <a:rPr sz="2800" b="1" spc="-5" dirty="0">
                <a:latin typeface="Cambria"/>
                <a:cs typeface="Cambria"/>
              </a:rPr>
              <a:t>e  </a:t>
            </a:r>
            <a:r>
              <a:rPr sz="2800" b="1" spc="-10" dirty="0">
                <a:latin typeface="Cambria"/>
                <a:cs typeface="Cambria"/>
              </a:rPr>
              <a:t>data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843783" y="4561332"/>
            <a:ext cx="559307" cy="6172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56259" y="2953511"/>
            <a:ext cx="2659379" cy="220675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033983" y="3590671"/>
            <a:ext cx="1707514" cy="828040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490855" marR="5080" indent="-478790">
              <a:lnSpc>
                <a:spcPts val="2960"/>
              </a:lnSpc>
              <a:spcBef>
                <a:spcPts val="525"/>
              </a:spcBef>
            </a:pPr>
            <a:r>
              <a:rPr sz="2800" b="1" spc="-5" dirty="0">
                <a:solidFill>
                  <a:srgbClr val="FFFFFF"/>
                </a:solidFill>
                <a:latin typeface="Cambria"/>
                <a:cs typeface="Cambria"/>
              </a:rPr>
              <a:t>Document  </a:t>
            </a:r>
            <a:r>
              <a:rPr sz="2800" b="1" spc="-10" dirty="0">
                <a:solidFill>
                  <a:srgbClr val="FFFFFF"/>
                </a:solidFill>
                <a:latin typeface="Cambria"/>
                <a:cs typeface="Cambria"/>
              </a:rPr>
              <a:t>data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828544" y="2904744"/>
            <a:ext cx="559307" cy="6172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8062" y="798932"/>
            <a:ext cx="6175998" cy="275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23657" y="378840"/>
            <a:ext cx="6164948" cy="4241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16571" y="463295"/>
            <a:ext cx="109855" cy="171450"/>
          </a:xfrm>
          <a:custGeom>
            <a:avLst/>
            <a:gdLst/>
            <a:ahLst/>
            <a:cxnLst/>
            <a:rect l="l" t="t" r="r" b="b"/>
            <a:pathLst>
              <a:path w="109854" h="171450">
                <a:moveTo>
                  <a:pt x="60705" y="0"/>
                </a:moveTo>
                <a:lnTo>
                  <a:pt x="0" y="170941"/>
                </a:lnTo>
                <a:lnTo>
                  <a:pt x="109347" y="170941"/>
                </a:lnTo>
                <a:lnTo>
                  <a:pt x="607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32296" y="463295"/>
            <a:ext cx="109855" cy="171450"/>
          </a:xfrm>
          <a:custGeom>
            <a:avLst/>
            <a:gdLst/>
            <a:ahLst/>
            <a:cxnLst/>
            <a:rect l="l" t="t" r="r" b="b"/>
            <a:pathLst>
              <a:path w="109854" h="171450">
                <a:moveTo>
                  <a:pt x="60705" y="0"/>
                </a:moveTo>
                <a:lnTo>
                  <a:pt x="0" y="170941"/>
                </a:lnTo>
                <a:lnTo>
                  <a:pt x="109347" y="170941"/>
                </a:lnTo>
                <a:lnTo>
                  <a:pt x="607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46596" y="419226"/>
            <a:ext cx="153670" cy="343535"/>
          </a:xfrm>
          <a:custGeom>
            <a:avLst/>
            <a:gdLst/>
            <a:ahLst/>
            <a:cxnLst/>
            <a:rect l="l" t="t" r="r" b="b"/>
            <a:pathLst>
              <a:path w="153670" h="343534">
                <a:moveTo>
                  <a:pt x="27050" y="0"/>
                </a:moveTo>
                <a:lnTo>
                  <a:pt x="18287" y="45"/>
                </a:lnTo>
                <a:lnTo>
                  <a:pt x="10858" y="174"/>
                </a:lnTo>
                <a:lnTo>
                  <a:pt x="4762" y="375"/>
                </a:lnTo>
                <a:lnTo>
                  <a:pt x="0" y="635"/>
                </a:lnTo>
                <a:lnTo>
                  <a:pt x="0" y="342138"/>
                </a:lnTo>
                <a:lnTo>
                  <a:pt x="3790" y="342544"/>
                </a:lnTo>
                <a:lnTo>
                  <a:pt x="9651" y="342820"/>
                </a:lnTo>
                <a:lnTo>
                  <a:pt x="17609" y="342977"/>
                </a:lnTo>
                <a:lnTo>
                  <a:pt x="27686" y="343026"/>
                </a:lnTo>
                <a:lnTo>
                  <a:pt x="43707" y="342429"/>
                </a:lnTo>
                <a:lnTo>
                  <a:pt x="83819" y="333375"/>
                </a:lnTo>
                <a:lnTo>
                  <a:pt x="121935" y="302065"/>
                </a:lnTo>
                <a:lnTo>
                  <a:pt x="142366" y="258952"/>
                </a:lnTo>
                <a:lnTo>
                  <a:pt x="150653" y="218551"/>
                </a:lnTo>
                <a:lnTo>
                  <a:pt x="153415" y="170052"/>
                </a:lnTo>
                <a:lnTo>
                  <a:pt x="152441" y="142428"/>
                </a:lnTo>
                <a:lnTo>
                  <a:pt x="144682" y="94561"/>
                </a:lnTo>
                <a:lnTo>
                  <a:pt x="129347" y="56485"/>
                </a:lnTo>
                <a:lnTo>
                  <a:pt x="94361" y="18034"/>
                </a:lnTo>
                <a:lnTo>
                  <a:pt x="45962" y="1121"/>
                </a:lnTo>
                <a:lnTo>
                  <a:pt x="2705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6670" y="414401"/>
            <a:ext cx="174625" cy="353060"/>
          </a:xfrm>
          <a:custGeom>
            <a:avLst/>
            <a:gdLst/>
            <a:ahLst/>
            <a:cxnLst/>
            <a:rect l="l" t="t" r="r" b="b"/>
            <a:pathLst>
              <a:path w="174625" h="353059">
                <a:moveTo>
                  <a:pt x="86867" y="0"/>
                </a:moveTo>
                <a:lnTo>
                  <a:pt x="48498" y="10493"/>
                </a:lnTo>
                <a:lnTo>
                  <a:pt x="21462" y="42037"/>
                </a:lnTo>
                <a:lnTo>
                  <a:pt x="5397" y="95504"/>
                </a:lnTo>
                <a:lnTo>
                  <a:pt x="0" y="171831"/>
                </a:lnTo>
                <a:lnTo>
                  <a:pt x="1381" y="214717"/>
                </a:lnTo>
                <a:lnTo>
                  <a:pt x="12430" y="282916"/>
                </a:lnTo>
                <a:lnTo>
                  <a:pt x="34524" y="327878"/>
                </a:lnTo>
                <a:lnTo>
                  <a:pt x="68139" y="350269"/>
                </a:lnTo>
                <a:lnTo>
                  <a:pt x="89280" y="353060"/>
                </a:lnTo>
                <a:lnTo>
                  <a:pt x="100548" y="352274"/>
                </a:lnTo>
                <a:lnTo>
                  <a:pt x="136949" y="333561"/>
                </a:lnTo>
                <a:lnTo>
                  <a:pt x="160393" y="293451"/>
                </a:lnTo>
                <a:lnTo>
                  <a:pt x="170179" y="251713"/>
                </a:lnTo>
                <a:lnTo>
                  <a:pt x="174359" y="201814"/>
                </a:lnTo>
                <a:lnTo>
                  <a:pt x="174625" y="183641"/>
                </a:lnTo>
                <a:lnTo>
                  <a:pt x="174029" y="154664"/>
                </a:lnTo>
                <a:lnTo>
                  <a:pt x="169267" y="104042"/>
                </a:lnTo>
                <a:lnTo>
                  <a:pt x="159720" y="63226"/>
                </a:lnTo>
                <a:lnTo>
                  <a:pt x="136270" y="20827"/>
                </a:lnTo>
                <a:lnTo>
                  <a:pt x="101230" y="1289"/>
                </a:lnTo>
                <a:lnTo>
                  <a:pt x="8686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3021" y="414401"/>
            <a:ext cx="174625" cy="353060"/>
          </a:xfrm>
          <a:custGeom>
            <a:avLst/>
            <a:gdLst/>
            <a:ahLst/>
            <a:cxnLst/>
            <a:rect l="l" t="t" r="r" b="b"/>
            <a:pathLst>
              <a:path w="174625" h="353059">
                <a:moveTo>
                  <a:pt x="86867" y="0"/>
                </a:moveTo>
                <a:lnTo>
                  <a:pt x="48498" y="10493"/>
                </a:lnTo>
                <a:lnTo>
                  <a:pt x="21462" y="42037"/>
                </a:lnTo>
                <a:lnTo>
                  <a:pt x="5397" y="95504"/>
                </a:lnTo>
                <a:lnTo>
                  <a:pt x="0" y="171831"/>
                </a:lnTo>
                <a:lnTo>
                  <a:pt x="1381" y="214717"/>
                </a:lnTo>
                <a:lnTo>
                  <a:pt x="12430" y="282916"/>
                </a:lnTo>
                <a:lnTo>
                  <a:pt x="34524" y="327878"/>
                </a:lnTo>
                <a:lnTo>
                  <a:pt x="68139" y="350269"/>
                </a:lnTo>
                <a:lnTo>
                  <a:pt x="89280" y="353060"/>
                </a:lnTo>
                <a:lnTo>
                  <a:pt x="100548" y="352274"/>
                </a:lnTo>
                <a:lnTo>
                  <a:pt x="136949" y="333561"/>
                </a:lnTo>
                <a:lnTo>
                  <a:pt x="160393" y="293451"/>
                </a:lnTo>
                <a:lnTo>
                  <a:pt x="170179" y="251713"/>
                </a:lnTo>
                <a:lnTo>
                  <a:pt x="174359" y="201814"/>
                </a:lnTo>
                <a:lnTo>
                  <a:pt x="174625" y="183641"/>
                </a:lnTo>
                <a:lnTo>
                  <a:pt x="174029" y="154664"/>
                </a:lnTo>
                <a:lnTo>
                  <a:pt x="169267" y="104042"/>
                </a:lnTo>
                <a:lnTo>
                  <a:pt x="159720" y="63226"/>
                </a:lnTo>
                <a:lnTo>
                  <a:pt x="136270" y="20827"/>
                </a:lnTo>
                <a:lnTo>
                  <a:pt x="101230" y="1289"/>
                </a:lnTo>
                <a:lnTo>
                  <a:pt x="8686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68526" y="414401"/>
            <a:ext cx="174625" cy="353060"/>
          </a:xfrm>
          <a:custGeom>
            <a:avLst/>
            <a:gdLst/>
            <a:ahLst/>
            <a:cxnLst/>
            <a:rect l="l" t="t" r="r" b="b"/>
            <a:pathLst>
              <a:path w="174625" h="353059">
                <a:moveTo>
                  <a:pt x="86868" y="0"/>
                </a:moveTo>
                <a:lnTo>
                  <a:pt x="48498" y="10493"/>
                </a:lnTo>
                <a:lnTo>
                  <a:pt x="21462" y="42037"/>
                </a:lnTo>
                <a:lnTo>
                  <a:pt x="5397" y="95504"/>
                </a:lnTo>
                <a:lnTo>
                  <a:pt x="0" y="171831"/>
                </a:lnTo>
                <a:lnTo>
                  <a:pt x="1381" y="214717"/>
                </a:lnTo>
                <a:lnTo>
                  <a:pt x="12430" y="282916"/>
                </a:lnTo>
                <a:lnTo>
                  <a:pt x="34524" y="327878"/>
                </a:lnTo>
                <a:lnTo>
                  <a:pt x="68139" y="350269"/>
                </a:lnTo>
                <a:lnTo>
                  <a:pt x="89281" y="353060"/>
                </a:lnTo>
                <a:lnTo>
                  <a:pt x="100548" y="352274"/>
                </a:lnTo>
                <a:lnTo>
                  <a:pt x="136949" y="333561"/>
                </a:lnTo>
                <a:lnTo>
                  <a:pt x="160393" y="293451"/>
                </a:lnTo>
                <a:lnTo>
                  <a:pt x="170180" y="251713"/>
                </a:lnTo>
                <a:lnTo>
                  <a:pt x="174359" y="201814"/>
                </a:lnTo>
                <a:lnTo>
                  <a:pt x="174625" y="183641"/>
                </a:lnTo>
                <a:lnTo>
                  <a:pt x="174029" y="154664"/>
                </a:lnTo>
                <a:lnTo>
                  <a:pt x="169267" y="104042"/>
                </a:lnTo>
                <a:lnTo>
                  <a:pt x="159720" y="63226"/>
                </a:lnTo>
                <a:lnTo>
                  <a:pt x="136271" y="20827"/>
                </a:lnTo>
                <a:lnTo>
                  <a:pt x="101230" y="1289"/>
                </a:lnTo>
                <a:lnTo>
                  <a:pt x="8686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80581" y="383666"/>
            <a:ext cx="357505" cy="414655"/>
          </a:xfrm>
          <a:custGeom>
            <a:avLst/>
            <a:gdLst/>
            <a:ahLst/>
            <a:cxnLst/>
            <a:rect l="l" t="t" r="r" b="b"/>
            <a:pathLst>
              <a:path w="357504" h="414655">
                <a:moveTo>
                  <a:pt x="0" y="0"/>
                </a:moveTo>
                <a:lnTo>
                  <a:pt x="357250" y="0"/>
                </a:lnTo>
                <a:lnTo>
                  <a:pt x="357250" y="106553"/>
                </a:lnTo>
                <a:lnTo>
                  <a:pt x="315722" y="106553"/>
                </a:lnTo>
                <a:lnTo>
                  <a:pt x="313007" y="96934"/>
                </a:lnTo>
                <a:lnTo>
                  <a:pt x="310578" y="88661"/>
                </a:lnTo>
                <a:lnTo>
                  <a:pt x="308435" y="81746"/>
                </a:lnTo>
                <a:lnTo>
                  <a:pt x="306577" y="76200"/>
                </a:lnTo>
                <a:lnTo>
                  <a:pt x="304419" y="69723"/>
                </a:lnTo>
                <a:lnTo>
                  <a:pt x="290449" y="48260"/>
                </a:lnTo>
                <a:lnTo>
                  <a:pt x="287527" y="45338"/>
                </a:lnTo>
                <a:lnTo>
                  <a:pt x="284225" y="42799"/>
                </a:lnTo>
                <a:lnTo>
                  <a:pt x="280797" y="41021"/>
                </a:lnTo>
                <a:lnTo>
                  <a:pt x="277368" y="39243"/>
                </a:lnTo>
                <a:lnTo>
                  <a:pt x="273050" y="37846"/>
                </a:lnTo>
                <a:lnTo>
                  <a:pt x="267843" y="36957"/>
                </a:lnTo>
                <a:lnTo>
                  <a:pt x="262763" y="36068"/>
                </a:lnTo>
                <a:lnTo>
                  <a:pt x="256032" y="35560"/>
                </a:lnTo>
                <a:lnTo>
                  <a:pt x="247650" y="35560"/>
                </a:lnTo>
                <a:lnTo>
                  <a:pt x="225805" y="35560"/>
                </a:lnTo>
                <a:lnTo>
                  <a:pt x="225805" y="338328"/>
                </a:lnTo>
                <a:lnTo>
                  <a:pt x="225805" y="348996"/>
                </a:lnTo>
                <a:lnTo>
                  <a:pt x="226187" y="357124"/>
                </a:lnTo>
                <a:lnTo>
                  <a:pt x="226695" y="362712"/>
                </a:lnTo>
                <a:lnTo>
                  <a:pt x="227329" y="368300"/>
                </a:lnTo>
                <a:lnTo>
                  <a:pt x="228473" y="372745"/>
                </a:lnTo>
                <a:lnTo>
                  <a:pt x="230124" y="376174"/>
                </a:lnTo>
                <a:lnTo>
                  <a:pt x="231648" y="379603"/>
                </a:lnTo>
                <a:lnTo>
                  <a:pt x="245745" y="390271"/>
                </a:lnTo>
                <a:lnTo>
                  <a:pt x="249936" y="392049"/>
                </a:lnTo>
                <a:lnTo>
                  <a:pt x="255524" y="393446"/>
                </a:lnTo>
                <a:lnTo>
                  <a:pt x="262636" y="394462"/>
                </a:lnTo>
                <a:lnTo>
                  <a:pt x="262636" y="414528"/>
                </a:lnTo>
                <a:lnTo>
                  <a:pt x="94996" y="414528"/>
                </a:lnTo>
                <a:lnTo>
                  <a:pt x="94996" y="394462"/>
                </a:lnTo>
                <a:lnTo>
                  <a:pt x="103504" y="393065"/>
                </a:lnTo>
                <a:lnTo>
                  <a:pt x="110236" y="391160"/>
                </a:lnTo>
                <a:lnTo>
                  <a:pt x="131445" y="356108"/>
                </a:lnTo>
                <a:lnTo>
                  <a:pt x="131699" y="347980"/>
                </a:lnTo>
                <a:lnTo>
                  <a:pt x="131699" y="338328"/>
                </a:lnTo>
                <a:lnTo>
                  <a:pt x="131699" y="35560"/>
                </a:lnTo>
                <a:lnTo>
                  <a:pt x="107188" y="35560"/>
                </a:lnTo>
                <a:lnTo>
                  <a:pt x="98589" y="35823"/>
                </a:lnTo>
                <a:lnTo>
                  <a:pt x="62357" y="53212"/>
                </a:lnTo>
                <a:lnTo>
                  <a:pt x="45354" y="92551"/>
                </a:lnTo>
                <a:lnTo>
                  <a:pt x="41528" y="106553"/>
                </a:lnTo>
                <a:lnTo>
                  <a:pt x="0" y="10655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919978" y="383666"/>
            <a:ext cx="377825" cy="414655"/>
          </a:xfrm>
          <a:custGeom>
            <a:avLst/>
            <a:gdLst/>
            <a:ahLst/>
            <a:cxnLst/>
            <a:rect l="l" t="t" r="r" b="b"/>
            <a:pathLst>
              <a:path w="377825" h="414655">
                <a:moveTo>
                  <a:pt x="0" y="0"/>
                </a:moveTo>
                <a:lnTo>
                  <a:pt x="157861" y="0"/>
                </a:lnTo>
                <a:lnTo>
                  <a:pt x="182223" y="500"/>
                </a:lnTo>
                <a:lnTo>
                  <a:pt x="224565" y="4500"/>
                </a:lnTo>
                <a:lnTo>
                  <a:pt x="274748" y="18113"/>
                </a:lnTo>
                <a:lnTo>
                  <a:pt x="315618" y="41777"/>
                </a:lnTo>
                <a:lnTo>
                  <a:pt x="345694" y="73406"/>
                </a:lnTo>
                <a:lnTo>
                  <a:pt x="365375" y="112946"/>
                </a:lnTo>
                <a:lnTo>
                  <a:pt x="375761" y="161131"/>
                </a:lnTo>
                <a:lnTo>
                  <a:pt x="377698" y="198247"/>
                </a:lnTo>
                <a:lnTo>
                  <a:pt x="377007" y="221347"/>
                </a:lnTo>
                <a:lnTo>
                  <a:pt x="371482" y="263880"/>
                </a:lnTo>
                <a:lnTo>
                  <a:pt x="360431" y="301434"/>
                </a:lnTo>
                <a:lnTo>
                  <a:pt x="333375" y="347725"/>
                </a:lnTo>
                <a:lnTo>
                  <a:pt x="298799" y="378854"/>
                </a:lnTo>
                <a:lnTo>
                  <a:pt x="254111" y="400367"/>
                </a:lnTo>
                <a:lnTo>
                  <a:pt x="201804" y="411420"/>
                </a:lnTo>
                <a:lnTo>
                  <a:pt x="161280" y="414174"/>
                </a:lnTo>
                <a:lnTo>
                  <a:pt x="137922" y="414528"/>
                </a:lnTo>
                <a:lnTo>
                  <a:pt x="0" y="414528"/>
                </a:lnTo>
                <a:lnTo>
                  <a:pt x="0" y="394462"/>
                </a:lnTo>
                <a:lnTo>
                  <a:pt x="7493" y="392430"/>
                </a:lnTo>
                <a:lnTo>
                  <a:pt x="13462" y="390271"/>
                </a:lnTo>
                <a:lnTo>
                  <a:pt x="17780" y="387858"/>
                </a:lnTo>
                <a:lnTo>
                  <a:pt x="22098" y="385572"/>
                </a:lnTo>
                <a:lnTo>
                  <a:pt x="25400" y="382397"/>
                </a:lnTo>
                <a:lnTo>
                  <a:pt x="32512" y="347980"/>
                </a:lnTo>
                <a:lnTo>
                  <a:pt x="32512" y="338328"/>
                </a:lnTo>
                <a:lnTo>
                  <a:pt x="32512" y="76581"/>
                </a:lnTo>
                <a:lnTo>
                  <a:pt x="32512" y="67056"/>
                </a:lnTo>
                <a:lnTo>
                  <a:pt x="32258" y="59055"/>
                </a:lnTo>
                <a:lnTo>
                  <a:pt x="31750" y="52578"/>
                </a:lnTo>
                <a:lnTo>
                  <a:pt x="31242" y="46100"/>
                </a:lnTo>
                <a:lnTo>
                  <a:pt x="29972" y="40767"/>
                </a:lnTo>
                <a:lnTo>
                  <a:pt x="27812" y="36830"/>
                </a:lnTo>
                <a:lnTo>
                  <a:pt x="25654" y="32766"/>
                </a:lnTo>
                <a:lnTo>
                  <a:pt x="0" y="200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39917" y="383666"/>
            <a:ext cx="294005" cy="414655"/>
          </a:xfrm>
          <a:custGeom>
            <a:avLst/>
            <a:gdLst/>
            <a:ahLst/>
            <a:cxnLst/>
            <a:rect l="l" t="t" r="r" b="b"/>
            <a:pathLst>
              <a:path w="294004" h="414655">
                <a:moveTo>
                  <a:pt x="0" y="0"/>
                </a:moveTo>
                <a:lnTo>
                  <a:pt x="293624" y="0"/>
                </a:lnTo>
                <a:lnTo>
                  <a:pt x="293624" y="96647"/>
                </a:lnTo>
                <a:lnTo>
                  <a:pt x="252095" y="96647"/>
                </a:lnTo>
                <a:lnTo>
                  <a:pt x="247239" y="83355"/>
                </a:lnTo>
                <a:lnTo>
                  <a:pt x="242776" y="72421"/>
                </a:lnTo>
                <a:lnTo>
                  <a:pt x="218312" y="41529"/>
                </a:lnTo>
                <a:lnTo>
                  <a:pt x="185293" y="35560"/>
                </a:lnTo>
                <a:lnTo>
                  <a:pt x="126619" y="35560"/>
                </a:lnTo>
                <a:lnTo>
                  <a:pt x="126619" y="190119"/>
                </a:lnTo>
                <a:lnTo>
                  <a:pt x="165481" y="190119"/>
                </a:lnTo>
                <a:lnTo>
                  <a:pt x="175006" y="190119"/>
                </a:lnTo>
                <a:lnTo>
                  <a:pt x="204851" y="158543"/>
                </a:lnTo>
                <a:lnTo>
                  <a:pt x="208661" y="141859"/>
                </a:lnTo>
                <a:lnTo>
                  <a:pt x="242951" y="141859"/>
                </a:lnTo>
                <a:lnTo>
                  <a:pt x="242951" y="274193"/>
                </a:lnTo>
                <a:lnTo>
                  <a:pt x="208661" y="274193"/>
                </a:lnTo>
                <a:lnTo>
                  <a:pt x="206736" y="265193"/>
                </a:lnTo>
                <a:lnTo>
                  <a:pt x="204597" y="257254"/>
                </a:lnTo>
                <a:lnTo>
                  <a:pt x="187071" y="229870"/>
                </a:lnTo>
                <a:lnTo>
                  <a:pt x="181991" y="227075"/>
                </a:lnTo>
                <a:lnTo>
                  <a:pt x="174879" y="225679"/>
                </a:lnTo>
                <a:lnTo>
                  <a:pt x="165481" y="225679"/>
                </a:lnTo>
                <a:lnTo>
                  <a:pt x="126619" y="225679"/>
                </a:lnTo>
                <a:lnTo>
                  <a:pt x="126619" y="338328"/>
                </a:lnTo>
                <a:lnTo>
                  <a:pt x="126619" y="348996"/>
                </a:lnTo>
                <a:lnTo>
                  <a:pt x="127000" y="357124"/>
                </a:lnTo>
                <a:lnTo>
                  <a:pt x="127508" y="362712"/>
                </a:lnTo>
                <a:lnTo>
                  <a:pt x="128143" y="368300"/>
                </a:lnTo>
                <a:lnTo>
                  <a:pt x="129286" y="372745"/>
                </a:lnTo>
                <a:lnTo>
                  <a:pt x="130937" y="376174"/>
                </a:lnTo>
                <a:lnTo>
                  <a:pt x="132461" y="379603"/>
                </a:lnTo>
                <a:lnTo>
                  <a:pt x="146558" y="390271"/>
                </a:lnTo>
                <a:lnTo>
                  <a:pt x="150749" y="392049"/>
                </a:lnTo>
                <a:lnTo>
                  <a:pt x="156337" y="393446"/>
                </a:lnTo>
                <a:lnTo>
                  <a:pt x="163449" y="394462"/>
                </a:lnTo>
                <a:lnTo>
                  <a:pt x="163449" y="414528"/>
                </a:lnTo>
                <a:lnTo>
                  <a:pt x="0" y="414528"/>
                </a:lnTo>
                <a:lnTo>
                  <a:pt x="0" y="394462"/>
                </a:lnTo>
                <a:lnTo>
                  <a:pt x="7493" y="392557"/>
                </a:lnTo>
                <a:lnTo>
                  <a:pt x="13462" y="390525"/>
                </a:lnTo>
                <a:lnTo>
                  <a:pt x="31623" y="362204"/>
                </a:lnTo>
                <a:lnTo>
                  <a:pt x="32258" y="355727"/>
                </a:lnTo>
                <a:lnTo>
                  <a:pt x="32512" y="347725"/>
                </a:lnTo>
                <a:lnTo>
                  <a:pt x="32512" y="337947"/>
                </a:lnTo>
                <a:lnTo>
                  <a:pt x="32512" y="76581"/>
                </a:lnTo>
                <a:lnTo>
                  <a:pt x="32512" y="67056"/>
                </a:lnTo>
                <a:lnTo>
                  <a:pt x="32258" y="59055"/>
                </a:lnTo>
                <a:lnTo>
                  <a:pt x="31750" y="52578"/>
                </a:lnTo>
                <a:lnTo>
                  <a:pt x="31242" y="46100"/>
                </a:lnTo>
                <a:lnTo>
                  <a:pt x="29972" y="40767"/>
                </a:lnTo>
                <a:lnTo>
                  <a:pt x="27812" y="36830"/>
                </a:lnTo>
                <a:lnTo>
                  <a:pt x="25654" y="32766"/>
                </a:lnTo>
                <a:lnTo>
                  <a:pt x="0" y="200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45380" y="383666"/>
            <a:ext cx="368935" cy="414655"/>
          </a:xfrm>
          <a:custGeom>
            <a:avLst/>
            <a:gdLst/>
            <a:ahLst/>
            <a:cxnLst/>
            <a:rect l="l" t="t" r="r" b="b"/>
            <a:pathLst>
              <a:path w="368935" h="414655">
                <a:moveTo>
                  <a:pt x="0" y="0"/>
                </a:moveTo>
                <a:lnTo>
                  <a:pt x="122936" y="0"/>
                </a:lnTo>
                <a:lnTo>
                  <a:pt x="230505" y="186817"/>
                </a:lnTo>
                <a:lnTo>
                  <a:pt x="256540" y="234442"/>
                </a:lnTo>
                <a:lnTo>
                  <a:pt x="278685" y="277661"/>
                </a:lnTo>
                <a:lnTo>
                  <a:pt x="285115" y="291211"/>
                </a:lnTo>
                <a:lnTo>
                  <a:pt x="289941" y="291211"/>
                </a:lnTo>
                <a:lnTo>
                  <a:pt x="288514" y="254087"/>
                </a:lnTo>
                <a:lnTo>
                  <a:pt x="287480" y="215296"/>
                </a:lnTo>
                <a:lnTo>
                  <a:pt x="286851" y="174839"/>
                </a:lnTo>
                <a:lnTo>
                  <a:pt x="286639" y="132715"/>
                </a:lnTo>
                <a:lnTo>
                  <a:pt x="286639" y="76200"/>
                </a:lnTo>
                <a:lnTo>
                  <a:pt x="286543" y="67057"/>
                </a:lnTo>
                <a:lnTo>
                  <a:pt x="275463" y="28829"/>
                </a:lnTo>
                <a:lnTo>
                  <a:pt x="254127" y="20066"/>
                </a:lnTo>
                <a:lnTo>
                  <a:pt x="254127" y="0"/>
                </a:lnTo>
                <a:lnTo>
                  <a:pt x="368935" y="0"/>
                </a:lnTo>
                <a:lnTo>
                  <a:pt x="368935" y="20066"/>
                </a:lnTo>
                <a:lnTo>
                  <a:pt x="360807" y="22733"/>
                </a:lnTo>
                <a:lnTo>
                  <a:pt x="355092" y="24892"/>
                </a:lnTo>
                <a:lnTo>
                  <a:pt x="351790" y="26797"/>
                </a:lnTo>
                <a:lnTo>
                  <a:pt x="348361" y="28575"/>
                </a:lnTo>
                <a:lnTo>
                  <a:pt x="345567" y="30987"/>
                </a:lnTo>
                <a:lnTo>
                  <a:pt x="343281" y="34036"/>
                </a:lnTo>
                <a:lnTo>
                  <a:pt x="340868" y="37084"/>
                </a:lnTo>
                <a:lnTo>
                  <a:pt x="339217" y="41656"/>
                </a:lnTo>
                <a:lnTo>
                  <a:pt x="336169" y="76200"/>
                </a:lnTo>
                <a:lnTo>
                  <a:pt x="336169" y="414528"/>
                </a:lnTo>
                <a:lnTo>
                  <a:pt x="258953" y="414528"/>
                </a:lnTo>
                <a:lnTo>
                  <a:pt x="122428" y="178308"/>
                </a:lnTo>
                <a:lnTo>
                  <a:pt x="98425" y="135461"/>
                </a:lnTo>
                <a:lnTo>
                  <a:pt x="81661" y="102997"/>
                </a:lnTo>
                <a:lnTo>
                  <a:pt x="78994" y="102997"/>
                </a:lnTo>
                <a:lnTo>
                  <a:pt x="80327" y="136046"/>
                </a:lnTo>
                <a:lnTo>
                  <a:pt x="81280" y="170037"/>
                </a:lnTo>
                <a:lnTo>
                  <a:pt x="81851" y="204956"/>
                </a:lnTo>
                <a:lnTo>
                  <a:pt x="82042" y="240792"/>
                </a:lnTo>
                <a:lnTo>
                  <a:pt x="82042" y="338582"/>
                </a:lnTo>
                <a:lnTo>
                  <a:pt x="82184" y="349081"/>
                </a:lnTo>
                <a:lnTo>
                  <a:pt x="92456" y="384810"/>
                </a:lnTo>
                <a:lnTo>
                  <a:pt x="96393" y="388366"/>
                </a:lnTo>
                <a:lnTo>
                  <a:pt x="103886" y="391541"/>
                </a:lnTo>
                <a:lnTo>
                  <a:pt x="114808" y="394462"/>
                </a:lnTo>
                <a:lnTo>
                  <a:pt x="114808" y="414528"/>
                </a:lnTo>
                <a:lnTo>
                  <a:pt x="0" y="414528"/>
                </a:lnTo>
                <a:lnTo>
                  <a:pt x="0" y="394462"/>
                </a:lnTo>
                <a:lnTo>
                  <a:pt x="7493" y="392430"/>
                </a:lnTo>
                <a:lnTo>
                  <a:pt x="13462" y="390144"/>
                </a:lnTo>
                <a:lnTo>
                  <a:pt x="31623" y="362204"/>
                </a:lnTo>
                <a:lnTo>
                  <a:pt x="32258" y="355981"/>
                </a:lnTo>
                <a:lnTo>
                  <a:pt x="32512" y="348107"/>
                </a:lnTo>
                <a:lnTo>
                  <a:pt x="32512" y="338582"/>
                </a:lnTo>
                <a:lnTo>
                  <a:pt x="32512" y="75946"/>
                </a:lnTo>
                <a:lnTo>
                  <a:pt x="26543" y="33909"/>
                </a:lnTo>
                <a:lnTo>
                  <a:pt x="0" y="200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95521" y="383666"/>
            <a:ext cx="159385" cy="414655"/>
          </a:xfrm>
          <a:custGeom>
            <a:avLst/>
            <a:gdLst/>
            <a:ahLst/>
            <a:cxnLst/>
            <a:rect l="l" t="t" r="r" b="b"/>
            <a:pathLst>
              <a:path w="159385" h="414655">
                <a:moveTo>
                  <a:pt x="0" y="0"/>
                </a:moveTo>
                <a:lnTo>
                  <a:pt x="159385" y="0"/>
                </a:lnTo>
                <a:lnTo>
                  <a:pt x="159385" y="20066"/>
                </a:lnTo>
                <a:lnTo>
                  <a:pt x="151129" y="22352"/>
                </a:lnTo>
                <a:lnTo>
                  <a:pt x="145033" y="24637"/>
                </a:lnTo>
                <a:lnTo>
                  <a:pt x="141097" y="27178"/>
                </a:lnTo>
                <a:lnTo>
                  <a:pt x="137160" y="29718"/>
                </a:lnTo>
                <a:lnTo>
                  <a:pt x="134112" y="32893"/>
                </a:lnTo>
                <a:lnTo>
                  <a:pt x="126618" y="76581"/>
                </a:lnTo>
                <a:lnTo>
                  <a:pt x="126618" y="338328"/>
                </a:lnTo>
                <a:lnTo>
                  <a:pt x="126618" y="345313"/>
                </a:lnTo>
                <a:lnTo>
                  <a:pt x="135000" y="382650"/>
                </a:lnTo>
                <a:lnTo>
                  <a:pt x="144525" y="389382"/>
                </a:lnTo>
                <a:lnTo>
                  <a:pt x="148589" y="391287"/>
                </a:lnTo>
                <a:lnTo>
                  <a:pt x="153542" y="393065"/>
                </a:lnTo>
                <a:lnTo>
                  <a:pt x="159385" y="394462"/>
                </a:lnTo>
                <a:lnTo>
                  <a:pt x="159385" y="414528"/>
                </a:lnTo>
                <a:lnTo>
                  <a:pt x="0" y="414528"/>
                </a:lnTo>
                <a:lnTo>
                  <a:pt x="0" y="394462"/>
                </a:lnTo>
                <a:lnTo>
                  <a:pt x="7492" y="392430"/>
                </a:lnTo>
                <a:lnTo>
                  <a:pt x="13462" y="390271"/>
                </a:lnTo>
                <a:lnTo>
                  <a:pt x="17779" y="387858"/>
                </a:lnTo>
                <a:lnTo>
                  <a:pt x="22098" y="385572"/>
                </a:lnTo>
                <a:lnTo>
                  <a:pt x="25400" y="382397"/>
                </a:lnTo>
                <a:lnTo>
                  <a:pt x="32512" y="347980"/>
                </a:lnTo>
                <a:lnTo>
                  <a:pt x="32512" y="338328"/>
                </a:lnTo>
                <a:lnTo>
                  <a:pt x="32512" y="76200"/>
                </a:lnTo>
                <a:lnTo>
                  <a:pt x="32512" y="66548"/>
                </a:lnTo>
                <a:lnTo>
                  <a:pt x="32257" y="58547"/>
                </a:lnTo>
                <a:lnTo>
                  <a:pt x="31750" y="52324"/>
                </a:lnTo>
                <a:lnTo>
                  <a:pt x="31241" y="45974"/>
                </a:lnTo>
                <a:lnTo>
                  <a:pt x="0" y="200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88740" y="383666"/>
            <a:ext cx="357505" cy="414655"/>
          </a:xfrm>
          <a:custGeom>
            <a:avLst/>
            <a:gdLst/>
            <a:ahLst/>
            <a:cxnLst/>
            <a:rect l="l" t="t" r="r" b="b"/>
            <a:pathLst>
              <a:path w="357504" h="414655">
                <a:moveTo>
                  <a:pt x="0" y="0"/>
                </a:moveTo>
                <a:lnTo>
                  <a:pt x="357250" y="0"/>
                </a:lnTo>
                <a:lnTo>
                  <a:pt x="357250" y="106553"/>
                </a:lnTo>
                <a:lnTo>
                  <a:pt x="315722" y="106553"/>
                </a:lnTo>
                <a:lnTo>
                  <a:pt x="313007" y="96934"/>
                </a:lnTo>
                <a:lnTo>
                  <a:pt x="310578" y="88661"/>
                </a:lnTo>
                <a:lnTo>
                  <a:pt x="308435" y="81746"/>
                </a:lnTo>
                <a:lnTo>
                  <a:pt x="306578" y="76200"/>
                </a:lnTo>
                <a:lnTo>
                  <a:pt x="304419" y="69723"/>
                </a:lnTo>
                <a:lnTo>
                  <a:pt x="290449" y="48260"/>
                </a:lnTo>
                <a:lnTo>
                  <a:pt x="287528" y="45338"/>
                </a:lnTo>
                <a:lnTo>
                  <a:pt x="284225" y="42799"/>
                </a:lnTo>
                <a:lnTo>
                  <a:pt x="280797" y="41021"/>
                </a:lnTo>
                <a:lnTo>
                  <a:pt x="277368" y="39243"/>
                </a:lnTo>
                <a:lnTo>
                  <a:pt x="273050" y="37846"/>
                </a:lnTo>
                <a:lnTo>
                  <a:pt x="267843" y="36957"/>
                </a:lnTo>
                <a:lnTo>
                  <a:pt x="262763" y="36068"/>
                </a:lnTo>
                <a:lnTo>
                  <a:pt x="256032" y="35560"/>
                </a:lnTo>
                <a:lnTo>
                  <a:pt x="247650" y="35560"/>
                </a:lnTo>
                <a:lnTo>
                  <a:pt x="225806" y="35560"/>
                </a:lnTo>
                <a:lnTo>
                  <a:pt x="225806" y="338328"/>
                </a:lnTo>
                <a:lnTo>
                  <a:pt x="225806" y="348996"/>
                </a:lnTo>
                <a:lnTo>
                  <a:pt x="226187" y="357124"/>
                </a:lnTo>
                <a:lnTo>
                  <a:pt x="226695" y="362712"/>
                </a:lnTo>
                <a:lnTo>
                  <a:pt x="227330" y="368300"/>
                </a:lnTo>
                <a:lnTo>
                  <a:pt x="228473" y="372745"/>
                </a:lnTo>
                <a:lnTo>
                  <a:pt x="230124" y="376174"/>
                </a:lnTo>
                <a:lnTo>
                  <a:pt x="231648" y="379603"/>
                </a:lnTo>
                <a:lnTo>
                  <a:pt x="245745" y="390271"/>
                </a:lnTo>
                <a:lnTo>
                  <a:pt x="249936" y="392049"/>
                </a:lnTo>
                <a:lnTo>
                  <a:pt x="255524" y="393446"/>
                </a:lnTo>
                <a:lnTo>
                  <a:pt x="262636" y="394462"/>
                </a:lnTo>
                <a:lnTo>
                  <a:pt x="262636" y="414528"/>
                </a:lnTo>
                <a:lnTo>
                  <a:pt x="94996" y="414528"/>
                </a:lnTo>
                <a:lnTo>
                  <a:pt x="94996" y="394462"/>
                </a:lnTo>
                <a:lnTo>
                  <a:pt x="103505" y="393065"/>
                </a:lnTo>
                <a:lnTo>
                  <a:pt x="110236" y="391160"/>
                </a:lnTo>
                <a:lnTo>
                  <a:pt x="130810" y="362712"/>
                </a:lnTo>
                <a:lnTo>
                  <a:pt x="131445" y="356108"/>
                </a:lnTo>
                <a:lnTo>
                  <a:pt x="131699" y="347980"/>
                </a:lnTo>
                <a:lnTo>
                  <a:pt x="131699" y="338328"/>
                </a:lnTo>
                <a:lnTo>
                  <a:pt x="131699" y="35560"/>
                </a:lnTo>
                <a:lnTo>
                  <a:pt x="107187" y="35560"/>
                </a:lnTo>
                <a:lnTo>
                  <a:pt x="98589" y="35823"/>
                </a:lnTo>
                <a:lnTo>
                  <a:pt x="62357" y="53212"/>
                </a:lnTo>
                <a:lnTo>
                  <a:pt x="45354" y="92551"/>
                </a:lnTo>
                <a:lnTo>
                  <a:pt x="41529" y="106553"/>
                </a:lnTo>
                <a:lnTo>
                  <a:pt x="0" y="10655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687573" y="383666"/>
            <a:ext cx="304800" cy="414655"/>
          </a:xfrm>
          <a:custGeom>
            <a:avLst/>
            <a:gdLst/>
            <a:ahLst/>
            <a:cxnLst/>
            <a:rect l="l" t="t" r="r" b="b"/>
            <a:pathLst>
              <a:path w="304800" h="414655">
                <a:moveTo>
                  <a:pt x="0" y="0"/>
                </a:moveTo>
                <a:lnTo>
                  <a:pt x="301244" y="0"/>
                </a:lnTo>
                <a:lnTo>
                  <a:pt x="301244" y="96647"/>
                </a:lnTo>
                <a:lnTo>
                  <a:pt x="259587" y="96647"/>
                </a:lnTo>
                <a:lnTo>
                  <a:pt x="254803" y="83355"/>
                </a:lnTo>
                <a:lnTo>
                  <a:pt x="250364" y="72421"/>
                </a:lnTo>
                <a:lnTo>
                  <a:pt x="225932" y="41529"/>
                </a:lnTo>
                <a:lnTo>
                  <a:pt x="192786" y="35560"/>
                </a:lnTo>
                <a:lnTo>
                  <a:pt x="126618" y="35560"/>
                </a:lnTo>
                <a:lnTo>
                  <a:pt x="126618" y="181356"/>
                </a:lnTo>
                <a:lnTo>
                  <a:pt x="166750" y="181356"/>
                </a:lnTo>
                <a:lnTo>
                  <a:pt x="175640" y="181356"/>
                </a:lnTo>
                <a:lnTo>
                  <a:pt x="182625" y="180086"/>
                </a:lnTo>
                <a:lnTo>
                  <a:pt x="187706" y="177546"/>
                </a:lnTo>
                <a:lnTo>
                  <a:pt x="192786" y="175006"/>
                </a:lnTo>
                <a:lnTo>
                  <a:pt x="209803" y="137541"/>
                </a:lnTo>
                <a:lnTo>
                  <a:pt x="244094" y="137541"/>
                </a:lnTo>
                <a:lnTo>
                  <a:pt x="244094" y="260858"/>
                </a:lnTo>
                <a:lnTo>
                  <a:pt x="209803" y="260858"/>
                </a:lnTo>
                <a:lnTo>
                  <a:pt x="207639" y="252543"/>
                </a:lnTo>
                <a:lnTo>
                  <a:pt x="205343" y="245300"/>
                </a:lnTo>
                <a:lnTo>
                  <a:pt x="176275" y="216788"/>
                </a:lnTo>
                <a:lnTo>
                  <a:pt x="166750" y="216788"/>
                </a:lnTo>
                <a:lnTo>
                  <a:pt x="126618" y="216788"/>
                </a:lnTo>
                <a:lnTo>
                  <a:pt x="126618" y="378968"/>
                </a:lnTo>
                <a:lnTo>
                  <a:pt x="192531" y="378968"/>
                </a:lnTo>
                <a:lnTo>
                  <a:pt x="199644" y="378968"/>
                </a:lnTo>
                <a:lnTo>
                  <a:pt x="205612" y="378460"/>
                </a:lnTo>
                <a:lnTo>
                  <a:pt x="210438" y="377571"/>
                </a:lnTo>
                <a:lnTo>
                  <a:pt x="215264" y="376682"/>
                </a:lnTo>
                <a:lnTo>
                  <a:pt x="219709" y="375158"/>
                </a:lnTo>
                <a:lnTo>
                  <a:pt x="223519" y="372872"/>
                </a:lnTo>
                <a:lnTo>
                  <a:pt x="227330" y="370713"/>
                </a:lnTo>
                <a:lnTo>
                  <a:pt x="231012" y="367665"/>
                </a:lnTo>
                <a:lnTo>
                  <a:pt x="234569" y="363728"/>
                </a:lnTo>
                <a:lnTo>
                  <a:pt x="238125" y="359918"/>
                </a:lnTo>
                <a:lnTo>
                  <a:pt x="241300" y="355727"/>
                </a:lnTo>
                <a:lnTo>
                  <a:pt x="243967" y="351282"/>
                </a:lnTo>
                <a:lnTo>
                  <a:pt x="246761" y="346837"/>
                </a:lnTo>
                <a:lnTo>
                  <a:pt x="262636" y="303657"/>
                </a:lnTo>
                <a:lnTo>
                  <a:pt x="304292" y="303657"/>
                </a:lnTo>
                <a:lnTo>
                  <a:pt x="298450" y="414528"/>
                </a:lnTo>
                <a:lnTo>
                  <a:pt x="0" y="414528"/>
                </a:lnTo>
                <a:lnTo>
                  <a:pt x="0" y="394462"/>
                </a:lnTo>
                <a:lnTo>
                  <a:pt x="7493" y="392430"/>
                </a:lnTo>
                <a:lnTo>
                  <a:pt x="13462" y="390271"/>
                </a:lnTo>
                <a:lnTo>
                  <a:pt x="17780" y="387858"/>
                </a:lnTo>
                <a:lnTo>
                  <a:pt x="22098" y="385572"/>
                </a:lnTo>
                <a:lnTo>
                  <a:pt x="25400" y="382397"/>
                </a:lnTo>
                <a:lnTo>
                  <a:pt x="32512" y="347980"/>
                </a:lnTo>
                <a:lnTo>
                  <a:pt x="32512" y="338328"/>
                </a:lnTo>
                <a:lnTo>
                  <a:pt x="32512" y="76581"/>
                </a:lnTo>
                <a:lnTo>
                  <a:pt x="32512" y="67056"/>
                </a:lnTo>
                <a:lnTo>
                  <a:pt x="32257" y="59055"/>
                </a:lnTo>
                <a:lnTo>
                  <a:pt x="31750" y="52578"/>
                </a:lnTo>
                <a:lnTo>
                  <a:pt x="31242" y="46100"/>
                </a:lnTo>
                <a:lnTo>
                  <a:pt x="29971" y="40767"/>
                </a:lnTo>
                <a:lnTo>
                  <a:pt x="27812" y="36830"/>
                </a:lnTo>
                <a:lnTo>
                  <a:pt x="25653" y="32766"/>
                </a:lnTo>
                <a:lnTo>
                  <a:pt x="0" y="200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44673" y="383666"/>
            <a:ext cx="296545" cy="414655"/>
          </a:xfrm>
          <a:custGeom>
            <a:avLst/>
            <a:gdLst/>
            <a:ahLst/>
            <a:cxnLst/>
            <a:rect l="l" t="t" r="r" b="b"/>
            <a:pathLst>
              <a:path w="296544" h="414655">
                <a:moveTo>
                  <a:pt x="0" y="0"/>
                </a:moveTo>
                <a:lnTo>
                  <a:pt x="159384" y="0"/>
                </a:lnTo>
                <a:lnTo>
                  <a:pt x="159384" y="20066"/>
                </a:lnTo>
                <a:lnTo>
                  <a:pt x="152145" y="22098"/>
                </a:lnTo>
                <a:lnTo>
                  <a:pt x="146431" y="24257"/>
                </a:lnTo>
                <a:lnTo>
                  <a:pt x="142112" y="26670"/>
                </a:lnTo>
                <a:lnTo>
                  <a:pt x="137921" y="28956"/>
                </a:lnTo>
                <a:lnTo>
                  <a:pt x="134619" y="32131"/>
                </a:lnTo>
                <a:lnTo>
                  <a:pt x="132206" y="36195"/>
                </a:lnTo>
                <a:lnTo>
                  <a:pt x="129920" y="40259"/>
                </a:lnTo>
                <a:lnTo>
                  <a:pt x="128396" y="45466"/>
                </a:lnTo>
                <a:lnTo>
                  <a:pt x="127762" y="51816"/>
                </a:lnTo>
                <a:lnTo>
                  <a:pt x="127000" y="58166"/>
                </a:lnTo>
                <a:lnTo>
                  <a:pt x="126618" y="66294"/>
                </a:lnTo>
                <a:lnTo>
                  <a:pt x="126618" y="75946"/>
                </a:lnTo>
                <a:lnTo>
                  <a:pt x="126618" y="378333"/>
                </a:lnTo>
                <a:lnTo>
                  <a:pt x="185546" y="378333"/>
                </a:lnTo>
                <a:lnTo>
                  <a:pt x="193899" y="377997"/>
                </a:lnTo>
                <a:lnTo>
                  <a:pt x="232156" y="355981"/>
                </a:lnTo>
                <a:lnTo>
                  <a:pt x="248185" y="317242"/>
                </a:lnTo>
                <a:lnTo>
                  <a:pt x="254507" y="291846"/>
                </a:lnTo>
                <a:lnTo>
                  <a:pt x="296037" y="291846"/>
                </a:lnTo>
                <a:lnTo>
                  <a:pt x="289432" y="414528"/>
                </a:lnTo>
                <a:lnTo>
                  <a:pt x="0" y="414528"/>
                </a:lnTo>
                <a:lnTo>
                  <a:pt x="0" y="394462"/>
                </a:lnTo>
                <a:lnTo>
                  <a:pt x="7493" y="392430"/>
                </a:lnTo>
                <a:lnTo>
                  <a:pt x="13462" y="390144"/>
                </a:lnTo>
                <a:lnTo>
                  <a:pt x="17780" y="387731"/>
                </a:lnTo>
                <a:lnTo>
                  <a:pt x="22098" y="385318"/>
                </a:lnTo>
                <a:lnTo>
                  <a:pt x="25400" y="382016"/>
                </a:lnTo>
                <a:lnTo>
                  <a:pt x="32512" y="347725"/>
                </a:lnTo>
                <a:lnTo>
                  <a:pt x="32512" y="337947"/>
                </a:lnTo>
                <a:lnTo>
                  <a:pt x="32512" y="76581"/>
                </a:lnTo>
                <a:lnTo>
                  <a:pt x="32512" y="67056"/>
                </a:lnTo>
                <a:lnTo>
                  <a:pt x="32257" y="59055"/>
                </a:lnTo>
                <a:lnTo>
                  <a:pt x="31750" y="52578"/>
                </a:lnTo>
                <a:lnTo>
                  <a:pt x="31242" y="46100"/>
                </a:lnTo>
                <a:lnTo>
                  <a:pt x="29971" y="40767"/>
                </a:lnTo>
                <a:lnTo>
                  <a:pt x="27812" y="36830"/>
                </a:lnTo>
                <a:lnTo>
                  <a:pt x="25653" y="32766"/>
                </a:lnTo>
                <a:lnTo>
                  <a:pt x="0" y="200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01773" y="383666"/>
            <a:ext cx="296545" cy="414655"/>
          </a:xfrm>
          <a:custGeom>
            <a:avLst/>
            <a:gdLst/>
            <a:ahLst/>
            <a:cxnLst/>
            <a:rect l="l" t="t" r="r" b="b"/>
            <a:pathLst>
              <a:path w="296544" h="414655">
                <a:moveTo>
                  <a:pt x="0" y="0"/>
                </a:moveTo>
                <a:lnTo>
                  <a:pt x="159384" y="0"/>
                </a:lnTo>
                <a:lnTo>
                  <a:pt x="159384" y="20066"/>
                </a:lnTo>
                <a:lnTo>
                  <a:pt x="152145" y="22098"/>
                </a:lnTo>
                <a:lnTo>
                  <a:pt x="146431" y="24257"/>
                </a:lnTo>
                <a:lnTo>
                  <a:pt x="142112" y="26670"/>
                </a:lnTo>
                <a:lnTo>
                  <a:pt x="137921" y="28956"/>
                </a:lnTo>
                <a:lnTo>
                  <a:pt x="134619" y="32131"/>
                </a:lnTo>
                <a:lnTo>
                  <a:pt x="132206" y="36195"/>
                </a:lnTo>
                <a:lnTo>
                  <a:pt x="129920" y="40259"/>
                </a:lnTo>
                <a:lnTo>
                  <a:pt x="128396" y="45466"/>
                </a:lnTo>
                <a:lnTo>
                  <a:pt x="127762" y="51816"/>
                </a:lnTo>
                <a:lnTo>
                  <a:pt x="127000" y="58166"/>
                </a:lnTo>
                <a:lnTo>
                  <a:pt x="126618" y="66294"/>
                </a:lnTo>
                <a:lnTo>
                  <a:pt x="126618" y="75946"/>
                </a:lnTo>
                <a:lnTo>
                  <a:pt x="126618" y="378333"/>
                </a:lnTo>
                <a:lnTo>
                  <a:pt x="185546" y="378333"/>
                </a:lnTo>
                <a:lnTo>
                  <a:pt x="193899" y="377997"/>
                </a:lnTo>
                <a:lnTo>
                  <a:pt x="232156" y="355981"/>
                </a:lnTo>
                <a:lnTo>
                  <a:pt x="248185" y="317242"/>
                </a:lnTo>
                <a:lnTo>
                  <a:pt x="254507" y="291846"/>
                </a:lnTo>
                <a:lnTo>
                  <a:pt x="296037" y="291846"/>
                </a:lnTo>
                <a:lnTo>
                  <a:pt x="289432" y="414528"/>
                </a:lnTo>
                <a:lnTo>
                  <a:pt x="0" y="414528"/>
                </a:lnTo>
                <a:lnTo>
                  <a:pt x="0" y="394462"/>
                </a:lnTo>
                <a:lnTo>
                  <a:pt x="7493" y="392430"/>
                </a:lnTo>
                <a:lnTo>
                  <a:pt x="13462" y="390144"/>
                </a:lnTo>
                <a:lnTo>
                  <a:pt x="17780" y="387731"/>
                </a:lnTo>
                <a:lnTo>
                  <a:pt x="22098" y="385318"/>
                </a:lnTo>
                <a:lnTo>
                  <a:pt x="25400" y="382016"/>
                </a:lnTo>
                <a:lnTo>
                  <a:pt x="32512" y="347725"/>
                </a:lnTo>
                <a:lnTo>
                  <a:pt x="32512" y="337947"/>
                </a:lnTo>
                <a:lnTo>
                  <a:pt x="32512" y="76581"/>
                </a:lnTo>
                <a:lnTo>
                  <a:pt x="32512" y="67056"/>
                </a:lnTo>
                <a:lnTo>
                  <a:pt x="32257" y="59055"/>
                </a:lnTo>
                <a:lnTo>
                  <a:pt x="31750" y="52578"/>
                </a:lnTo>
                <a:lnTo>
                  <a:pt x="31242" y="46100"/>
                </a:lnTo>
                <a:lnTo>
                  <a:pt x="29971" y="40767"/>
                </a:lnTo>
                <a:lnTo>
                  <a:pt x="27812" y="36830"/>
                </a:lnTo>
                <a:lnTo>
                  <a:pt x="25653" y="32766"/>
                </a:lnTo>
                <a:lnTo>
                  <a:pt x="0" y="2006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987285" y="381634"/>
            <a:ext cx="401320" cy="416559"/>
          </a:xfrm>
          <a:custGeom>
            <a:avLst/>
            <a:gdLst/>
            <a:ahLst/>
            <a:cxnLst/>
            <a:rect l="l" t="t" r="r" b="b"/>
            <a:pathLst>
              <a:path w="401320" h="416559">
                <a:moveTo>
                  <a:pt x="176657" y="0"/>
                </a:moveTo>
                <a:lnTo>
                  <a:pt x="257683" y="0"/>
                </a:lnTo>
                <a:lnTo>
                  <a:pt x="357886" y="339978"/>
                </a:lnTo>
                <a:lnTo>
                  <a:pt x="361098" y="350575"/>
                </a:lnTo>
                <a:lnTo>
                  <a:pt x="381000" y="387857"/>
                </a:lnTo>
                <a:lnTo>
                  <a:pt x="385825" y="391794"/>
                </a:lnTo>
                <a:lnTo>
                  <a:pt x="392684" y="394588"/>
                </a:lnTo>
                <a:lnTo>
                  <a:pt x="401320" y="396493"/>
                </a:lnTo>
                <a:lnTo>
                  <a:pt x="401320" y="416560"/>
                </a:lnTo>
                <a:lnTo>
                  <a:pt x="233807" y="416560"/>
                </a:lnTo>
                <a:lnTo>
                  <a:pt x="233807" y="396493"/>
                </a:lnTo>
                <a:lnTo>
                  <a:pt x="244221" y="395224"/>
                </a:lnTo>
                <a:lnTo>
                  <a:pt x="252095" y="392302"/>
                </a:lnTo>
                <a:lnTo>
                  <a:pt x="257175" y="387603"/>
                </a:lnTo>
                <a:lnTo>
                  <a:pt x="262128" y="383031"/>
                </a:lnTo>
                <a:lnTo>
                  <a:pt x="264668" y="376427"/>
                </a:lnTo>
                <a:lnTo>
                  <a:pt x="264668" y="367918"/>
                </a:lnTo>
                <a:lnTo>
                  <a:pt x="264668" y="361695"/>
                </a:lnTo>
                <a:lnTo>
                  <a:pt x="264033" y="354711"/>
                </a:lnTo>
                <a:lnTo>
                  <a:pt x="247396" y="288036"/>
                </a:lnTo>
                <a:lnTo>
                  <a:pt x="117729" y="288036"/>
                </a:lnTo>
                <a:lnTo>
                  <a:pt x="104902" y="324992"/>
                </a:lnTo>
                <a:lnTo>
                  <a:pt x="98044" y="356107"/>
                </a:lnTo>
                <a:lnTo>
                  <a:pt x="98044" y="364616"/>
                </a:lnTo>
                <a:lnTo>
                  <a:pt x="100020" y="377759"/>
                </a:lnTo>
                <a:lnTo>
                  <a:pt x="105949" y="387461"/>
                </a:lnTo>
                <a:lnTo>
                  <a:pt x="115831" y="393709"/>
                </a:lnTo>
                <a:lnTo>
                  <a:pt x="129667" y="396493"/>
                </a:lnTo>
                <a:lnTo>
                  <a:pt x="129667" y="416560"/>
                </a:lnTo>
                <a:lnTo>
                  <a:pt x="0" y="416560"/>
                </a:lnTo>
                <a:lnTo>
                  <a:pt x="0" y="396493"/>
                </a:lnTo>
                <a:lnTo>
                  <a:pt x="7493" y="395604"/>
                </a:lnTo>
                <a:lnTo>
                  <a:pt x="14097" y="393064"/>
                </a:lnTo>
                <a:lnTo>
                  <a:pt x="19685" y="388619"/>
                </a:lnTo>
                <a:lnTo>
                  <a:pt x="25400" y="384175"/>
                </a:lnTo>
                <a:lnTo>
                  <a:pt x="30480" y="378078"/>
                </a:lnTo>
                <a:lnTo>
                  <a:pt x="50038" y="337312"/>
                </a:lnTo>
                <a:lnTo>
                  <a:pt x="17665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03009" y="381634"/>
            <a:ext cx="401320" cy="416559"/>
          </a:xfrm>
          <a:custGeom>
            <a:avLst/>
            <a:gdLst/>
            <a:ahLst/>
            <a:cxnLst/>
            <a:rect l="l" t="t" r="r" b="b"/>
            <a:pathLst>
              <a:path w="401320" h="416559">
                <a:moveTo>
                  <a:pt x="176656" y="0"/>
                </a:moveTo>
                <a:lnTo>
                  <a:pt x="257683" y="0"/>
                </a:lnTo>
                <a:lnTo>
                  <a:pt x="357886" y="339978"/>
                </a:lnTo>
                <a:lnTo>
                  <a:pt x="361098" y="350575"/>
                </a:lnTo>
                <a:lnTo>
                  <a:pt x="380999" y="387857"/>
                </a:lnTo>
                <a:lnTo>
                  <a:pt x="385825" y="391794"/>
                </a:lnTo>
                <a:lnTo>
                  <a:pt x="392684" y="394588"/>
                </a:lnTo>
                <a:lnTo>
                  <a:pt x="401319" y="396493"/>
                </a:lnTo>
                <a:lnTo>
                  <a:pt x="401319" y="416560"/>
                </a:lnTo>
                <a:lnTo>
                  <a:pt x="233807" y="416560"/>
                </a:lnTo>
                <a:lnTo>
                  <a:pt x="233807" y="396493"/>
                </a:lnTo>
                <a:lnTo>
                  <a:pt x="244220" y="395224"/>
                </a:lnTo>
                <a:lnTo>
                  <a:pt x="252094" y="392302"/>
                </a:lnTo>
                <a:lnTo>
                  <a:pt x="257174" y="387603"/>
                </a:lnTo>
                <a:lnTo>
                  <a:pt x="262128" y="383031"/>
                </a:lnTo>
                <a:lnTo>
                  <a:pt x="264667" y="376427"/>
                </a:lnTo>
                <a:lnTo>
                  <a:pt x="264667" y="367918"/>
                </a:lnTo>
                <a:lnTo>
                  <a:pt x="264667" y="361695"/>
                </a:lnTo>
                <a:lnTo>
                  <a:pt x="264033" y="354711"/>
                </a:lnTo>
                <a:lnTo>
                  <a:pt x="247395" y="288036"/>
                </a:lnTo>
                <a:lnTo>
                  <a:pt x="117728" y="288036"/>
                </a:lnTo>
                <a:lnTo>
                  <a:pt x="104901" y="324992"/>
                </a:lnTo>
                <a:lnTo>
                  <a:pt x="98043" y="356107"/>
                </a:lnTo>
                <a:lnTo>
                  <a:pt x="98043" y="364616"/>
                </a:lnTo>
                <a:lnTo>
                  <a:pt x="100020" y="377759"/>
                </a:lnTo>
                <a:lnTo>
                  <a:pt x="105949" y="387461"/>
                </a:lnTo>
                <a:lnTo>
                  <a:pt x="115831" y="393709"/>
                </a:lnTo>
                <a:lnTo>
                  <a:pt x="129666" y="396493"/>
                </a:lnTo>
                <a:lnTo>
                  <a:pt x="129666" y="416560"/>
                </a:lnTo>
                <a:lnTo>
                  <a:pt x="0" y="416560"/>
                </a:lnTo>
                <a:lnTo>
                  <a:pt x="0" y="396493"/>
                </a:lnTo>
                <a:lnTo>
                  <a:pt x="7492" y="395604"/>
                </a:lnTo>
                <a:lnTo>
                  <a:pt x="14097" y="393064"/>
                </a:lnTo>
                <a:lnTo>
                  <a:pt x="19685" y="388619"/>
                </a:lnTo>
                <a:lnTo>
                  <a:pt x="25400" y="384175"/>
                </a:lnTo>
                <a:lnTo>
                  <a:pt x="30479" y="378078"/>
                </a:lnTo>
                <a:lnTo>
                  <a:pt x="50037" y="337312"/>
                </a:lnTo>
                <a:lnTo>
                  <a:pt x="17665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10150" y="378840"/>
            <a:ext cx="368300" cy="424180"/>
          </a:xfrm>
          <a:custGeom>
            <a:avLst/>
            <a:gdLst/>
            <a:ahLst/>
            <a:cxnLst/>
            <a:rect l="l" t="t" r="r" b="b"/>
            <a:pathLst>
              <a:path w="368300" h="424180">
                <a:moveTo>
                  <a:pt x="186182" y="0"/>
                </a:moveTo>
                <a:lnTo>
                  <a:pt x="228709" y="3260"/>
                </a:lnTo>
                <a:lnTo>
                  <a:pt x="265604" y="13033"/>
                </a:lnTo>
                <a:lnTo>
                  <a:pt x="322452" y="52070"/>
                </a:lnTo>
                <a:lnTo>
                  <a:pt x="356631" y="116744"/>
                </a:lnTo>
                <a:lnTo>
                  <a:pt x="365190" y="158583"/>
                </a:lnTo>
                <a:lnTo>
                  <a:pt x="368046" y="206756"/>
                </a:lnTo>
                <a:lnTo>
                  <a:pt x="367190" y="234424"/>
                </a:lnTo>
                <a:lnTo>
                  <a:pt x="360384" y="283712"/>
                </a:lnTo>
                <a:lnTo>
                  <a:pt x="346999" y="324955"/>
                </a:lnTo>
                <a:lnTo>
                  <a:pt x="327846" y="358725"/>
                </a:lnTo>
                <a:lnTo>
                  <a:pt x="288734" y="395731"/>
                </a:lnTo>
                <a:lnTo>
                  <a:pt x="238555" y="417161"/>
                </a:lnTo>
                <a:lnTo>
                  <a:pt x="199745" y="423396"/>
                </a:lnTo>
                <a:lnTo>
                  <a:pt x="178815" y="424180"/>
                </a:lnTo>
                <a:lnTo>
                  <a:pt x="137003" y="420917"/>
                </a:lnTo>
                <a:lnTo>
                  <a:pt x="69998" y="394819"/>
                </a:lnTo>
                <a:lnTo>
                  <a:pt x="25235" y="342570"/>
                </a:lnTo>
                <a:lnTo>
                  <a:pt x="11223" y="306704"/>
                </a:lnTo>
                <a:lnTo>
                  <a:pt x="2807" y="264362"/>
                </a:lnTo>
                <a:lnTo>
                  <a:pt x="0" y="215519"/>
                </a:lnTo>
                <a:lnTo>
                  <a:pt x="1357" y="182637"/>
                </a:lnTo>
                <a:lnTo>
                  <a:pt x="12215" y="124257"/>
                </a:lnTo>
                <a:lnTo>
                  <a:pt x="33859" y="76065"/>
                </a:lnTo>
                <a:lnTo>
                  <a:pt x="65811" y="39298"/>
                </a:lnTo>
                <a:lnTo>
                  <a:pt x="107743" y="14198"/>
                </a:lnTo>
                <a:lnTo>
                  <a:pt x="158035" y="1573"/>
                </a:lnTo>
                <a:lnTo>
                  <a:pt x="18618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16502" y="378840"/>
            <a:ext cx="368300" cy="424180"/>
          </a:xfrm>
          <a:custGeom>
            <a:avLst/>
            <a:gdLst/>
            <a:ahLst/>
            <a:cxnLst/>
            <a:rect l="l" t="t" r="r" b="b"/>
            <a:pathLst>
              <a:path w="368300" h="424180">
                <a:moveTo>
                  <a:pt x="186182" y="0"/>
                </a:moveTo>
                <a:lnTo>
                  <a:pt x="228709" y="3260"/>
                </a:lnTo>
                <a:lnTo>
                  <a:pt x="265604" y="13033"/>
                </a:lnTo>
                <a:lnTo>
                  <a:pt x="322452" y="52070"/>
                </a:lnTo>
                <a:lnTo>
                  <a:pt x="356631" y="116744"/>
                </a:lnTo>
                <a:lnTo>
                  <a:pt x="365190" y="158583"/>
                </a:lnTo>
                <a:lnTo>
                  <a:pt x="368046" y="206756"/>
                </a:lnTo>
                <a:lnTo>
                  <a:pt x="367190" y="234424"/>
                </a:lnTo>
                <a:lnTo>
                  <a:pt x="360384" y="283712"/>
                </a:lnTo>
                <a:lnTo>
                  <a:pt x="346999" y="324955"/>
                </a:lnTo>
                <a:lnTo>
                  <a:pt x="327846" y="358725"/>
                </a:lnTo>
                <a:lnTo>
                  <a:pt x="288734" y="395731"/>
                </a:lnTo>
                <a:lnTo>
                  <a:pt x="238555" y="417161"/>
                </a:lnTo>
                <a:lnTo>
                  <a:pt x="199745" y="423396"/>
                </a:lnTo>
                <a:lnTo>
                  <a:pt x="178815" y="424180"/>
                </a:lnTo>
                <a:lnTo>
                  <a:pt x="137003" y="420917"/>
                </a:lnTo>
                <a:lnTo>
                  <a:pt x="69998" y="394819"/>
                </a:lnTo>
                <a:lnTo>
                  <a:pt x="25235" y="342570"/>
                </a:lnTo>
                <a:lnTo>
                  <a:pt x="11223" y="306704"/>
                </a:lnTo>
                <a:lnTo>
                  <a:pt x="2807" y="264362"/>
                </a:lnTo>
                <a:lnTo>
                  <a:pt x="0" y="215519"/>
                </a:lnTo>
                <a:lnTo>
                  <a:pt x="1357" y="182637"/>
                </a:lnTo>
                <a:lnTo>
                  <a:pt x="12215" y="124257"/>
                </a:lnTo>
                <a:lnTo>
                  <a:pt x="33859" y="76065"/>
                </a:lnTo>
                <a:lnTo>
                  <a:pt x="65811" y="39298"/>
                </a:lnTo>
                <a:lnTo>
                  <a:pt x="107743" y="14198"/>
                </a:lnTo>
                <a:lnTo>
                  <a:pt x="158035" y="1573"/>
                </a:lnTo>
                <a:lnTo>
                  <a:pt x="18618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43301" y="378840"/>
            <a:ext cx="299720" cy="424180"/>
          </a:xfrm>
          <a:custGeom>
            <a:avLst/>
            <a:gdLst/>
            <a:ahLst/>
            <a:cxnLst/>
            <a:rect l="l" t="t" r="r" b="b"/>
            <a:pathLst>
              <a:path w="299720" h="424180">
                <a:moveTo>
                  <a:pt x="191897" y="0"/>
                </a:moveTo>
                <a:lnTo>
                  <a:pt x="234634" y="1875"/>
                </a:lnTo>
                <a:lnTo>
                  <a:pt x="272843" y="7762"/>
                </a:lnTo>
                <a:lnTo>
                  <a:pt x="299338" y="14224"/>
                </a:lnTo>
                <a:lnTo>
                  <a:pt x="299338" y="102362"/>
                </a:lnTo>
                <a:lnTo>
                  <a:pt x="258063" y="102362"/>
                </a:lnTo>
                <a:lnTo>
                  <a:pt x="253898" y="86338"/>
                </a:lnTo>
                <a:lnTo>
                  <a:pt x="248650" y="72564"/>
                </a:lnTo>
                <a:lnTo>
                  <a:pt x="216789" y="39592"/>
                </a:lnTo>
                <a:lnTo>
                  <a:pt x="193675" y="35560"/>
                </a:lnTo>
                <a:lnTo>
                  <a:pt x="171199" y="38439"/>
                </a:lnTo>
                <a:lnTo>
                  <a:pt x="134917" y="61438"/>
                </a:lnTo>
                <a:lnTo>
                  <a:pt x="110396" y="107295"/>
                </a:lnTo>
                <a:lnTo>
                  <a:pt x="98065" y="175581"/>
                </a:lnTo>
                <a:lnTo>
                  <a:pt x="96519" y="218059"/>
                </a:lnTo>
                <a:lnTo>
                  <a:pt x="97924" y="257516"/>
                </a:lnTo>
                <a:lnTo>
                  <a:pt x="109164" y="321143"/>
                </a:lnTo>
                <a:lnTo>
                  <a:pt x="131548" y="364295"/>
                </a:lnTo>
                <a:lnTo>
                  <a:pt x="164504" y="385925"/>
                </a:lnTo>
                <a:lnTo>
                  <a:pt x="184912" y="388620"/>
                </a:lnTo>
                <a:lnTo>
                  <a:pt x="195458" y="388165"/>
                </a:lnTo>
                <a:lnTo>
                  <a:pt x="233584" y="371887"/>
                </a:lnTo>
                <a:lnTo>
                  <a:pt x="254619" y="329755"/>
                </a:lnTo>
                <a:lnTo>
                  <a:pt x="257810" y="316992"/>
                </a:lnTo>
                <a:lnTo>
                  <a:pt x="299338" y="316992"/>
                </a:lnTo>
                <a:lnTo>
                  <a:pt x="299338" y="408939"/>
                </a:lnTo>
                <a:lnTo>
                  <a:pt x="283027" y="412656"/>
                </a:lnTo>
                <a:lnTo>
                  <a:pt x="238378" y="420497"/>
                </a:lnTo>
                <a:lnTo>
                  <a:pt x="195712" y="423943"/>
                </a:lnTo>
                <a:lnTo>
                  <a:pt x="180975" y="424180"/>
                </a:lnTo>
                <a:lnTo>
                  <a:pt x="150824" y="422753"/>
                </a:lnTo>
                <a:lnTo>
                  <a:pt x="99286" y="411374"/>
                </a:lnTo>
                <a:lnTo>
                  <a:pt x="59233" y="388566"/>
                </a:lnTo>
                <a:lnTo>
                  <a:pt x="29809" y="354137"/>
                </a:lnTo>
                <a:lnTo>
                  <a:pt x="10715" y="308111"/>
                </a:lnTo>
                <a:lnTo>
                  <a:pt x="1190" y="249870"/>
                </a:lnTo>
                <a:lnTo>
                  <a:pt x="0" y="216154"/>
                </a:lnTo>
                <a:lnTo>
                  <a:pt x="1402" y="184288"/>
                </a:lnTo>
                <a:lnTo>
                  <a:pt x="12590" y="127035"/>
                </a:lnTo>
                <a:lnTo>
                  <a:pt x="34807" y="78618"/>
                </a:lnTo>
                <a:lnTo>
                  <a:pt x="67625" y="41038"/>
                </a:lnTo>
                <a:lnTo>
                  <a:pt x="110797" y="14841"/>
                </a:lnTo>
                <a:lnTo>
                  <a:pt x="162752" y="1645"/>
                </a:lnTo>
                <a:lnTo>
                  <a:pt x="1918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572005" y="378840"/>
            <a:ext cx="368300" cy="424180"/>
          </a:xfrm>
          <a:custGeom>
            <a:avLst/>
            <a:gdLst/>
            <a:ahLst/>
            <a:cxnLst/>
            <a:rect l="l" t="t" r="r" b="b"/>
            <a:pathLst>
              <a:path w="368300" h="424180">
                <a:moveTo>
                  <a:pt x="186181" y="0"/>
                </a:moveTo>
                <a:lnTo>
                  <a:pt x="228709" y="3260"/>
                </a:lnTo>
                <a:lnTo>
                  <a:pt x="265604" y="13033"/>
                </a:lnTo>
                <a:lnTo>
                  <a:pt x="322452" y="52070"/>
                </a:lnTo>
                <a:lnTo>
                  <a:pt x="356631" y="116744"/>
                </a:lnTo>
                <a:lnTo>
                  <a:pt x="365190" y="158583"/>
                </a:lnTo>
                <a:lnTo>
                  <a:pt x="368045" y="206756"/>
                </a:lnTo>
                <a:lnTo>
                  <a:pt x="367190" y="234424"/>
                </a:lnTo>
                <a:lnTo>
                  <a:pt x="360384" y="283712"/>
                </a:lnTo>
                <a:lnTo>
                  <a:pt x="346999" y="324955"/>
                </a:lnTo>
                <a:lnTo>
                  <a:pt x="327846" y="358725"/>
                </a:lnTo>
                <a:lnTo>
                  <a:pt x="288734" y="395731"/>
                </a:lnTo>
                <a:lnTo>
                  <a:pt x="238555" y="417161"/>
                </a:lnTo>
                <a:lnTo>
                  <a:pt x="199745" y="423396"/>
                </a:lnTo>
                <a:lnTo>
                  <a:pt x="178816" y="424180"/>
                </a:lnTo>
                <a:lnTo>
                  <a:pt x="137003" y="420917"/>
                </a:lnTo>
                <a:lnTo>
                  <a:pt x="69998" y="394819"/>
                </a:lnTo>
                <a:lnTo>
                  <a:pt x="25235" y="342570"/>
                </a:lnTo>
                <a:lnTo>
                  <a:pt x="11223" y="306704"/>
                </a:lnTo>
                <a:lnTo>
                  <a:pt x="2807" y="264362"/>
                </a:lnTo>
                <a:lnTo>
                  <a:pt x="0" y="215519"/>
                </a:lnTo>
                <a:lnTo>
                  <a:pt x="1357" y="182637"/>
                </a:lnTo>
                <a:lnTo>
                  <a:pt x="12215" y="124257"/>
                </a:lnTo>
                <a:lnTo>
                  <a:pt x="33859" y="76065"/>
                </a:lnTo>
                <a:lnTo>
                  <a:pt x="65811" y="39298"/>
                </a:lnTo>
                <a:lnTo>
                  <a:pt x="107743" y="14198"/>
                </a:lnTo>
                <a:lnTo>
                  <a:pt x="158035" y="1573"/>
                </a:lnTo>
                <a:lnTo>
                  <a:pt x="1861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23657" y="378840"/>
            <a:ext cx="299720" cy="424180"/>
          </a:xfrm>
          <a:custGeom>
            <a:avLst/>
            <a:gdLst/>
            <a:ahLst/>
            <a:cxnLst/>
            <a:rect l="l" t="t" r="r" b="b"/>
            <a:pathLst>
              <a:path w="299719" h="424180">
                <a:moveTo>
                  <a:pt x="191884" y="0"/>
                </a:moveTo>
                <a:lnTo>
                  <a:pt x="234621" y="1875"/>
                </a:lnTo>
                <a:lnTo>
                  <a:pt x="272830" y="7762"/>
                </a:lnTo>
                <a:lnTo>
                  <a:pt x="299326" y="14224"/>
                </a:lnTo>
                <a:lnTo>
                  <a:pt x="299326" y="102362"/>
                </a:lnTo>
                <a:lnTo>
                  <a:pt x="258051" y="102362"/>
                </a:lnTo>
                <a:lnTo>
                  <a:pt x="253886" y="86338"/>
                </a:lnTo>
                <a:lnTo>
                  <a:pt x="248637" y="72564"/>
                </a:lnTo>
                <a:lnTo>
                  <a:pt x="216776" y="39592"/>
                </a:lnTo>
                <a:lnTo>
                  <a:pt x="193662" y="35560"/>
                </a:lnTo>
                <a:lnTo>
                  <a:pt x="171187" y="38439"/>
                </a:lnTo>
                <a:lnTo>
                  <a:pt x="134904" y="61438"/>
                </a:lnTo>
                <a:lnTo>
                  <a:pt x="110384" y="107295"/>
                </a:lnTo>
                <a:lnTo>
                  <a:pt x="98053" y="175581"/>
                </a:lnTo>
                <a:lnTo>
                  <a:pt x="96507" y="218059"/>
                </a:lnTo>
                <a:lnTo>
                  <a:pt x="97912" y="257516"/>
                </a:lnTo>
                <a:lnTo>
                  <a:pt x="109151" y="321143"/>
                </a:lnTo>
                <a:lnTo>
                  <a:pt x="131535" y="364295"/>
                </a:lnTo>
                <a:lnTo>
                  <a:pt x="164491" y="385925"/>
                </a:lnTo>
                <a:lnTo>
                  <a:pt x="184899" y="388620"/>
                </a:lnTo>
                <a:lnTo>
                  <a:pt x="195446" y="388165"/>
                </a:lnTo>
                <a:lnTo>
                  <a:pt x="233572" y="371887"/>
                </a:lnTo>
                <a:lnTo>
                  <a:pt x="254606" y="329755"/>
                </a:lnTo>
                <a:lnTo>
                  <a:pt x="257797" y="316992"/>
                </a:lnTo>
                <a:lnTo>
                  <a:pt x="299326" y="316992"/>
                </a:lnTo>
                <a:lnTo>
                  <a:pt x="299326" y="408939"/>
                </a:lnTo>
                <a:lnTo>
                  <a:pt x="283014" y="412656"/>
                </a:lnTo>
                <a:lnTo>
                  <a:pt x="238366" y="420497"/>
                </a:lnTo>
                <a:lnTo>
                  <a:pt x="195700" y="423943"/>
                </a:lnTo>
                <a:lnTo>
                  <a:pt x="180962" y="424180"/>
                </a:lnTo>
                <a:lnTo>
                  <a:pt x="150811" y="422753"/>
                </a:lnTo>
                <a:lnTo>
                  <a:pt x="99273" y="411374"/>
                </a:lnTo>
                <a:lnTo>
                  <a:pt x="59221" y="388566"/>
                </a:lnTo>
                <a:lnTo>
                  <a:pt x="29775" y="354137"/>
                </a:lnTo>
                <a:lnTo>
                  <a:pt x="10672" y="308111"/>
                </a:lnTo>
                <a:lnTo>
                  <a:pt x="1185" y="249870"/>
                </a:lnTo>
                <a:lnTo>
                  <a:pt x="0" y="216154"/>
                </a:lnTo>
                <a:lnTo>
                  <a:pt x="1395" y="184288"/>
                </a:lnTo>
                <a:lnTo>
                  <a:pt x="12553" y="127035"/>
                </a:lnTo>
                <a:lnTo>
                  <a:pt x="34784" y="78618"/>
                </a:lnTo>
                <a:lnTo>
                  <a:pt x="67612" y="41038"/>
                </a:lnTo>
                <a:lnTo>
                  <a:pt x="110784" y="14841"/>
                </a:lnTo>
                <a:lnTo>
                  <a:pt x="162739" y="1645"/>
                </a:lnTo>
                <a:lnTo>
                  <a:pt x="19188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962" y="1070610"/>
            <a:ext cx="8075930" cy="1780539"/>
          </a:xfrm>
          <a:custGeom>
            <a:avLst/>
            <a:gdLst/>
            <a:ahLst/>
            <a:cxnLst/>
            <a:rect l="l" t="t" r="r" b="b"/>
            <a:pathLst>
              <a:path w="8075930" h="1780539">
                <a:moveTo>
                  <a:pt x="7779004" y="0"/>
                </a:moveTo>
                <a:lnTo>
                  <a:pt x="296684" y="0"/>
                </a:lnTo>
                <a:lnTo>
                  <a:pt x="248560" y="3883"/>
                </a:lnTo>
                <a:lnTo>
                  <a:pt x="202909" y="15126"/>
                </a:lnTo>
                <a:lnTo>
                  <a:pt x="160340" y="33117"/>
                </a:lnTo>
                <a:lnTo>
                  <a:pt x="121466" y="57245"/>
                </a:lnTo>
                <a:lnTo>
                  <a:pt x="86896" y="86899"/>
                </a:lnTo>
                <a:lnTo>
                  <a:pt x="57242" y="121468"/>
                </a:lnTo>
                <a:lnTo>
                  <a:pt x="33115" y="160341"/>
                </a:lnTo>
                <a:lnTo>
                  <a:pt x="15125" y="202907"/>
                </a:lnTo>
                <a:lnTo>
                  <a:pt x="3883" y="248554"/>
                </a:lnTo>
                <a:lnTo>
                  <a:pt x="0" y="296672"/>
                </a:lnTo>
                <a:lnTo>
                  <a:pt x="0" y="1483360"/>
                </a:lnTo>
                <a:lnTo>
                  <a:pt x="3883" y="1531477"/>
                </a:lnTo>
                <a:lnTo>
                  <a:pt x="15125" y="1577124"/>
                </a:lnTo>
                <a:lnTo>
                  <a:pt x="33115" y="1619690"/>
                </a:lnTo>
                <a:lnTo>
                  <a:pt x="57242" y="1658563"/>
                </a:lnTo>
                <a:lnTo>
                  <a:pt x="86896" y="1693132"/>
                </a:lnTo>
                <a:lnTo>
                  <a:pt x="121466" y="1722786"/>
                </a:lnTo>
                <a:lnTo>
                  <a:pt x="160340" y="1746914"/>
                </a:lnTo>
                <a:lnTo>
                  <a:pt x="202909" y="1764905"/>
                </a:lnTo>
                <a:lnTo>
                  <a:pt x="248560" y="1776148"/>
                </a:lnTo>
                <a:lnTo>
                  <a:pt x="296684" y="1780031"/>
                </a:lnTo>
                <a:lnTo>
                  <a:pt x="7779004" y="1780031"/>
                </a:lnTo>
                <a:lnTo>
                  <a:pt x="7827121" y="1776148"/>
                </a:lnTo>
                <a:lnTo>
                  <a:pt x="7872768" y="1764905"/>
                </a:lnTo>
                <a:lnTo>
                  <a:pt x="7915334" y="1746914"/>
                </a:lnTo>
                <a:lnTo>
                  <a:pt x="7954207" y="1722786"/>
                </a:lnTo>
                <a:lnTo>
                  <a:pt x="7988776" y="1693132"/>
                </a:lnTo>
                <a:lnTo>
                  <a:pt x="8018430" y="1658563"/>
                </a:lnTo>
                <a:lnTo>
                  <a:pt x="8042558" y="1619690"/>
                </a:lnTo>
                <a:lnTo>
                  <a:pt x="8060549" y="1577124"/>
                </a:lnTo>
                <a:lnTo>
                  <a:pt x="8071792" y="1531477"/>
                </a:lnTo>
                <a:lnTo>
                  <a:pt x="8075676" y="1483360"/>
                </a:lnTo>
                <a:lnTo>
                  <a:pt x="8075676" y="296672"/>
                </a:lnTo>
                <a:lnTo>
                  <a:pt x="8071792" y="248554"/>
                </a:lnTo>
                <a:lnTo>
                  <a:pt x="8060549" y="202907"/>
                </a:lnTo>
                <a:lnTo>
                  <a:pt x="8042558" y="160341"/>
                </a:lnTo>
                <a:lnTo>
                  <a:pt x="8018430" y="121468"/>
                </a:lnTo>
                <a:lnTo>
                  <a:pt x="7988776" y="86899"/>
                </a:lnTo>
                <a:lnTo>
                  <a:pt x="7954207" y="57245"/>
                </a:lnTo>
                <a:lnTo>
                  <a:pt x="7915334" y="33117"/>
                </a:lnTo>
                <a:lnTo>
                  <a:pt x="7872768" y="15126"/>
                </a:lnTo>
                <a:lnTo>
                  <a:pt x="7827121" y="3883"/>
                </a:lnTo>
                <a:lnTo>
                  <a:pt x="7779004" y="0"/>
                </a:lnTo>
                <a:close/>
              </a:path>
            </a:pathLst>
          </a:custGeom>
          <a:solidFill>
            <a:srgbClr val="67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962" y="1070610"/>
            <a:ext cx="8075930" cy="1780539"/>
          </a:xfrm>
          <a:custGeom>
            <a:avLst/>
            <a:gdLst/>
            <a:ahLst/>
            <a:cxnLst/>
            <a:rect l="l" t="t" r="r" b="b"/>
            <a:pathLst>
              <a:path w="8075930" h="1780539">
                <a:moveTo>
                  <a:pt x="0" y="296672"/>
                </a:moveTo>
                <a:lnTo>
                  <a:pt x="3883" y="248554"/>
                </a:lnTo>
                <a:lnTo>
                  <a:pt x="15125" y="202907"/>
                </a:lnTo>
                <a:lnTo>
                  <a:pt x="33115" y="160341"/>
                </a:lnTo>
                <a:lnTo>
                  <a:pt x="57242" y="121468"/>
                </a:lnTo>
                <a:lnTo>
                  <a:pt x="86896" y="86899"/>
                </a:lnTo>
                <a:lnTo>
                  <a:pt x="121466" y="57245"/>
                </a:lnTo>
                <a:lnTo>
                  <a:pt x="160340" y="33117"/>
                </a:lnTo>
                <a:lnTo>
                  <a:pt x="202909" y="15126"/>
                </a:lnTo>
                <a:lnTo>
                  <a:pt x="248560" y="3883"/>
                </a:lnTo>
                <a:lnTo>
                  <a:pt x="296684" y="0"/>
                </a:lnTo>
                <a:lnTo>
                  <a:pt x="7779004" y="0"/>
                </a:lnTo>
                <a:lnTo>
                  <a:pt x="7827121" y="3883"/>
                </a:lnTo>
                <a:lnTo>
                  <a:pt x="7872768" y="15126"/>
                </a:lnTo>
                <a:lnTo>
                  <a:pt x="7915334" y="33117"/>
                </a:lnTo>
                <a:lnTo>
                  <a:pt x="7954207" y="57245"/>
                </a:lnTo>
                <a:lnTo>
                  <a:pt x="7988776" y="86899"/>
                </a:lnTo>
                <a:lnTo>
                  <a:pt x="8018430" y="121468"/>
                </a:lnTo>
                <a:lnTo>
                  <a:pt x="8042558" y="160341"/>
                </a:lnTo>
                <a:lnTo>
                  <a:pt x="8060549" y="202907"/>
                </a:lnTo>
                <a:lnTo>
                  <a:pt x="8071792" y="248554"/>
                </a:lnTo>
                <a:lnTo>
                  <a:pt x="8075676" y="296672"/>
                </a:lnTo>
                <a:lnTo>
                  <a:pt x="8075676" y="1483360"/>
                </a:lnTo>
                <a:lnTo>
                  <a:pt x="8071792" y="1531477"/>
                </a:lnTo>
                <a:lnTo>
                  <a:pt x="8060549" y="1577124"/>
                </a:lnTo>
                <a:lnTo>
                  <a:pt x="8042558" y="1619690"/>
                </a:lnTo>
                <a:lnTo>
                  <a:pt x="8018430" y="1658563"/>
                </a:lnTo>
                <a:lnTo>
                  <a:pt x="7988776" y="1693132"/>
                </a:lnTo>
                <a:lnTo>
                  <a:pt x="7954207" y="1722786"/>
                </a:lnTo>
                <a:lnTo>
                  <a:pt x="7915334" y="1746914"/>
                </a:lnTo>
                <a:lnTo>
                  <a:pt x="7872768" y="1764905"/>
                </a:lnTo>
                <a:lnTo>
                  <a:pt x="7827121" y="1776148"/>
                </a:lnTo>
                <a:lnTo>
                  <a:pt x="7779004" y="1780031"/>
                </a:lnTo>
                <a:lnTo>
                  <a:pt x="296684" y="1780031"/>
                </a:lnTo>
                <a:lnTo>
                  <a:pt x="248560" y="1776148"/>
                </a:lnTo>
                <a:lnTo>
                  <a:pt x="202909" y="1764905"/>
                </a:lnTo>
                <a:lnTo>
                  <a:pt x="160340" y="1746914"/>
                </a:lnTo>
                <a:lnTo>
                  <a:pt x="121466" y="1722786"/>
                </a:lnTo>
                <a:lnTo>
                  <a:pt x="86896" y="1693132"/>
                </a:lnTo>
                <a:lnTo>
                  <a:pt x="57242" y="1658563"/>
                </a:lnTo>
                <a:lnTo>
                  <a:pt x="33115" y="1619690"/>
                </a:lnTo>
                <a:lnTo>
                  <a:pt x="15125" y="1577124"/>
                </a:lnTo>
                <a:lnTo>
                  <a:pt x="3883" y="1531477"/>
                </a:lnTo>
                <a:lnTo>
                  <a:pt x="0" y="1483360"/>
                </a:lnTo>
                <a:lnTo>
                  <a:pt x="0" y="29667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30427" y="1288770"/>
            <a:ext cx="7731125" cy="1186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6500"/>
              </a:lnSpc>
              <a:spcBef>
                <a:spcPts val="100"/>
              </a:spcBef>
            </a:pPr>
            <a:r>
              <a:rPr sz="2600" dirty="0">
                <a:latin typeface="Cambria"/>
                <a:cs typeface="Cambria"/>
              </a:rPr>
              <a:t>It </a:t>
            </a:r>
            <a:r>
              <a:rPr sz="2600" spc="-5" dirty="0">
                <a:latin typeface="Cambria"/>
                <a:cs typeface="Cambria"/>
              </a:rPr>
              <a:t>is the </a:t>
            </a:r>
            <a:r>
              <a:rPr sz="2600" spc="-15" dirty="0">
                <a:latin typeface="Cambria"/>
                <a:cs typeface="Cambria"/>
              </a:rPr>
              <a:t>process </a:t>
            </a:r>
            <a:r>
              <a:rPr sz="2600" dirty="0">
                <a:latin typeface="Cambria"/>
                <a:cs typeface="Cambria"/>
              </a:rPr>
              <a:t>of </a:t>
            </a:r>
            <a:r>
              <a:rPr sz="2600" spc="-5" dirty="0">
                <a:latin typeface="Cambria"/>
                <a:cs typeface="Cambria"/>
              </a:rPr>
              <a:t>gathering information about </a:t>
            </a:r>
            <a:r>
              <a:rPr sz="2600" dirty="0">
                <a:latin typeface="Cambria"/>
                <a:cs typeface="Cambria"/>
              </a:rPr>
              <a:t>a  </a:t>
            </a:r>
            <a:r>
              <a:rPr sz="2600" spc="-5" dirty="0">
                <a:latin typeface="Cambria"/>
                <a:cs typeface="Cambria"/>
              </a:rPr>
              <a:t>patients health</a:t>
            </a:r>
            <a:r>
              <a:rPr sz="2600" spc="-15" dirty="0">
                <a:latin typeface="Cambria"/>
                <a:cs typeface="Cambria"/>
              </a:rPr>
              <a:t> </a:t>
            </a:r>
            <a:r>
              <a:rPr sz="2600" dirty="0">
                <a:latin typeface="Cambria"/>
                <a:cs typeface="Cambria"/>
              </a:rPr>
              <a:t>status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57962" y="2925317"/>
            <a:ext cx="8075930" cy="1780539"/>
          </a:xfrm>
          <a:custGeom>
            <a:avLst/>
            <a:gdLst/>
            <a:ahLst/>
            <a:cxnLst/>
            <a:rect l="l" t="t" r="r" b="b"/>
            <a:pathLst>
              <a:path w="8075930" h="1780539">
                <a:moveTo>
                  <a:pt x="7779004" y="0"/>
                </a:moveTo>
                <a:lnTo>
                  <a:pt x="296684" y="0"/>
                </a:lnTo>
                <a:lnTo>
                  <a:pt x="248560" y="3883"/>
                </a:lnTo>
                <a:lnTo>
                  <a:pt x="202909" y="15126"/>
                </a:lnTo>
                <a:lnTo>
                  <a:pt x="160340" y="33117"/>
                </a:lnTo>
                <a:lnTo>
                  <a:pt x="121466" y="57245"/>
                </a:lnTo>
                <a:lnTo>
                  <a:pt x="86896" y="86899"/>
                </a:lnTo>
                <a:lnTo>
                  <a:pt x="57242" y="121468"/>
                </a:lnTo>
                <a:lnTo>
                  <a:pt x="33115" y="160341"/>
                </a:lnTo>
                <a:lnTo>
                  <a:pt x="15125" y="202907"/>
                </a:lnTo>
                <a:lnTo>
                  <a:pt x="3883" y="248554"/>
                </a:lnTo>
                <a:lnTo>
                  <a:pt x="0" y="296672"/>
                </a:lnTo>
                <a:lnTo>
                  <a:pt x="0" y="1483360"/>
                </a:lnTo>
                <a:lnTo>
                  <a:pt x="3883" y="1531477"/>
                </a:lnTo>
                <a:lnTo>
                  <a:pt x="15125" y="1577124"/>
                </a:lnTo>
                <a:lnTo>
                  <a:pt x="33115" y="1619690"/>
                </a:lnTo>
                <a:lnTo>
                  <a:pt x="57242" y="1658563"/>
                </a:lnTo>
                <a:lnTo>
                  <a:pt x="86896" y="1693132"/>
                </a:lnTo>
                <a:lnTo>
                  <a:pt x="121466" y="1722786"/>
                </a:lnTo>
                <a:lnTo>
                  <a:pt x="160340" y="1746914"/>
                </a:lnTo>
                <a:lnTo>
                  <a:pt x="202909" y="1764905"/>
                </a:lnTo>
                <a:lnTo>
                  <a:pt x="248560" y="1776148"/>
                </a:lnTo>
                <a:lnTo>
                  <a:pt x="296684" y="1780032"/>
                </a:lnTo>
                <a:lnTo>
                  <a:pt x="7779004" y="1780032"/>
                </a:lnTo>
                <a:lnTo>
                  <a:pt x="7827121" y="1776148"/>
                </a:lnTo>
                <a:lnTo>
                  <a:pt x="7872768" y="1764905"/>
                </a:lnTo>
                <a:lnTo>
                  <a:pt x="7915334" y="1746914"/>
                </a:lnTo>
                <a:lnTo>
                  <a:pt x="7954207" y="1722786"/>
                </a:lnTo>
                <a:lnTo>
                  <a:pt x="7988776" y="1693132"/>
                </a:lnTo>
                <a:lnTo>
                  <a:pt x="8018430" y="1658563"/>
                </a:lnTo>
                <a:lnTo>
                  <a:pt x="8042558" y="1619690"/>
                </a:lnTo>
                <a:lnTo>
                  <a:pt x="8060549" y="1577124"/>
                </a:lnTo>
                <a:lnTo>
                  <a:pt x="8071792" y="1531477"/>
                </a:lnTo>
                <a:lnTo>
                  <a:pt x="8075676" y="1483360"/>
                </a:lnTo>
                <a:lnTo>
                  <a:pt x="8075676" y="296672"/>
                </a:lnTo>
                <a:lnTo>
                  <a:pt x="8071792" y="248554"/>
                </a:lnTo>
                <a:lnTo>
                  <a:pt x="8060549" y="202907"/>
                </a:lnTo>
                <a:lnTo>
                  <a:pt x="8042558" y="160341"/>
                </a:lnTo>
                <a:lnTo>
                  <a:pt x="8018430" y="121468"/>
                </a:lnTo>
                <a:lnTo>
                  <a:pt x="7988776" y="86899"/>
                </a:lnTo>
                <a:lnTo>
                  <a:pt x="7954207" y="57245"/>
                </a:lnTo>
                <a:lnTo>
                  <a:pt x="7915334" y="33117"/>
                </a:lnTo>
                <a:lnTo>
                  <a:pt x="7872768" y="15126"/>
                </a:lnTo>
                <a:lnTo>
                  <a:pt x="7827121" y="3883"/>
                </a:lnTo>
                <a:lnTo>
                  <a:pt x="777900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962" y="2925317"/>
            <a:ext cx="8075930" cy="1780539"/>
          </a:xfrm>
          <a:custGeom>
            <a:avLst/>
            <a:gdLst/>
            <a:ahLst/>
            <a:cxnLst/>
            <a:rect l="l" t="t" r="r" b="b"/>
            <a:pathLst>
              <a:path w="8075930" h="1780539">
                <a:moveTo>
                  <a:pt x="0" y="296672"/>
                </a:moveTo>
                <a:lnTo>
                  <a:pt x="3883" y="248554"/>
                </a:lnTo>
                <a:lnTo>
                  <a:pt x="15125" y="202907"/>
                </a:lnTo>
                <a:lnTo>
                  <a:pt x="33115" y="160341"/>
                </a:lnTo>
                <a:lnTo>
                  <a:pt x="57242" y="121468"/>
                </a:lnTo>
                <a:lnTo>
                  <a:pt x="86896" y="86899"/>
                </a:lnTo>
                <a:lnTo>
                  <a:pt x="121466" y="57245"/>
                </a:lnTo>
                <a:lnTo>
                  <a:pt x="160340" y="33117"/>
                </a:lnTo>
                <a:lnTo>
                  <a:pt x="202909" y="15126"/>
                </a:lnTo>
                <a:lnTo>
                  <a:pt x="248560" y="3883"/>
                </a:lnTo>
                <a:lnTo>
                  <a:pt x="296684" y="0"/>
                </a:lnTo>
                <a:lnTo>
                  <a:pt x="7779004" y="0"/>
                </a:lnTo>
                <a:lnTo>
                  <a:pt x="7827121" y="3883"/>
                </a:lnTo>
                <a:lnTo>
                  <a:pt x="7872768" y="15126"/>
                </a:lnTo>
                <a:lnTo>
                  <a:pt x="7915334" y="33117"/>
                </a:lnTo>
                <a:lnTo>
                  <a:pt x="7954207" y="57245"/>
                </a:lnTo>
                <a:lnTo>
                  <a:pt x="7988776" y="86899"/>
                </a:lnTo>
                <a:lnTo>
                  <a:pt x="8018430" y="121468"/>
                </a:lnTo>
                <a:lnTo>
                  <a:pt x="8042558" y="160341"/>
                </a:lnTo>
                <a:lnTo>
                  <a:pt x="8060549" y="202907"/>
                </a:lnTo>
                <a:lnTo>
                  <a:pt x="8071792" y="248554"/>
                </a:lnTo>
                <a:lnTo>
                  <a:pt x="8075676" y="296672"/>
                </a:lnTo>
                <a:lnTo>
                  <a:pt x="8075676" y="1483360"/>
                </a:lnTo>
                <a:lnTo>
                  <a:pt x="8071792" y="1531477"/>
                </a:lnTo>
                <a:lnTo>
                  <a:pt x="8060549" y="1577124"/>
                </a:lnTo>
                <a:lnTo>
                  <a:pt x="8042558" y="1619690"/>
                </a:lnTo>
                <a:lnTo>
                  <a:pt x="8018430" y="1658563"/>
                </a:lnTo>
                <a:lnTo>
                  <a:pt x="7988776" y="1693132"/>
                </a:lnTo>
                <a:lnTo>
                  <a:pt x="7954207" y="1722786"/>
                </a:lnTo>
                <a:lnTo>
                  <a:pt x="7915334" y="1746914"/>
                </a:lnTo>
                <a:lnTo>
                  <a:pt x="7872768" y="1764905"/>
                </a:lnTo>
                <a:lnTo>
                  <a:pt x="7827121" y="1776148"/>
                </a:lnTo>
                <a:lnTo>
                  <a:pt x="7779004" y="1780032"/>
                </a:lnTo>
                <a:lnTo>
                  <a:pt x="296684" y="1780032"/>
                </a:lnTo>
                <a:lnTo>
                  <a:pt x="248560" y="1776148"/>
                </a:lnTo>
                <a:lnTo>
                  <a:pt x="202909" y="1764905"/>
                </a:lnTo>
                <a:lnTo>
                  <a:pt x="160340" y="1746914"/>
                </a:lnTo>
                <a:lnTo>
                  <a:pt x="121466" y="1722786"/>
                </a:lnTo>
                <a:lnTo>
                  <a:pt x="86896" y="1693132"/>
                </a:lnTo>
                <a:lnTo>
                  <a:pt x="57242" y="1658563"/>
                </a:lnTo>
                <a:lnTo>
                  <a:pt x="33115" y="1619690"/>
                </a:lnTo>
                <a:lnTo>
                  <a:pt x="15125" y="1577124"/>
                </a:lnTo>
                <a:lnTo>
                  <a:pt x="3883" y="1531477"/>
                </a:lnTo>
                <a:lnTo>
                  <a:pt x="0" y="1483360"/>
                </a:lnTo>
                <a:lnTo>
                  <a:pt x="0" y="29667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962" y="4780026"/>
            <a:ext cx="8075930" cy="1780539"/>
          </a:xfrm>
          <a:custGeom>
            <a:avLst/>
            <a:gdLst/>
            <a:ahLst/>
            <a:cxnLst/>
            <a:rect l="l" t="t" r="r" b="b"/>
            <a:pathLst>
              <a:path w="8075930" h="1780540">
                <a:moveTo>
                  <a:pt x="7779004" y="0"/>
                </a:moveTo>
                <a:lnTo>
                  <a:pt x="296684" y="0"/>
                </a:lnTo>
                <a:lnTo>
                  <a:pt x="248560" y="3883"/>
                </a:lnTo>
                <a:lnTo>
                  <a:pt x="202909" y="15126"/>
                </a:lnTo>
                <a:lnTo>
                  <a:pt x="160340" y="33117"/>
                </a:lnTo>
                <a:lnTo>
                  <a:pt x="121466" y="57245"/>
                </a:lnTo>
                <a:lnTo>
                  <a:pt x="86896" y="86899"/>
                </a:lnTo>
                <a:lnTo>
                  <a:pt x="57242" y="121468"/>
                </a:lnTo>
                <a:lnTo>
                  <a:pt x="33115" y="160341"/>
                </a:lnTo>
                <a:lnTo>
                  <a:pt x="15125" y="202907"/>
                </a:lnTo>
                <a:lnTo>
                  <a:pt x="3883" y="248554"/>
                </a:lnTo>
                <a:lnTo>
                  <a:pt x="0" y="296672"/>
                </a:lnTo>
                <a:lnTo>
                  <a:pt x="0" y="1483347"/>
                </a:lnTo>
                <a:lnTo>
                  <a:pt x="3883" y="1531471"/>
                </a:lnTo>
                <a:lnTo>
                  <a:pt x="15125" y="1577122"/>
                </a:lnTo>
                <a:lnTo>
                  <a:pt x="33115" y="1619691"/>
                </a:lnTo>
                <a:lnTo>
                  <a:pt x="57242" y="1658565"/>
                </a:lnTo>
                <a:lnTo>
                  <a:pt x="86896" y="1693135"/>
                </a:lnTo>
                <a:lnTo>
                  <a:pt x="121466" y="1722789"/>
                </a:lnTo>
                <a:lnTo>
                  <a:pt x="160340" y="1746916"/>
                </a:lnTo>
                <a:lnTo>
                  <a:pt x="202909" y="1764906"/>
                </a:lnTo>
                <a:lnTo>
                  <a:pt x="248560" y="1776148"/>
                </a:lnTo>
                <a:lnTo>
                  <a:pt x="296684" y="1780032"/>
                </a:lnTo>
                <a:lnTo>
                  <a:pt x="7779004" y="1780032"/>
                </a:lnTo>
                <a:lnTo>
                  <a:pt x="7827121" y="1776148"/>
                </a:lnTo>
                <a:lnTo>
                  <a:pt x="7872768" y="1764906"/>
                </a:lnTo>
                <a:lnTo>
                  <a:pt x="7915334" y="1746916"/>
                </a:lnTo>
                <a:lnTo>
                  <a:pt x="7954207" y="1722789"/>
                </a:lnTo>
                <a:lnTo>
                  <a:pt x="7988776" y="1693135"/>
                </a:lnTo>
                <a:lnTo>
                  <a:pt x="8018430" y="1658565"/>
                </a:lnTo>
                <a:lnTo>
                  <a:pt x="8042558" y="1619691"/>
                </a:lnTo>
                <a:lnTo>
                  <a:pt x="8060549" y="1577122"/>
                </a:lnTo>
                <a:lnTo>
                  <a:pt x="8071792" y="1531471"/>
                </a:lnTo>
                <a:lnTo>
                  <a:pt x="8075676" y="1483347"/>
                </a:lnTo>
                <a:lnTo>
                  <a:pt x="8075676" y="296672"/>
                </a:lnTo>
                <a:lnTo>
                  <a:pt x="8071792" y="248554"/>
                </a:lnTo>
                <a:lnTo>
                  <a:pt x="8060549" y="202907"/>
                </a:lnTo>
                <a:lnTo>
                  <a:pt x="8042558" y="160341"/>
                </a:lnTo>
                <a:lnTo>
                  <a:pt x="8018430" y="121468"/>
                </a:lnTo>
                <a:lnTo>
                  <a:pt x="7988776" y="86899"/>
                </a:lnTo>
                <a:lnTo>
                  <a:pt x="7954207" y="57245"/>
                </a:lnTo>
                <a:lnTo>
                  <a:pt x="7915334" y="33117"/>
                </a:lnTo>
                <a:lnTo>
                  <a:pt x="7872768" y="15126"/>
                </a:lnTo>
                <a:lnTo>
                  <a:pt x="7827121" y="3883"/>
                </a:lnTo>
                <a:lnTo>
                  <a:pt x="777900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962" y="4780026"/>
            <a:ext cx="8075930" cy="1780539"/>
          </a:xfrm>
          <a:custGeom>
            <a:avLst/>
            <a:gdLst/>
            <a:ahLst/>
            <a:cxnLst/>
            <a:rect l="l" t="t" r="r" b="b"/>
            <a:pathLst>
              <a:path w="8075930" h="1780540">
                <a:moveTo>
                  <a:pt x="0" y="296672"/>
                </a:moveTo>
                <a:lnTo>
                  <a:pt x="3883" y="248554"/>
                </a:lnTo>
                <a:lnTo>
                  <a:pt x="15125" y="202907"/>
                </a:lnTo>
                <a:lnTo>
                  <a:pt x="33115" y="160341"/>
                </a:lnTo>
                <a:lnTo>
                  <a:pt x="57242" y="121468"/>
                </a:lnTo>
                <a:lnTo>
                  <a:pt x="86896" y="86899"/>
                </a:lnTo>
                <a:lnTo>
                  <a:pt x="121466" y="57245"/>
                </a:lnTo>
                <a:lnTo>
                  <a:pt x="160340" y="33117"/>
                </a:lnTo>
                <a:lnTo>
                  <a:pt x="202909" y="15126"/>
                </a:lnTo>
                <a:lnTo>
                  <a:pt x="248560" y="3883"/>
                </a:lnTo>
                <a:lnTo>
                  <a:pt x="296684" y="0"/>
                </a:lnTo>
                <a:lnTo>
                  <a:pt x="7779004" y="0"/>
                </a:lnTo>
                <a:lnTo>
                  <a:pt x="7827121" y="3883"/>
                </a:lnTo>
                <a:lnTo>
                  <a:pt x="7872768" y="15126"/>
                </a:lnTo>
                <a:lnTo>
                  <a:pt x="7915334" y="33117"/>
                </a:lnTo>
                <a:lnTo>
                  <a:pt x="7954207" y="57245"/>
                </a:lnTo>
                <a:lnTo>
                  <a:pt x="7988776" y="86899"/>
                </a:lnTo>
                <a:lnTo>
                  <a:pt x="8018430" y="121468"/>
                </a:lnTo>
                <a:lnTo>
                  <a:pt x="8042558" y="160341"/>
                </a:lnTo>
                <a:lnTo>
                  <a:pt x="8060549" y="202907"/>
                </a:lnTo>
                <a:lnTo>
                  <a:pt x="8071792" y="248554"/>
                </a:lnTo>
                <a:lnTo>
                  <a:pt x="8075676" y="296672"/>
                </a:lnTo>
                <a:lnTo>
                  <a:pt x="8075676" y="1483347"/>
                </a:lnTo>
                <a:lnTo>
                  <a:pt x="8071792" y="1531471"/>
                </a:lnTo>
                <a:lnTo>
                  <a:pt x="8060549" y="1577122"/>
                </a:lnTo>
                <a:lnTo>
                  <a:pt x="8042558" y="1619691"/>
                </a:lnTo>
                <a:lnTo>
                  <a:pt x="8018430" y="1658565"/>
                </a:lnTo>
                <a:lnTo>
                  <a:pt x="7988776" y="1693135"/>
                </a:lnTo>
                <a:lnTo>
                  <a:pt x="7954207" y="1722789"/>
                </a:lnTo>
                <a:lnTo>
                  <a:pt x="7915334" y="1746916"/>
                </a:lnTo>
                <a:lnTo>
                  <a:pt x="7872768" y="1764906"/>
                </a:lnTo>
                <a:lnTo>
                  <a:pt x="7827121" y="1776148"/>
                </a:lnTo>
                <a:lnTo>
                  <a:pt x="7779004" y="1780032"/>
                </a:lnTo>
                <a:lnTo>
                  <a:pt x="296684" y="1780032"/>
                </a:lnTo>
                <a:lnTo>
                  <a:pt x="248560" y="1776148"/>
                </a:lnTo>
                <a:lnTo>
                  <a:pt x="202909" y="1764906"/>
                </a:lnTo>
                <a:lnTo>
                  <a:pt x="160340" y="1746916"/>
                </a:lnTo>
                <a:lnTo>
                  <a:pt x="121466" y="1722789"/>
                </a:lnTo>
                <a:lnTo>
                  <a:pt x="86896" y="1693135"/>
                </a:lnTo>
                <a:lnTo>
                  <a:pt x="57242" y="1658565"/>
                </a:lnTo>
                <a:lnTo>
                  <a:pt x="33115" y="1619691"/>
                </a:lnTo>
                <a:lnTo>
                  <a:pt x="15125" y="1577122"/>
                </a:lnTo>
                <a:lnTo>
                  <a:pt x="3883" y="1531471"/>
                </a:lnTo>
                <a:lnTo>
                  <a:pt x="0" y="1483347"/>
                </a:lnTo>
                <a:lnTo>
                  <a:pt x="0" y="29667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30427" y="3223336"/>
            <a:ext cx="7732395" cy="314960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 algn="just">
              <a:lnSpc>
                <a:spcPct val="88100"/>
              </a:lnSpc>
              <a:spcBef>
                <a:spcPts val="475"/>
              </a:spcBef>
            </a:pPr>
            <a:r>
              <a:rPr sz="2600" b="1" spc="-5" dirty="0">
                <a:latin typeface="Cambria"/>
                <a:cs typeface="Cambria"/>
              </a:rPr>
              <a:t>Includes </a:t>
            </a:r>
            <a:r>
              <a:rPr sz="2600" b="1" spc="-15" dirty="0">
                <a:latin typeface="Cambria"/>
                <a:cs typeface="Cambria"/>
              </a:rPr>
              <a:t>physical, </a:t>
            </a:r>
            <a:r>
              <a:rPr sz="2600" b="1" spc="-10" dirty="0">
                <a:latin typeface="Cambria"/>
                <a:cs typeface="Cambria"/>
              </a:rPr>
              <a:t>psychological, </a:t>
            </a:r>
            <a:r>
              <a:rPr sz="2600" b="1" spc="-5" dirty="0">
                <a:latin typeface="Cambria"/>
                <a:cs typeface="Cambria"/>
              </a:rPr>
              <a:t>emotion, socio  </a:t>
            </a:r>
            <a:r>
              <a:rPr sz="2600" b="1" spc="-10" dirty="0">
                <a:latin typeface="Cambria"/>
                <a:cs typeface="Cambria"/>
              </a:rPr>
              <a:t>cultural, </a:t>
            </a:r>
            <a:r>
              <a:rPr sz="2600" b="1" spc="-5" dirty="0">
                <a:latin typeface="Cambria"/>
                <a:cs typeface="Cambria"/>
              </a:rPr>
              <a:t>spiritual </a:t>
            </a:r>
            <a:r>
              <a:rPr sz="2600" b="1" spc="-10" dirty="0">
                <a:latin typeface="Cambria"/>
                <a:cs typeface="Cambria"/>
              </a:rPr>
              <a:t>factors that </a:t>
            </a:r>
            <a:r>
              <a:rPr sz="2600" b="1" spc="-30" dirty="0">
                <a:latin typeface="Cambria"/>
                <a:cs typeface="Cambria"/>
              </a:rPr>
              <a:t>may </a:t>
            </a:r>
            <a:r>
              <a:rPr sz="2600" b="1" spc="-5" dirty="0">
                <a:latin typeface="Cambria"/>
                <a:cs typeface="Cambria"/>
              </a:rPr>
              <a:t>affect clients  health</a:t>
            </a:r>
            <a:r>
              <a:rPr sz="2600" b="1" spc="-10" dirty="0">
                <a:latin typeface="Cambria"/>
                <a:cs typeface="Cambria"/>
              </a:rPr>
              <a:t> </a:t>
            </a:r>
            <a:r>
              <a:rPr sz="2600" b="1" dirty="0">
                <a:latin typeface="Cambria"/>
                <a:cs typeface="Cambria"/>
              </a:rPr>
              <a:t>status</a:t>
            </a:r>
            <a:endParaRPr sz="26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4300">
              <a:latin typeface="Times New Roman"/>
              <a:cs typeface="Times New Roman"/>
            </a:endParaRPr>
          </a:p>
          <a:p>
            <a:pPr marL="12700" marR="5080" algn="just">
              <a:lnSpc>
                <a:spcPct val="88000"/>
              </a:lnSpc>
            </a:pPr>
            <a:r>
              <a:rPr sz="2600" b="1" dirty="0">
                <a:latin typeface="Cambria"/>
                <a:cs typeface="Cambria"/>
              </a:rPr>
              <a:t>Includes </a:t>
            </a:r>
            <a:r>
              <a:rPr sz="2600" b="1" spc="-5" dirty="0">
                <a:latin typeface="Cambria"/>
                <a:cs typeface="Cambria"/>
              </a:rPr>
              <a:t>past health </a:t>
            </a:r>
            <a:r>
              <a:rPr sz="2600" b="1" spc="-10" dirty="0">
                <a:latin typeface="Cambria"/>
                <a:cs typeface="Cambria"/>
              </a:rPr>
              <a:t>history </a:t>
            </a:r>
            <a:r>
              <a:rPr sz="2600" b="1" dirty="0">
                <a:latin typeface="Cambria"/>
                <a:cs typeface="Cambria"/>
              </a:rPr>
              <a:t>of client ( </a:t>
            </a:r>
            <a:r>
              <a:rPr sz="2600" b="1" spc="-10" dirty="0">
                <a:latin typeface="Cambria"/>
                <a:cs typeface="Cambria"/>
              </a:rPr>
              <a:t>allergies,  </a:t>
            </a:r>
            <a:r>
              <a:rPr sz="2600" b="1" spc="-5" dirty="0">
                <a:latin typeface="Cambria"/>
                <a:cs typeface="Cambria"/>
              </a:rPr>
              <a:t>past surgeries, </a:t>
            </a:r>
            <a:r>
              <a:rPr sz="2600" b="1" spc="-10" dirty="0">
                <a:latin typeface="Cambria"/>
                <a:cs typeface="Cambria"/>
              </a:rPr>
              <a:t>chronic </a:t>
            </a:r>
            <a:r>
              <a:rPr sz="2600" b="1" spc="-5" dirty="0">
                <a:latin typeface="Cambria"/>
                <a:cs typeface="Cambria"/>
              </a:rPr>
              <a:t>diseases, </a:t>
            </a:r>
            <a:r>
              <a:rPr sz="2600" b="1" dirty="0">
                <a:latin typeface="Cambria"/>
                <a:cs typeface="Cambria"/>
              </a:rPr>
              <a:t>use </a:t>
            </a:r>
            <a:r>
              <a:rPr sz="2600" b="1" spc="-5" dirty="0">
                <a:latin typeface="Cambria"/>
                <a:cs typeface="Cambria"/>
              </a:rPr>
              <a:t>of </a:t>
            </a:r>
            <a:r>
              <a:rPr sz="2600" b="1" dirty="0">
                <a:latin typeface="Cambria"/>
                <a:cs typeface="Cambria"/>
              </a:rPr>
              <a:t>folk healing  </a:t>
            </a:r>
            <a:r>
              <a:rPr sz="2600" b="1" spc="-5" dirty="0">
                <a:latin typeface="Cambria"/>
                <a:cs typeface="Cambria"/>
              </a:rPr>
              <a:t>methods), </a:t>
            </a:r>
            <a:r>
              <a:rPr sz="2600" b="1" spc="-10" dirty="0">
                <a:latin typeface="Cambria"/>
                <a:cs typeface="Cambria"/>
              </a:rPr>
              <a:t>present problems </a:t>
            </a:r>
            <a:r>
              <a:rPr sz="2600" b="1" dirty="0">
                <a:latin typeface="Cambria"/>
                <a:cs typeface="Cambria"/>
              </a:rPr>
              <a:t>of </a:t>
            </a:r>
            <a:r>
              <a:rPr sz="2600" b="1" spc="-5" dirty="0">
                <a:latin typeface="Cambria"/>
                <a:cs typeface="Cambria"/>
              </a:rPr>
              <a:t>client (pain,  </a:t>
            </a:r>
            <a:r>
              <a:rPr sz="2600" b="1" dirty="0">
                <a:latin typeface="Cambria"/>
                <a:cs typeface="Cambria"/>
              </a:rPr>
              <a:t>nausea, </a:t>
            </a:r>
            <a:r>
              <a:rPr sz="2600" b="1" spc="-15" dirty="0">
                <a:latin typeface="Cambria"/>
                <a:cs typeface="Cambria"/>
              </a:rPr>
              <a:t>vomiting</a:t>
            </a:r>
            <a:r>
              <a:rPr sz="2600" b="1" spc="-40" dirty="0">
                <a:latin typeface="Cambria"/>
                <a:cs typeface="Cambria"/>
              </a:rPr>
              <a:t> </a:t>
            </a:r>
            <a:r>
              <a:rPr sz="2600" b="1" spc="-10" dirty="0">
                <a:latin typeface="Cambria"/>
                <a:cs typeface="Cambria"/>
              </a:rPr>
              <a:t>etc)</a:t>
            </a:r>
            <a:endParaRPr sz="26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48496" y="795925"/>
            <a:ext cx="4192483" cy="267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9432" y="385318"/>
            <a:ext cx="4275963" cy="41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68695" y="467994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562" y="0"/>
                </a:moveTo>
                <a:lnTo>
                  <a:pt x="0" y="167639"/>
                </a:lnTo>
                <a:lnTo>
                  <a:pt x="107187" y="167639"/>
                </a:lnTo>
                <a:lnTo>
                  <a:pt x="5956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98134" y="467994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562" y="0"/>
                </a:moveTo>
                <a:lnTo>
                  <a:pt x="0" y="167639"/>
                </a:lnTo>
                <a:lnTo>
                  <a:pt x="107187" y="167639"/>
                </a:lnTo>
                <a:lnTo>
                  <a:pt x="5956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19547" y="424815"/>
            <a:ext cx="150495" cy="336550"/>
          </a:xfrm>
          <a:custGeom>
            <a:avLst/>
            <a:gdLst/>
            <a:ahLst/>
            <a:cxnLst/>
            <a:rect l="l" t="t" r="r" b="b"/>
            <a:pathLst>
              <a:path w="150495" h="336550">
                <a:moveTo>
                  <a:pt x="26415" y="0"/>
                </a:moveTo>
                <a:lnTo>
                  <a:pt x="17841" y="45"/>
                </a:lnTo>
                <a:lnTo>
                  <a:pt x="10588" y="174"/>
                </a:lnTo>
                <a:lnTo>
                  <a:pt x="4645" y="375"/>
                </a:lnTo>
                <a:lnTo>
                  <a:pt x="0" y="635"/>
                </a:lnTo>
                <a:lnTo>
                  <a:pt x="0" y="335534"/>
                </a:lnTo>
                <a:lnTo>
                  <a:pt x="3690" y="335887"/>
                </a:lnTo>
                <a:lnTo>
                  <a:pt x="9429" y="336168"/>
                </a:lnTo>
                <a:lnTo>
                  <a:pt x="17216" y="336355"/>
                </a:lnTo>
                <a:lnTo>
                  <a:pt x="27050" y="336423"/>
                </a:lnTo>
                <a:lnTo>
                  <a:pt x="42769" y="335827"/>
                </a:lnTo>
                <a:lnTo>
                  <a:pt x="82041" y="326898"/>
                </a:lnTo>
                <a:lnTo>
                  <a:pt x="119463" y="296163"/>
                </a:lnTo>
                <a:lnTo>
                  <a:pt x="139573" y="253873"/>
                </a:lnTo>
                <a:lnTo>
                  <a:pt x="147574" y="214264"/>
                </a:lnTo>
                <a:lnTo>
                  <a:pt x="150240" y="166750"/>
                </a:lnTo>
                <a:lnTo>
                  <a:pt x="149290" y="139654"/>
                </a:lnTo>
                <a:lnTo>
                  <a:pt x="141722" y="92652"/>
                </a:lnTo>
                <a:lnTo>
                  <a:pt x="126744" y="55338"/>
                </a:lnTo>
                <a:lnTo>
                  <a:pt x="92328" y="17780"/>
                </a:lnTo>
                <a:lnTo>
                  <a:pt x="44965" y="1117"/>
                </a:lnTo>
                <a:lnTo>
                  <a:pt x="2641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46907" y="420243"/>
            <a:ext cx="116586" cy="177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98416" y="420116"/>
            <a:ext cx="171450" cy="346710"/>
          </a:xfrm>
          <a:custGeom>
            <a:avLst/>
            <a:gdLst/>
            <a:ahLst/>
            <a:cxnLst/>
            <a:rect l="l" t="t" r="r" b="b"/>
            <a:pathLst>
              <a:path w="171450" h="346709">
                <a:moveTo>
                  <a:pt x="85090" y="0"/>
                </a:moveTo>
                <a:lnTo>
                  <a:pt x="47498" y="10287"/>
                </a:lnTo>
                <a:lnTo>
                  <a:pt x="20955" y="41148"/>
                </a:lnTo>
                <a:lnTo>
                  <a:pt x="5238" y="93630"/>
                </a:lnTo>
                <a:lnTo>
                  <a:pt x="0" y="168401"/>
                </a:lnTo>
                <a:lnTo>
                  <a:pt x="1355" y="210480"/>
                </a:lnTo>
                <a:lnTo>
                  <a:pt x="12162" y="277397"/>
                </a:lnTo>
                <a:lnTo>
                  <a:pt x="33782" y="321448"/>
                </a:lnTo>
                <a:lnTo>
                  <a:pt x="66738" y="343443"/>
                </a:lnTo>
                <a:lnTo>
                  <a:pt x="87503" y="346201"/>
                </a:lnTo>
                <a:lnTo>
                  <a:pt x="98524" y="345418"/>
                </a:lnTo>
                <a:lnTo>
                  <a:pt x="134131" y="326965"/>
                </a:lnTo>
                <a:lnTo>
                  <a:pt x="157198" y="287641"/>
                </a:lnTo>
                <a:lnTo>
                  <a:pt x="166878" y="246761"/>
                </a:lnTo>
                <a:lnTo>
                  <a:pt x="170914" y="197826"/>
                </a:lnTo>
                <a:lnTo>
                  <a:pt x="171196" y="180086"/>
                </a:lnTo>
                <a:lnTo>
                  <a:pt x="170602" y="151655"/>
                </a:lnTo>
                <a:lnTo>
                  <a:pt x="165891" y="101986"/>
                </a:lnTo>
                <a:lnTo>
                  <a:pt x="156515" y="61985"/>
                </a:lnTo>
                <a:lnTo>
                  <a:pt x="133477" y="20320"/>
                </a:lnTo>
                <a:lnTo>
                  <a:pt x="99187" y="1264"/>
                </a:lnTo>
                <a:lnTo>
                  <a:pt x="850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42355" y="390016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20" h="406400">
                <a:moveTo>
                  <a:pt x="0" y="0"/>
                </a:moveTo>
                <a:lnTo>
                  <a:pt x="350393" y="0"/>
                </a:lnTo>
                <a:lnTo>
                  <a:pt x="350393" y="104521"/>
                </a:lnTo>
                <a:lnTo>
                  <a:pt x="309499" y="104521"/>
                </a:lnTo>
                <a:lnTo>
                  <a:pt x="306859" y="95017"/>
                </a:lnTo>
                <a:lnTo>
                  <a:pt x="304482" y="86883"/>
                </a:lnTo>
                <a:lnTo>
                  <a:pt x="293370" y="58547"/>
                </a:lnTo>
                <a:lnTo>
                  <a:pt x="290703" y="53975"/>
                </a:lnTo>
                <a:lnTo>
                  <a:pt x="287782" y="50292"/>
                </a:lnTo>
                <a:lnTo>
                  <a:pt x="284861" y="47371"/>
                </a:lnTo>
                <a:lnTo>
                  <a:pt x="281813" y="44323"/>
                </a:lnTo>
                <a:lnTo>
                  <a:pt x="262636" y="36195"/>
                </a:lnTo>
                <a:lnTo>
                  <a:pt x="257556" y="35306"/>
                </a:lnTo>
                <a:lnTo>
                  <a:pt x="250952" y="34798"/>
                </a:lnTo>
                <a:lnTo>
                  <a:pt x="242824" y="34798"/>
                </a:lnTo>
                <a:lnTo>
                  <a:pt x="221488" y="34798"/>
                </a:lnTo>
                <a:lnTo>
                  <a:pt x="221488" y="331597"/>
                </a:lnTo>
                <a:lnTo>
                  <a:pt x="221488" y="342138"/>
                </a:lnTo>
                <a:lnTo>
                  <a:pt x="221742" y="350138"/>
                </a:lnTo>
                <a:lnTo>
                  <a:pt x="222377" y="355600"/>
                </a:lnTo>
                <a:lnTo>
                  <a:pt x="222885" y="361061"/>
                </a:lnTo>
                <a:lnTo>
                  <a:pt x="224028" y="365379"/>
                </a:lnTo>
                <a:lnTo>
                  <a:pt x="225552" y="368808"/>
                </a:lnTo>
                <a:lnTo>
                  <a:pt x="227203" y="372237"/>
                </a:lnTo>
                <a:lnTo>
                  <a:pt x="229108" y="374904"/>
                </a:lnTo>
                <a:lnTo>
                  <a:pt x="231394" y="376936"/>
                </a:lnTo>
                <a:lnTo>
                  <a:pt x="233680" y="379095"/>
                </a:lnTo>
                <a:lnTo>
                  <a:pt x="236855" y="381000"/>
                </a:lnTo>
                <a:lnTo>
                  <a:pt x="240919" y="382650"/>
                </a:lnTo>
                <a:lnTo>
                  <a:pt x="244983" y="384302"/>
                </a:lnTo>
                <a:lnTo>
                  <a:pt x="250571" y="385699"/>
                </a:lnTo>
                <a:lnTo>
                  <a:pt x="257429" y="386715"/>
                </a:lnTo>
                <a:lnTo>
                  <a:pt x="257429" y="406273"/>
                </a:lnTo>
                <a:lnTo>
                  <a:pt x="93218" y="406273"/>
                </a:lnTo>
                <a:lnTo>
                  <a:pt x="93218" y="386715"/>
                </a:lnTo>
                <a:lnTo>
                  <a:pt x="101473" y="385318"/>
                </a:lnTo>
                <a:lnTo>
                  <a:pt x="108077" y="383413"/>
                </a:lnTo>
                <a:lnTo>
                  <a:pt x="112903" y="381127"/>
                </a:lnTo>
                <a:lnTo>
                  <a:pt x="117856" y="378841"/>
                </a:lnTo>
                <a:lnTo>
                  <a:pt x="121412" y="375666"/>
                </a:lnTo>
                <a:lnTo>
                  <a:pt x="123825" y="371475"/>
                </a:lnTo>
                <a:lnTo>
                  <a:pt x="126238" y="367284"/>
                </a:lnTo>
                <a:lnTo>
                  <a:pt x="127635" y="361950"/>
                </a:lnTo>
                <a:lnTo>
                  <a:pt x="128270" y="355600"/>
                </a:lnTo>
                <a:lnTo>
                  <a:pt x="128905" y="349123"/>
                </a:lnTo>
                <a:lnTo>
                  <a:pt x="129159" y="341122"/>
                </a:lnTo>
                <a:lnTo>
                  <a:pt x="129159" y="331597"/>
                </a:lnTo>
                <a:lnTo>
                  <a:pt x="129159" y="34798"/>
                </a:lnTo>
                <a:lnTo>
                  <a:pt x="105029" y="34798"/>
                </a:lnTo>
                <a:lnTo>
                  <a:pt x="96672" y="35059"/>
                </a:lnTo>
                <a:lnTo>
                  <a:pt x="61214" y="52070"/>
                </a:lnTo>
                <a:lnTo>
                  <a:pt x="44481" y="90678"/>
                </a:lnTo>
                <a:lnTo>
                  <a:pt x="40767" y="104521"/>
                </a:lnTo>
                <a:lnTo>
                  <a:pt x="0" y="1045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95341" y="390016"/>
            <a:ext cx="370840" cy="406400"/>
          </a:xfrm>
          <a:custGeom>
            <a:avLst/>
            <a:gdLst/>
            <a:ahLst/>
            <a:cxnLst/>
            <a:rect l="l" t="t" r="r" b="b"/>
            <a:pathLst>
              <a:path w="370839" h="406400">
                <a:moveTo>
                  <a:pt x="0" y="0"/>
                </a:moveTo>
                <a:lnTo>
                  <a:pt x="154812" y="0"/>
                </a:lnTo>
                <a:lnTo>
                  <a:pt x="178649" y="478"/>
                </a:lnTo>
                <a:lnTo>
                  <a:pt x="220178" y="4339"/>
                </a:lnTo>
                <a:lnTo>
                  <a:pt x="269319" y="17748"/>
                </a:lnTo>
                <a:lnTo>
                  <a:pt x="309387" y="40895"/>
                </a:lnTo>
                <a:lnTo>
                  <a:pt x="338963" y="71882"/>
                </a:lnTo>
                <a:lnTo>
                  <a:pt x="358179" y="110690"/>
                </a:lnTo>
                <a:lnTo>
                  <a:pt x="368411" y="157956"/>
                </a:lnTo>
                <a:lnTo>
                  <a:pt x="370332" y="194437"/>
                </a:lnTo>
                <a:lnTo>
                  <a:pt x="369643" y="217009"/>
                </a:lnTo>
                <a:lnTo>
                  <a:pt x="364170" y="258677"/>
                </a:lnTo>
                <a:lnTo>
                  <a:pt x="353312" y="295540"/>
                </a:lnTo>
                <a:lnTo>
                  <a:pt x="326898" y="340868"/>
                </a:lnTo>
                <a:lnTo>
                  <a:pt x="292929" y="371407"/>
                </a:lnTo>
                <a:lnTo>
                  <a:pt x="249110" y="392445"/>
                </a:lnTo>
                <a:lnTo>
                  <a:pt x="197814" y="403272"/>
                </a:lnTo>
                <a:lnTo>
                  <a:pt x="158087" y="405939"/>
                </a:lnTo>
                <a:lnTo>
                  <a:pt x="135128" y="406273"/>
                </a:lnTo>
                <a:lnTo>
                  <a:pt x="0" y="406273"/>
                </a:lnTo>
                <a:lnTo>
                  <a:pt x="0" y="386715"/>
                </a:lnTo>
                <a:lnTo>
                  <a:pt x="7366" y="384683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2"/>
                </a:lnTo>
                <a:lnTo>
                  <a:pt x="24892" y="374777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9"/>
                </a:lnTo>
                <a:lnTo>
                  <a:pt x="30987" y="355219"/>
                </a:lnTo>
                <a:lnTo>
                  <a:pt x="31623" y="348996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5057"/>
                </a:lnTo>
                <a:lnTo>
                  <a:pt x="31877" y="65659"/>
                </a:lnTo>
                <a:lnTo>
                  <a:pt x="31623" y="57912"/>
                </a:lnTo>
                <a:lnTo>
                  <a:pt x="13462" y="23875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24426" y="390016"/>
            <a:ext cx="288290" cy="406400"/>
          </a:xfrm>
          <a:custGeom>
            <a:avLst/>
            <a:gdLst/>
            <a:ahLst/>
            <a:cxnLst/>
            <a:rect l="l" t="t" r="r" b="b"/>
            <a:pathLst>
              <a:path w="288289" h="406400">
                <a:moveTo>
                  <a:pt x="0" y="0"/>
                </a:moveTo>
                <a:lnTo>
                  <a:pt x="287909" y="0"/>
                </a:lnTo>
                <a:lnTo>
                  <a:pt x="287909" y="94615"/>
                </a:lnTo>
                <a:lnTo>
                  <a:pt x="247141" y="94615"/>
                </a:lnTo>
                <a:lnTo>
                  <a:pt x="242379" y="81659"/>
                </a:lnTo>
                <a:lnTo>
                  <a:pt x="237998" y="70977"/>
                </a:lnTo>
                <a:lnTo>
                  <a:pt x="213995" y="40640"/>
                </a:lnTo>
                <a:lnTo>
                  <a:pt x="181610" y="34798"/>
                </a:lnTo>
                <a:lnTo>
                  <a:pt x="124206" y="34798"/>
                </a:lnTo>
                <a:lnTo>
                  <a:pt x="124206" y="186309"/>
                </a:lnTo>
                <a:lnTo>
                  <a:pt x="162306" y="186309"/>
                </a:lnTo>
                <a:lnTo>
                  <a:pt x="171576" y="186309"/>
                </a:lnTo>
                <a:lnTo>
                  <a:pt x="178815" y="184912"/>
                </a:lnTo>
                <a:lnTo>
                  <a:pt x="183896" y="181991"/>
                </a:lnTo>
                <a:lnTo>
                  <a:pt x="188849" y="179197"/>
                </a:lnTo>
                <a:lnTo>
                  <a:pt x="204470" y="139065"/>
                </a:lnTo>
                <a:lnTo>
                  <a:pt x="238125" y="139065"/>
                </a:lnTo>
                <a:lnTo>
                  <a:pt x="238125" y="268732"/>
                </a:lnTo>
                <a:lnTo>
                  <a:pt x="204470" y="268732"/>
                </a:lnTo>
                <a:lnTo>
                  <a:pt x="202638" y="259921"/>
                </a:lnTo>
                <a:lnTo>
                  <a:pt x="200580" y="252158"/>
                </a:lnTo>
                <a:lnTo>
                  <a:pt x="171323" y="221107"/>
                </a:lnTo>
                <a:lnTo>
                  <a:pt x="162306" y="221107"/>
                </a:lnTo>
                <a:lnTo>
                  <a:pt x="124206" y="221107"/>
                </a:lnTo>
                <a:lnTo>
                  <a:pt x="124206" y="331597"/>
                </a:lnTo>
                <a:lnTo>
                  <a:pt x="124206" y="342138"/>
                </a:lnTo>
                <a:lnTo>
                  <a:pt x="124460" y="350138"/>
                </a:lnTo>
                <a:lnTo>
                  <a:pt x="125095" y="355600"/>
                </a:lnTo>
                <a:lnTo>
                  <a:pt x="125602" y="361061"/>
                </a:lnTo>
                <a:lnTo>
                  <a:pt x="126746" y="365379"/>
                </a:lnTo>
                <a:lnTo>
                  <a:pt x="128270" y="368808"/>
                </a:lnTo>
                <a:lnTo>
                  <a:pt x="129921" y="372237"/>
                </a:lnTo>
                <a:lnTo>
                  <a:pt x="131825" y="374904"/>
                </a:lnTo>
                <a:lnTo>
                  <a:pt x="134112" y="376936"/>
                </a:lnTo>
                <a:lnTo>
                  <a:pt x="136398" y="379095"/>
                </a:lnTo>
                <a:lnTo>
                  <a:pt x="139573" y="381000"/>
                </a:lnTo>
                <a:lnTo>
                  <a:pt x="143637" y="382650"/>
                </a:lnTo>
                <a:lnTo>
                  <a:pt x="147700" y="384302"/>
                </a:lnTo>
                <a:lnTo>
                  <a:pt x="153162" y="385699"/>
                </a:lnTo>
                <a:lnTo>
                  <a:pt x="160147" y="386715"/>
                </a:lnTo>
                <a:lnTo>
                  <a:pt x="160147" y="406273"/>
                </a:lnTo>
                <a:lnTo>
                  <a:pt x="0" y="406273"/>
                </a:lnTo>
                <a:lnTo>
                  <a:pt x="0" y="386715"/>
                </a:lnTo>
                <a:lnTo>
                  <a:pt x="7365" y="384937"/>
                </a:lnTo>
                <a:lnTo>
                  <a:pt x="13208" y="382778"/>
                </a:lnTo>
                <a:lnTo>
                  <a:pt x="17399" y="380365"/>
                </a:lnTo>
                <a:lnTo>
                  <a:pt x="21716" y="378079"/>
                </a:lnTo>
                <a:lnTo>
                  <a:pt x="24891" y="374777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442"/>
                </a:lnTo>
                <a:lnTo>
                  <a:pt x="30987" y="355092"/>
                </a:lnTo>
                <a:lnTo>
                  <a:pt x="31623" y="348742"/>
                </a:lnTo>
                <a:lnTo>
                  <a:pt x="31876" y="340868"/>
                </a:lnTo>
                <a:lnTo>
                  <a:pt x="31876" y="331343"/>
                </a:lnTo>
                <a:lnTo>
                  <a:pt x="31876" y="75057"/>
                </a:lnTo>
                <a:lnTo>
                  <a:pt x="31876" y="65659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7" y="45212"/>
                </a:lnTo>
                <a:lnTo>
                  <a:pt x="29337" y="40005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2177" y="390016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615"/>
                </a:lnTo>
                <a:lnTo>
                  <a:pt x="254508" y="94615"/>
                </a:lnTo>
                <a:lnTo>
                  <a:pt x="249818" y="81659"/>
                </a:lnTo>
                <a:lnTo>
                  <a:pt x="245475" y="70977"/>
                </a:lnTo>
                <a:lnTo>
                  <a:pt x="221487" y="40640"/>
                </a:lnTo>
                <a:lnTo>
                  <a:pt x="189102" y="34798"/>
                </a:lnTo>
                <a:lnTo>
                  <a:pt x="124206" y="34798"/>
                </a:lnTo>
                <a:lnTo>
                  <a:pt x="124206" y="177673"/>
                </a:lnTo>
                <a:lnTo>
                  <a:pt x="163449" y="177673"/>
                </a:lnTo>
                <a:lnTo>
                  <a:pt x="172212" y="177673"/>
                </a:lnTo>
                <a:lnTo>
                  <a:pt x="201136" y="150606"/>
                </a:lnTo>
                <a:lnTo>
                  <a:pt x="205739" y="134874"/>
                </a:lnTo>
                <a:lnTo>
                  <a:pt x="239395" y="134874"/>
                </a:lnTo>
                <a:lnTo>
                  <a:pt x="239395" y="255650"/>
                </a:lnTo>
                <a:lnTo>
                  <a:pt x="205739" y="255650"/>
                </a:lnTo>
                <a:lnTo>
                  <a:pt x="203594" y="247578"/>
                </a:lnTo>
                <a:lnTo>
                  <a:pt x="201342" y="240506"/>
                </a:lnTo>
                <a:lnTo>
                  <a:pt x="172720" y="212471"/>
                </a:lnTo>
                <a:lnTo>
                  <a:pt x="163449" y="212471"/>
                </a:lnTo>
                <a:lnTo>
                  <a:pt x="124206" y="212471"/>
                </a:lnTo>
                <a:lnTo>
                  <a:pt x="124206" y="371475"/>
                </a:lnTo>
                <a:lnTo>
                  <a:pt x="188722" y="371475"/>
                </a:lnTo>
                <a:lnTo>
                  <a:pt x="195707" y="371475"/>
                </a:lnTo>
                <a:lnTo>
                  <a:pt x="219075" y="365506"/>
                </a:lnTo>
                <a:lnTo>
                  <a:pt x="222885" y="363347"/>
                </a:lnTo>
                <a:lnTo>
                  <a:pt x="239141" y="344424"/>
                </a:lnTo>
                <a:lnTo>
                  <a:pt x="241935" y="339979"/>
                </a:lnTo>
                <a:lnTo>
                  <a:pt x="257556" y="297688"/>
                </a:lnTo>
                <a:lnTo>
                  <a:pt x="298323" y="297688"/>
                </a:lnTo>
                <a:lnTo>
                  <a:pt x="292608" y="406273"/>
                </a:lnTo>
                <a:lnTo>
                  <a:pt x="0" y="406273"/>
                </a:lnTo>
                <a:lnTo>
                  <a:pt x="0" y="386715"/>
                </a:lnTo>
                <a:lnTo>
                  <a:pt x="7366" y="384683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2"/>
                </a:lnTo>
                <a:lnTo>
                  <a:pt x="24892" y="374777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9"/>
                </a:lnTo>
                <a:lnTo>
                  <a:pt x="30988" y="355219"/>
                </a:lnTo>
                <a:lnTo>
                  <a:pt x="31623" y="348996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5057"/>
                </a:lnTo>
                <a:lnTo>
                  <a:pt x="31877" y="65659"/>
                </a:lnTo>
                <a:lnTo>
                  <a:pt x="31623" y="57912"/>
                </a:lnTo>
                <a:lnTo>
                  <a:pt x="31115" y="51562"/>
                </a:lnTo>
                <a:lnTo>
                  <a:pt x="30607" y="45212"/>
                </a:lnTo>
                <a:lnTo>
                  <a:pt x="29337" y="40005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7273" y="390016"/>
            <a:ext cx="323850" cy="406400"/>
          </a:xfrm>
          <a:custGeom>
            <a:avLst/>
            <a:gdLst/>
            <a:ahLst/>
            <a:cxnLst/>
            <a:rect l="l" t="t" r="r" b="b"/>
            <a:pathLst>
              <a:path w="323850" h="406400">
                <a:moveTo>
                  <a:pt x="0" y="0"/>
                </a:moveTo>
                <a:lnTo>
                  <a:pt x="172974" y="0"/>
                </a:lnTo>
                <a:lnTo>
                  <a:pt x="208240" y="1688"/>
                </a:lnTo>
                <a:lnTo>
                  <a:pt x="264628" y="15162"/>
                </a:lnTo>
                <a:lnTo>
                  <a:pt x="302178" y="42239"/>
                </a:lnTo>
                <a:lnTo>
                  <a:pt x="320986" y="83681"/>
                </a:lnTo>
                <a:lnTo>
                  <a:pt x="323342" y="109855"/>
                </a:lnTo>
                <a:lnTo>
                  <a:pt x="322226" y="129002"/>
                </a:lnTo>
                <a:lnTo>
                  <a:pt x="305688" y="178562"/>
                </a:lnTo>
                <a:lnTo>
                  <a:pt x="270452" y="214352"/>
                </a:lnTo>
                <a:lnTo>
                  <a:pt x="217296" y="234076"/>
                </a:lnTo>
                <a:lnTo>
                  <a:pt x="171450" y="237871"/>
                </a:lnTo>
                <a:lnTo>
                  <a:pt x="157692" y="237797"/>
                </a:lnTo>
                <a:lnTo>
                  <a:pt x="145208" y="237569"/>
                </a:lnTo>
                <a:lnTo>
                  <a:pt x="134034" y="237174"/>
                </a:lnTo>
                <a:lnTo>
                  <a:pt x="124206" y="236600"/>
                </a:lnTo>
                <a:lnTo>
                  <a:pt x="124206" y="331850"/>
                </a:lnTo>
                <a:lnTo>
                  <a:pt x="130556" y="372872"/>
                </a:lnTo>
                <a:lnTo>
                  <a:pt x="160146" y="386715"/>
                </a:lnTo>
                <a:lnTo>
                  <a:pt x="160146" y="406273"/>
                </a:lnTo>
                <a:lnTo>
                  <a:pt x="0" y="406273"/>
                </a:lnTo>
                <a:lnTo>
                  <a:pt x="0" y="386715"/>
                </a:lnTo>
                <a:lnTo>
                  <a:pt x="7365" y="384683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7" y="377952"/>
                </a:lnTo>
                <a:lnTo>
                  <a:pt x="24892" y="374777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9"/>
                </a:lnTo>
                <a:lnTo>
                  <a:pt x="30987" y="355219"/>
                </a:lnTo>
                <a:lnTo>
                  <a:pt x="31623" y="348996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7"/>
                </a:lnTo>
                <a:lnTo>
                  <a:pt x="31876" y="65659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29337" y="40005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34970" y="390016"/>
            <a:ext cx="367030" cy="406400"/>
          </a:xfrm>
          <a:custGeom>
            <a:avLst/>
            <a:gdLst/>
            <a:ahLst/>
            <a:cxnLst/>
            <a:rect l="l" t="t" r="r" b="b"/>
            <a:pathLst>
              <a:path w="367030" h="406400">
                <a:moveTo>
                  <a:pt x="0" y="0"/>
                </a:moveTo>
                <a:lnTo>
                  <a:pt x="158623" y="0"/>
                </a:lnTo>
                <a:lnTo>
                  <a:pt x="158623" y="19685"/>
                </a:lnTo>
                <a:lnTo>
                  <a:pt x="148621" y="22181"/>
                </a:lnTo>
                <a:lnTo>
                  <a:pt x="141478" y="26797"/>
                </a:lnTo>
                <a:lnTo>
                  <a:pt x="137191" y="33508"/>
                </a:lnTo>
                <a:lnTo>
                  <a:pt x="135762" y="42291"/>
                </a:lnTo>
                <a:lnTo>
                  <a:pt x="135762" y="47371"/>
                </a:lnTo>
                <a:lnTo>
                  <a:pt x="151511" y="89281"/>
                </a:lnTo>
                <a:lnTo>
                  <a:pt x="201803" y="201168"/>
                </a:lnTo>
                <a:lnTo>
                  <a:pt x="256286" y="91948"/>
                </a:lnTo>
                <a:lnTo>
                  <a:pt x="270637" y="50292"/>
                </a:lnTo>
                <a:lnTo>
                  <a:pt x="270637" y="43180"/>
                </a:lnTo>
                <a:lnTo>
                  <a:pt x="270637" y="36068"/>
                </a:lnTo>
                <a:lnTo>
                  <a:pt x="247396" y="19685"/>
                </a:lnTo>
                <a:lnTo>
                  <a:pt x="247396" y="0"/>
                </a:lnTo>
                <a:lnTo>
                  <a:pt x="366776" y="0"/>
                </a:lnTo>
                <a:lnTo>
                  <a:pt x="366776" y="19685"/>
                </a:lnTo>
                <a:lnTo>
                  <a:pt x="361315" y="20828"/>
                </a:lnTo>
                <a:lnTo>
                  <a:pt x="356997" y="22479"/>
                </a:lnTo>
                <a:lnTo>
                  <a:pt x="353441" y="24511"/>
                </a:lnTo>
                <a:lnTo>
                  <a:pt x="350012" y="26670"/>
                </a:lnTo>
                <a:lnTo>
                  <a:pt x="346202" y="29972"/>
                </a:lnTo>
                <a:lnTo>
                  <a:pt x="342011" y="34417"/>
                </a:lnTo>
                <a:lnTo>
                  <a:pt x="337820" y="38862"/>
                </a:lnTo>
                <a:lnTo>
                  <a:pt x="312685" y="79093"/>
                </a:lnTo>
                <a:lnTo>
                  <a:pt x="221742" y="250062"/>
                </a:lnTo>
                <a:lnTo>
                  <a:pt x="221742" y="331597"/>
                </a:lnTo>
                <a:lnTo>
                  <a:pt x="221742" y="342138"/>
                </a:lnTo>
                <a:lnTo>
                  <a:pt x="225933" y="368808"/>
                </a:lnTo>
                <a:lnTo>
                  <a:pt x="227456" y="372237"/>
                </a:lnTo>
                <a:lnTo>
                  <a:pt x="229489" y="374904"/>
                </a:lnTo>
                <a:lnTo>
                  <a:pt x="231775" y="376936"/>
                </a:lnTo>
                <a:lnTo>
                  <a:pt x="234061" y="379095"/>
                </a:lnTo>
                <a:lnTo>
                  <a:pt x="237236" y="381000"/>
                </a:lnTo>
                <a:lnTo>
                  <a:pt x="241300" y="382650"/>
                </a:lnTo>
                <a:lnTo>
                  <a:pt x="245364" y="384302"/>
                </a:lnTo>
                <a:lnTo>
                  <a:pt x="250825" y="385699"/>
                </a:lnTo>
                <a:lnTo>
                  <a:pt x="257810" y="386715"/>
                </a:lnTo>
                <a:lnTo>
                  <a:pt x="257810" y="406273"/>
                </a:lnTo>
                <a:lnTo>
                  <a:pt x="93472" y="406273"/>
                </a:lnTo>
                <a:lnTo>
                  <a:pt x="93472" y="386715"/>
                </a:lnTo>
                <a:lnTo>
                  <a:pt x="101600" y="385318"/>
                </a:lnTo>
                <a:lnTo>
                  <a:pt x="108077" y="383540"/>
                </a:lnTo>
                <a:lnTo>
                  <a:pt x="113030" y="381254"/>
                </a:lnTo>
                <a:lnTo>
                  <a:pt x="117856" y="379095"/>
                </a:lnTo>
                <a:lnTo>
                  <a:pt x="121412" y="375920"/>
                </a:lnTo>
                <a:lnTo>
                  <a:pt x="123825" y="371729"/>
                </a:lnTo>
                <a:lnTo>
                  <a:pt x="126237" y="367665"/>
                </a:lnTo>
                <a:lnTo>
                  <a:pt x="127762" y="362331"/>
                </a:lnTo>
                <a:lnTo>
                  <a:pt x="128397" y="355854"/>
                </a:lnTo>
                <a:lnTo>
                  <a:pt x="129159" y="349377"/>
                </a:lnTo>
                <a:lnTo>
                  <a:pt x="129540" y="341375"/>
                </a:lnTo>
                <a:lnTo>
                  <a:pt x="129540" y="331597"/>
                </a:lnTo>
                <a:lnTo>
                  <a:pt x="129540" y="250062"/>
                </a:lnTo>
                <a:lnTo>
                  <a:pt x="48768" y="79756"/>
                </a:lnTo>
                <a:lnTo>
                  <a:pt x="27940" y="39497"/>
                </a:lnTo>
                <a:lnTo>
                  <a:pt x="11556" y="22606"/>
                </a:lnTo>
                <a:lnTo>
                  <a:pt x="8890" y="21209"/>
                </a:lnTo>
                <a:lnTo>
                  <a:pt x="4953" y="20193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9432" y="390016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19" h="406400">
                <a:moveTo>
                  <a:pt x="0" y="0"/>
                </a:moveTo>
                <a:lnTo>
                  <a:pt x="350393" y="0"/>
                </a:lnTo>
                <a:lnTo>
                  <a:pt x="350393" y="104521"/>
                </a:lnTo>
                <a:lnTo>
                  <a:pt x="309499" y="104521"/>
                </a:lnTo>
                <a:lnTo>
                  <a:pt x="306859" y="95017"/>
                </a:lnTo>
                <a:lnTo>
                  <a:pt x="304482" y="86883"/>
                </a:lnTo>
                <a:lnTo>
                  <a:pt x="293369" y="58547"/>
                </a:lnTo>
                <a:lnTo>
                  <a:pt x="290703" y="53975"/>
                </a:lnTo>
                <a:lnTo>
                  <a:pt x="262636" y="36195"/>
                </a:lnTo>
                <a:lnTo>
                  <a:pt x="257556" y="35306"/>
                </a:lnTo>
                <a:lnTo>
                  <a:pt x="250951" y="34798"/>
                </a:lnTo>
                <a:lnTo>
                  <a:pt x="242824" y="34798"/>
                </a:lnTo>
                <a:lnTo>
                  <a:pt x="221487" y="34798"/>
                </a:lnTo>
                <a:lnTo>
                  <a:pt x="221487" y="331597"/>
                </a:lnTo>
                <a:lnTo>
                  <a:pt x="221487" y="342138"/>
                </a:lnTo>
                <a:lnTo>
                  <a:pt x="221742" y="350138"/>
                </a:lnTo>
                <a:lnTo>
                  <a:pt x="222376" y="355600"/>
                </a:lnTo>
                <a:lnTo>
                  <a:pt x="222885" y="361061"/>
                </a:lnTo>
                <a:lnTo>
                  <a:pt x="224028" y="365379"/>
                </a:lnTo>
                <a:lnTo>
                  <a:pt x="225551" y="368808"/>
                </a:lnTo>
                <a:lnTo>
                  <a:pt x="227203" y="372237"/>
                </a:lnTo>
                <a:lnTo>
                  <a:pt x="229107" y="374904"/>
                </a:lnTo>
                <a:lnTo>
                  <a:pt x="231394" y="376936"/>
                </a:lnTo>
                <a:lnTo>
                  <a:pt x="233680" y="379095"/>
                </a:lnTo>
                <a:lnTo>
                  <a:pt x="236855" y="381000"/>
                </a:lnTo>
                <a:lnTo>
                  <a:pt x="240919" y="382650"/>
                </a:lnTo>
                <a:lnTo>
                  <a:pt x="244982" y="384302"/>
                </a:lnTo>
                <a:lnTo>
                  <a:pt x="250570" y="385699"/>
                </a:lnTo>
                <a:lnTo>
                  <a:pt x="257429" y="386715"/>
                </a:lnTo>
                <a:lnTo>
                  <a:pt x="257429" y="406273"/>
                </a:lnTo>
                <a:lnTo>
                  <a:pt x="93218" y="406273"/>
                </a:lnTo>
                <a:lnTo>
                  <a:pt x="93218" y="386715"/>
                </a:lnTo>
                <a:lnTo>
                  <a:pt x="101473" y="385318"/>
                </a:lnTo>
                <a:lnTo>
                  <a:pt x="108076" y="383413"/>
                </a:lnTo>
                <a:lnTo>
                  <a:pt x="112903" y="381127"/>
                </a:lnTo>
                <a:lnTo>
                  <a:pt x="117856" y="378841"/>
                </a:lnTo>
                <a:lnTo>
                  <a:pt x="121412" y="375666"/>
                </a:lnTo>
                <a:lnTo>
                  <a:pt x="123825" y="371475"/>
                </a:lnTo>
                <a:lnTo>
                  <a:pt x="126237" y="367284"/>
                </a:lnTo>
                <a:lnTo>
                  <a:pt x="127635" y="361950"/>
                </a:lnTo>
                <a:lnTo>
                  <a:pt x="128269" y="355600"/>
                </a:lnTo>
                <a:lnTo>
                  <a:pt x="128905" y="349123"/>
                </a:lnTo>
                <a:lnTo>
                  <a:pt x="129159" y="341122"/>
                </a:lnTo>
                <a:lnTo>
                  <a:pt x="129159" y="331597"/>
                </a:lnTo>
                <a:lnTo>
                  <a:pt x="129159" y="34798"/>
                </a:lnTo>
                <a:lnTo>
                  <a:pt x="105029" y="34798"/>
                </a:lnTo>
                <a:lnTo>
                  <a:pt x="96672" y="35059"/>
                </a:lnTo>
                <a:lnTo>
                  <a:pt x="61213" y="52070"/>
                </a:lnTo>
                <a:lnTo>
                  <a:pt x="44481" y="90678"/>
                </a:lnTo>
                <a:lnTo>
                  <a:pt x="40767" y="104521"/>
                </a:lnTo>
                <a:lnTo>
                  <a:pt x="0" y="1045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41821" y="387984"/>
            <a:ext cx="393700" cy="408305"/>
          </a:xfrm>
          <a:custGeom>
            <a:avLst/>
            <a:gdLst/>
            <a:ahLst/>
            <a:cxnLst/>
            <a:rect l="l" t="t" r="r" b="b"/>
            <a:pathLst>
              <a:path w="393700" h="408305">
                <a:moveTo>
                  <a:pt x="173354" y="0"/>
                </a:moveTo>
                <a:lnTo>
                  <a:pt x="252729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3" y="380238"/>
                </a:lnTo>
                <a:lnTo>
                  <a:pt x="393573" y="388747"/>
                </a:lnTo>
                <a:lnTo>
                  <a:pt x="393573" y="408304"/>
                </a:lnTo>
                <a:lnTo>
                  <a:pt x="229235" y="408304"/>
                </a:lnTo>
                <a:lnTo>
                  <a:pt x="229235" y="388747"/>
                </a:lnTo>
                <a:lnTo>
                  <a:pt x="239522" y="387476"/>
                </a:lnTo>
                <a:lnTo>
                  <a:pt x="247268" y="384682"/>
                </a:lnTo>
                <a:lnTo>
                  <a:pt x="252222" y="380111"/>
                </a:lnTo>
                <a:lnTo>
                  <a:pt x="257175" y="375538"/>
                </a:lnTo>
                <a:lnTo>
                  <a:pt x="259587" y="369062"/>
                </a:lnTo>
                <a:lnTo>
                  <a:pt x="259587" y="360679"/>
                </a:lnTo>
                <a:lnTo>
                  <a:pt x="259587" y="354584"/>
                </a:lnTo>
                <a:lnTo>
                  <a:pt x="250698" y="311657"/>
                </a:lnTo>
                <a:lnTo>
                  <a:pt x="242697" y="282448"/>
                </a:lnTo>
                <a:lnTo>
                  <a:pt x="115569" y="282448"/>
                </a:lnTo>
                <a:lnTo>
                  <a:pt x="105790" y="310768"/>
                </a:lnTo>
                <a:lnTo>
                  <a:pt x="102997" y="318642"/>
                </a:lnTo>
                <a:lnTo>
                  <a:pt x="100711" y="326389"/>
                </a:lnTo>
                <a:lnTo>
                  <a:pt x="98932" y="333755"/>
                </a:lnTo>
                <a:lnTo>
                  <a:pt x="97154" y="341249"/>
                </a:lnTo>
                <a:lnTo>
                  <a:pt x="96265" y="349123"/>
                </a:lnTo>
                <a:lnTo>
                  <a:pt x="96265" y="357377"/>
                </a:lnTo>
                <a:lnTo>
                  <a:pt x="98194" y="370333"/>
                </a:lnTo>
                <a:lnTo>
                  <a:pt x="103981" y="379872"/>
                </a:lnTo>
                <a:lnTo>
                  <a:pt x="113625" y="386006"/>
                </a:lnTo>
                <a:lnTo>
                  <a:pt x="127126" y="388747"/>
                </a:lnTo>
                <a:lnTo>
                  <a:pt x="127126" y="408304"/>
                </a:lnTo>
                <a:lnTo>
                  <a:pt x="0" y="408304"/>
                </a:lnTo>
                <a:lnTo>
                  <a:pt x="0" y="388747"/>
                </a:lnTo>
                <a:lnTo>
                  <a:pt x="7365" y="387857"/>
                </a:lnTo>
                <a:lnTo>
                  <a:pt x="13842" y="385317"/>
                </a:lnTo>
                <a:lnTo>
                  <a:pt x="41655" y="349329"/>
                </a:lnTo>
                <a:lnTo>
                  <a:pt x="49149" y="330707"/>
                </a:lnTo>
                <a:lnTo>
                  <a:pt x="17335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71261" y="387984"/>
            <a:ext cx="393700" cy="408305"/>
          </a:xfrm>
          <a:custGeom>
            <a:avLst/>
            <a:gdLst/>
            <a:ahLst/>
            <a:cxnLst/>
            <a:rect l="l" t="t" r="r" b="b"/>
            <a:pathLst>
              <a:path w="393700" h="408305">
                <a:moveTo>
                  <a:pt x="173354" y="0"/>
                </a:moveTo>
                <a:lnTo>
                  <a:pt x="252729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4" y="380238"/>
                </a:lnTo>
                <a:lnTo>
                  <a:pt x="393573" y="388747"/>
                </a:lnTo>
                <a:lnTo>
                  <a:pt x="393573" y="408304"/>
                </a:lnTo>
                <a:lnTo>
                  <a:pt x="229235" y="408304"/>
                </a:lnTo>
                <a:lnTo>
                  <a:pt x="229235" y="388747"/>
                </a:lnTo>
                <a:lnTo>
                  <a:pt x="239522" y="387476"/>
                </a:lnTo>
                <a:lnTo>
                  <a:pt x="247268" y="384682"/>
                </a:lnTo>
                <a:lnTo>
                  <a:pt x="252222" y="380111"/>
                </a:lnTo>
                <a:lnTo>
                  <a:pt x="257175" y="375538"/>
                </a:lnTo>
                <a:lnTo>
                  <a:pt x="259587" y="369062"/>
                </a:lnTo>
                <a:lnTo>
                  <a:pt x="259587" y="360679"/>
                </a:lnTo>
                <a:lnTo>
                  <a:pt x="259587" y="354584"/>
                </a:lnTo>
                <a:lnTo>
                  <a:pt x="250698" y="311657"/>
                </a:lnTo>
                <a:lnTo>
                  <a:pt x="242697" y="282448"/>
                </a:lnTo>
                <a:lnTo>
                  <a:pt x="115570" y="282448"/>
                </a:lnTo>
                <a:lnTo>
                  <a:pt x="105790" y="310768"/>
                </a:lnTo>
                <a:lnTo>
                  <a:pt x="102997" y="318642"/>
                </a:lnTo>
                <a:lnTo>
                  <a:pt x="100711" y="326389"/>
                </a:lnTo>
                <a:lnTo>
                  <a:pt x="98933" y="333755"/>
                </a:lnTo>
                <a:lnTo>
                  <a:pt x="97154" y="341249"/>
                </a:lnTo>
                <a:lnTo>
                  <a:pt x="96265" y="349123"/>
                </a:lnTo>
                <a:lnTo>
                  <a:pt x="96265" y="357377"/>
                </a:lnTo>
                <a:lnTo>
                  <a:pt x="98194" y="370333"/>
                </a:lnTo>
                <a:lnTo>
                  <a:pt x="103981" y="379872"/>
                </a:lnTo>
                <a:lnTo>
                  <a:pt x="113625" y="386006"/>
                </a:lnTo>
                <a:lnTo>
                  <a:pt x="127126" y="388747"/>
                </a:lnTo>
                <a:lnTo>
                  <a:pt x="127126" y="408304"/>
                </a:lnTo>
                <a:lnTo>
                  <a:pt x="0" y="408304"/>
                </a:lnTo>
                <a:lnTo>
                  <a:pt x="0" y="388747"/>
                </a:lnTo>
                <a:lnTo>
                  <a:pt x="7365" y="387857"/>
                </a:lnTo>
                <a:lnTo>
                  <a:pt x="13842" y="385317"/>
                </a:lnTo>
                <a:lnTo>
                  <a:pt x="41655" y="349329"/>
                </a:lnTo>
                <a:lnTo>
                  <a:pt x="49149" y="330707"/>
                </a:lnTo>
                <a:lnTo>
                  <a:pt x="17335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03802" y="385318"/>
            <a:ext cx="360680" cy="415925"/>
          </a:xfrm>
          <a:custGeom>
            <a:avLst/>
            <a:gdLst/>
            <a:ahLst/>
            <a:cxnLst/>
            <a:rect l="l" t="t" r="r" b="b"/>
            <a:pathLst>
              <a:path w="360679" h="415925">
                <a:moveTo>
                  <a:pt x="182372" y="0"/>
                </a:moveTo>
                <a:lnTo>
                  <a:pt x="224145" y="3190"/>
                </a:lnTo>
                <a:lnTo>
                  <a:pt x="290974" y="28717"/>
                </a:lnTo>
                <a:lnTo>
                  <a:pt x="335605" y="79623"/>
                </a:lnTo>
                <a:lnTo>
                  <a:pt x="357893" y="155477"/>
                </a:lnTo>
                <a:lnTo>
                  <a:pt x="360680" y="202692"/>
                </a:lnTo>
                <a:lnTo>
                  <a:pt x="359866" y="229792"/>
                </a:lnTo>
                <a:lnTo>
                  <a:pt x="353286" y="278040"/>
                </a:lnTo>
                <a:lnTo>
                  <a:pt x="340133" y="318500"/>
                </a:lnTo>
                <a:lnTo>
                  <a:pt x="309880" y="365506"/>
                </a:lnTo>
                <a:lnTo>
                  <a:pt x="267767" y="396652"/>
                </a:lnTo>
                <a:lnTo>
                  <a:pt x="215249" y="412750"/>
                </a:lnTo>
                <a:lnTo>
                  <a:pt x="175260" y="415798"/>
                </a:lnTo>
                <a:lnTo>
                  <a:pt x="134254" y="412587"/>
                </a:lnTo>
                <a:lnTo>
                  <a:pt x="68532" y="386972"/>
                </a:lnTo>
                <a:lnTo>
                  <a:pt x="24645" y="335825"/>
                </a:lnTo>
                <a:lnTo>
                  <a:pt x="2738" y="259193"/>
                </a:lnTo>
                <a:lnTo>
                  <a:pt x="0" y="211328"/>
                </a:lnTo>
                <a:lnTo>
                  <a:pt x="1331" y="179034"/>
                </a:lnTo>
                <a:lnTo>
                  <a:pt x="11947" y="121781"/>
                </a:lnTo>
                <a:lnTo>
                  <a:pt x="33119" y="74483"/>
                </a:lnTo>
                <a:lnTo>
                  <a:pt x="64464" y="38427"/>
                </a:lnTo>
                <a:lnTo>
                  <a:pt x="105594" y="13823"/>
                </a:lnTo>
                <a:lnTo>
                  <a:pt x="154795" y="1527"/>
                </a:lnTo>
                <a:lnTo>
                  <a:pt x="1823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550665" y="385318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1" y="0"/>
                </a:moveTo>
                <a:lnTo>
                  <a:pt x="194970" y="1553"/>
                </a:lnTo>
                <a:lnTo>
                  <a:pt x="232981" y="6699"/>
                </a:lnTo>
                <a:lnTo>
                  <a:pt x="262255" y="12700"/>
                </a:lnTo>
                <a:lnTo>
                  <a:pt x="262255" y="99060"/>
                </a:lnTo>
                <a:lnTo>
                  <a:pt x="221487" y="99060"/>
                </a:lnTo>
                <a:lnTo>
                  <a:pt x="218439" y="87939"/>
                </a:lnTo>
                <a:lnTo>
                  <a:pt x="215011" y="78009"/>
                </a:lnTo>
                <a:lnTo>
                  <a:pt x="191454" y="45041"/>
                </a:lnTo>
                <a:lnTo>
                  <a:pt x="152146" y="34798"/>
                </a:lnTo>
                <a:lnTo>
                  <a:pt x="143885" y="35159"/>
                </a:lnTo>
                <a:lnTo>
                  <a:pt x="104826" y="52893"/>
                </a:lnTo>
                <a:lnTo>
                  <a:pt x="92837" y="86868"/>
                </a:lnTo>
                <a:lnTo>
                  <a:pt x="93263" y="95228"/>
                </a:lnTo>
                <a:lnTo>
                  <a:pt x="114712" y="135429"/>
                </a:lnTo>
                <a:lnTo>
                  <a:pt x="153747" y="161516"/>
                </a:lnTo>
                <a:lnTo>
                  <a:pt x="167894" y="169037"/>
                </a:lnTo>
                <a:lnTo>
                  <a:pt x="185207" y="178514"/>
                </a:lnTo>
                <a:lnTo>
                  <a:pt x="225551" y="206375"/>
                </a:lnTo>
                <a:lnTo>
                  <a:pt x="250769" y="235682"/>
                </a:lnTo>
                <a:lnTo>
                  <a:pt x="265824" y="282561"/>
                </a:lnTo>
                <a:lnTo>
                  <a:pt x="266446" y="296418"/>
                </a:lnTo>
                <a:lnTo>
                  <a:pt x="265376" y="314108"/>
                </a:lnTo>
                <a:lnTo>
                  <a:pt x="249428" y="359918"/>
                </a:lnTo>
                <a:lnTo>
                  <a:pt x="215263" y="393315"/>
                </a:lnTo>
                <a:lnTo>
                  <a:pt x="165068" y="412178"/>
                </a:lnTo>
                <a:lnTo>
                  <a:pt x="124968" y="415798"/>
                </a:lnTo>
                <a:lnTo>
                  <a:pt x="109656" y="415583"/>
                </a:lnTo>
                <a:lnTo>
                  <a:pt x="61722" y="412369"/>
                </a:lnTo>
                <a:lnTo>
                  <a:pt x="14716" y="405457"/>
                </a:lnTo>
                <a:lnTo>
                  <a:pt x="0" y="402336"/>
                </a:lnTo>
                <a:lnTo>
                  <a:pt x="0" y="310642"/>
                </a:lnTo>
                <a:lnTo>
                  <a:pt x="40767" y="310642"/>
                </a:lnTo>
                <a:lnTo>
                  <a:pt x="45120" y="327237"/>
                </a:lnTo>
                <a:lnTo>
                  <a:pt x="50736" y="341582"/>
                </a:lnTo>
                <a:lnTo>
                  <a:pt x="75350" y="371141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139" y="361975"/>
                </a:lnTo>
                <a:lnTo>
                  <a:pt x="179197" y="322580"/>
                </a:lnTo>
                <a:lnTo>
                  <a:pt x="178768" y="313650"/>
                </a:lnTo>
                <a:lnTo>
                  <a:pt x="163401" y="277399"/>
                </a:lnTo>
                <a:lnTo>
                  <a:pt x="132175" y="252237"/>
                </a:lnTo>
                <a:lnTo>
                  <a:pt x="96740" y="233136"/>
                </a:lnTo>
                <a:lnTo>
                  <a:pt x="85963" y="227139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29"/>
                </a:lnTo>
                <a:lnTo>
                  <a:pt x="24384" y="52070"/>
                </a:lnTo>
                <a:lnTo>
                  <a:pt x="60817" y="20566"/>
                </a:lnTo>
                <a:lnTo>
                  <a:pt x="114014" y="3270"/>
                </a:lnTo>
                <a:lnTo>
                  <a:pt x="134612" y="813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5091" y="1352105"/>
            <a:ext cx="230123" cy="1703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2458" y="1138682"/>
            <a:ext cx="215099" cy="215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1791" y="1352181"/>
            <a:ext cx="2235708" cy="1716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9399" y="1070228"/>
            <a:ext cx="2220734" cy="36144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52215" y="1352082"/>
            <a:ext cx="984503" cy="1793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63772" y="1076578"/>
            <a:ext cx="961263" cy="27254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46982" y="1130046"/>
            <a:ext cx="71755" cy="111760"/>
          </a:xfrm>
          <a:custGeom>
            <a:avLst/>
            <a:gdLst/>
            <a:ahLst/>
            <a:cxnLst/>
            <a:rect l="l" t="t" r="r" b="b"/>
            <a:pathLst>
              <a:path w="71754" h="111759">
                <a:moveTo>
                  <a:pt x="39750" y="0"/>
                </a:moveTo>
                <a:lnTo>
                  <a:pt x="0" y="111759"/>
                </a:lnTo>
                <a:lnTo>
                  <a:pt x="71627" y="111759"/>
                </a:lnTo>
                <a:lnTo>
                  <a:pt x="3975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98926" y="1130046"/>
            <a:ext cx="71755" cy="111760"/>
          </a:xfrm>
          <a:custGeom>
            <a:avLst/>
            <a:gdLst/>
            <a:ahLst/>
            <a:cxnLst/>
            <a:rect l="l" t="t" r="r" b="b"/>
            <a:pathLst>
              <a:path w="71754" h="111759">
                <a:moveTo>
                  <a:pt x="39750" y="0"/>
                </a:moveTo>
                <a:lnTo>
                  <a:pt x="0" y="111759"/>
                </a:lnTo>
                <a:lnTo>
                  <a:pt x="71627" y="111759"/>
                </a:lnTo>
                <a:lnTo>
                  <a:pt x="3975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342004" y="1096644"/>
            <a:ext cx="109474" cy="2336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762247" y="1077975"/>
            <a:ext cx="234315" cy="271145"/>
          </a:xfrm>
          <a:custGeom>
            <a:avLst/>
            <a:gdLst/>
            <a:ahLst/>
            <a:cxnLst/>
            <a:rect l="l" t="t" r="r" b="b"/>
            <a:pathLst>
              <a:path w="234314" h="271144">
                <a:moveTo>
                  <a:pt x="0" y="0"/>
                </a:moveTo>
                <a:lnTo>
                  <a:pt x="233806" y="0"/>
                </a:lnTo>
                <a:lnTo>
                  <a:pt x="233806" y="69723"/>
                </a:lnTo>
                <a:lnTo>
                  <a:pt x="206628" y="69723"/>
                </a:lnTo>
                <a:lnTo>
                  <a:pt x="204088" y="60706"/>
                </a:lnTo>
                <a:lnTo>
                  <a:pt x="202056" y="54101"/>
                </a:lnTo>
                <a:lnTo>
                  <a:pt x="200660" y="49784"/>
                </a:lnTo>
                <a:lnTo>
                  <a:pt x="199136" y="45593"/>
                </a:lnTo>
                <a:lnTo>
                  <a:pt x="197612" y="42037"/>
                </a:lnTo>
                <a:lnTo>
                  <a:pt x="195706" y="38988"/>
                </a:lnTo>
                <a:lnTo>
                  <a:pt x="193928" y="36068"/>
                </a:lnTo>
                <a:lnTo>
                  <a:pt x="192150" y="33527"/>
                </a:lnTo>
                <a:lnTo>
                  <a:pt x="190118" y="31623"/>
                </a:lnTo>
                <a:lnTo>
                  <a:pt x="188087" y="29590"/>
                </a:lnTo>
                <a:lnTo>
                  <a:pt x="186054" y="27939"/>
                </a:lnTo>
                <a:lnTo>
                  <a:pt x="183768" y="26797"/>
                </a:lnTo>
                <a:lnTo>
                  <a:pt x="181482" y="25653"/>
                </a:lnTo>
                <a:lnTo>
                  <a:pt x="178688" y="24764"/>
                </a:lnTo>
                <a:lnTo>
                  <a:pt x="175260" y="24129"/>
                </a:lnTo>
                <a:lnTo>
                  <a:pt x="171957" y="23495"/>
                </a:lnTo>
                <a:lnTo>
                  <a:pt x="167512" y="23240"/>
                </a:lnTo>
                <a:lnTo>
                  <a:pt x="162051" y="23240"/>
                </a:lnTo>
                <a:lnTo>
                  <a:pt x="147827" y="23240"/>
                </a:lnTo>
                <a:lnTo>
                  <a:pt x="147827" y="221361"/>
                </a:lnTo>
                <a:lnTo>
                  <a:pt x="147827" y="228346"/>
                </a:lnTo>
                <a:lnTo>
                  <a:pt x="147954" y="233679"/>
                </a:lnTo>
                <a:lnTo>
                  <a:pt x="148336" y="237362"/>
                </a:lnTo>
                <a:lnTo>
                  <a:pt x="148716" y="240919"/>
                </a:lnTo>
                <a:lnTo>
                  <a:pt x="149478" y="243839"/>
                </a:lnTo>
                <a:lnTo>
                  <a:pt x="150622" y="246125"/>
                </a:lnTo>
                <a:lnTo>
                  <a:pt x="151637" y="248412"/>
                </a:lnTo>
                <a:lnTo>
                  <a:pt x="152907" y="250189"/>
                </a:lnTo>
                <a:lnTo>
                  <a:pt x="154431" y="251587"/>
                </a:lnTo>
                <a:lnTo>
                  <a:pt x="155955" y="252984"/>
                </a:lnTo>
                <a:lnTo>
                  <a:pt x="171830" y="258063"/>
                </a:lnTo>
                <a:lnTo>
                  <a:pt x="171830" y="271145"/>
                </a:lnTo>
                <a:lnTo>
                  <a:pt x="62102" y="271145"/>
                </a:lnTo>
                <a:lnTo>
                  <a:pt x="62102" y="258063"/>
                </a:lnTo>
                <a:lnTo>
                  <a:pt x="67690" y="257175"/>
                </a:lnTo>
                <a:lnTo>
                  <a:pt x="72136" y="255904"/>
                </a:lnTo>
                <a:lnTo>
                  <a:pt x="75311" y="254381"/>
                </a:lnTo>
                <a:lnTo>
                  <a:pt x="78612" y="252857"/>
                </a:lnTo>
                <a:lnTo>
                  <a:pt x="81025" y="250698"/>
                </a:lnTo>
                <a:lnTo>
                  <a:pt x="86232" y="227711"/>
                </a:lnTo>
                <a:lnTo>
                  <a:pt x="86232" y="221361"/>
                </a:lnTo>
                <a:lnTo>
                  <a:pt x="86232" y="23240"/>
                </a:lnTo>
                <a:lnTo>
                  <a:pt x="70103" y="23240"/>
                </a:lnTo>
                <a:lnTo>
                  <a:pt x="62102" y="23240"/>
                </a:lnTo>
                <a:lnTo>
                  <a:pt x="56006" y="24129"/>
                </a:lnTo>
                <a:lnTo>
                  <a:pt x="51815" y="26035"/>
                </a:lnTo>
                <a:lnTo>
                  <a:pt x="47625" y="27812"/>
                </a:lnTo>
                <a:lnTo>
                  <a:pt x="43941" y="30734"/>
                </a:lnTo>
                <a:lnTo>
                  <a:pt x="40766" y="34798"/>
                </a:lnTo>
                <a:lnTo>
                  <a:pt x="37718" y="38735"/>
                </a:lnTo>
                <a:lnTo>
                  <a:pt x="35051" y="44069"/>
                </a:lnTo>
                <a:lnTo>
                  <a:pt x="32765" y="50800"/>
                </a:lnTo>
                <a:lnTo>
                  <a:pt x="30479" y="57403"/>
                </a:lnTo>
                <a:lnTo>
                  <a:pt x="28701" y="63753"/>
                </a:lnTo>
                <a:lnTo>
                  <a:pt x="27177" y="69723"/>
                </a:lnTo>
                <a:lnTo>
                  <a:pt x="0" y="697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63772" y="1077975"/>
            <a:ext cx="247650" cy="271145"/>
          </a:xfrm>
          <a:custGeom>
            <a:avLst/>
            <a:gdLst/>
            <a:ahLst/>
            <a:cxnLst/>
            <a:rect l="l" t="t" r="r" b="b"/>
            <a:pathLst>
              <a:path w="247650" h="271144">
                <a:moveTo>
                  <a:pt x="0" y="0"/>
                </a:moveTo>
                <a:lnTo>
                  <a:pt x="103250" y="0"/>
                </a:lnTo>
                <a:lnTo>
                  <a:pt x="119155" y="311"/>
                </a:lnTo>
                <a:lnTo>
                  <a:pt x="158750" y="5079"/>
                </a:lnTo>
                <a:lnTo>
                  <a:pt x="198247" y="21462"/>
                </a:lnTo>
                <a:lnTo>
                  <a:pt x="226187" y="48006"/>
                </a:lnTo>
                <a:lnTo>
                  <a:pt x="241935" y="83693"/>
                </a:lnTo>
                <a:lnTo>
                  <a:pt x="247141" y="129666"/>
                </a:lnTo>
                <a:lnTo>
                  <a:pt x="246689" y="144787"/>
                </a:lnTo>
                <a:lnTo>
                  <a:pt x="239902" y="185293"/>
                </a:lnTo>
                <a:lnTo>
                  <a:pt x="218059" y="227457"/>
                </a:lnTo>
                <a:lnTo>
                  <a:pt x="186436" y="253237"/>
                </a:lnTo>
                <a:lnTo>
                  <a:pt x="143255" y="267588"/>
                </a:lnTo>
                <a:lnTo>
                  <a:pt x="90169" y="271145"/>
                </a:lnTo>
                <a:lnTo>
                  <a:pt x="0" y="271145"/>
                </a:lnTo>
                <a:lnTo>
                  <a:pt x="0" y="258063"/>
                </a:lnTo>
                <a:lnTo>
                  <a:pt x="4825" y="256794"/>
                </a:lnTo>
                <a:lnTo>
                  <a:pt x="8762" y="255270"/>
                </a:lnTo>
                <a:lnTo>
                  <a:pt x="11556" y="253746"/>
                </a:lnTo>
                <a:lnTo>
                  <a:pt x="14477" y="252222"/>
                </a:lnTo>
                <a:lnTo>
                  <a:pt x="16510" y="250189"/>
                </a:lnTo>
                <a:lnTo>
                  <a:pt x="17906" y="247396"/>
                </a:lnTo>
                <a:lnTo>
                  <a:pt x="19303" y="244728"/>
                </a:lnTo>
                <a:lnTo>
                  <a:pt x="20192" y="241300"/>
                </a:lnTo>
                <a:lnTo>
                  <a:pt x="20574" y="237109"/>
                </a:lnTo>
                <a:lnTo>
                  <a:pt x="20954" y="232918"/>
                </a:lnTo>
                <a:lnTo>
                  <a:pt x="21209" y="227711"/>
                </a:lnTo>
                <a:lnTo>
                  <a:pt x="21209" y="221361"/>
                </a:lnTo>
                <a:lnTo>
                  <a:pt x="21209" y="50037"/>
                </a:lnTo>
                <a:lnTo>
                  <a:pt x="21209" y="43814"/>
                </a:lnTo>
                <a:lnTo>
                  <a:pt x="21081" y="38608"/>
                </a:lnTo>
                <a:lnTo>
                  <a:pt x="20700" y="34289"/>
                </a:lnTo>
                <a:lnTo>
                  <a:pt x="20447" y="30099"/>
                </a:lnTo>
                <a:lnTo>
                  <a:pt x="0" y="130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962400" y="1076578"/>
            <a:ext cx="262890" cy="273050"/>
          </a:xfrm>
          <a:custGeom>
            <a:avLst/>
            <a:gdLst/>
            <a:ahLst/>
            <a:cxnLst/>
            <a:rect l="l" t="t" r="r" b="b"/>
            <a:pathLst>
              <a:path w="262889" h="273050">
                <a:moveTo>
                  <a:pt x="115570" y="0"/>
                </a:moveTo>
                <a:lnTo>
                  <a:pt x="168655" y="0"/>
                </a:lnTo>
                <a:lnTo>
                  <a:pt x="234187" y="222504"/>
                </a:lnTo>
                <a:lnTo>
                  <a:pt x="237109" y="232410"/>
                </a:lnTo>
                <a:lnTo>
                  <a:pt x="249300" y="253746"/>
                </a:lnTo>
                <a:lnTo>
                  <a:pt x="252475" y="256412"/>
                </a:lnTo>
                <a:lnTo>
                  <a:pt x="256921" y="258318"/>
                </a:lnTo>
                <a:lnTo>
                  <a:pt x="262636" y="259461"/>
                </a:lnTo>
                <a:lnTo>
                  <a:pt x="262636" y="272542"/>
                </a:lnTo>
                <a:lnTo>
                  <a:pt x="153035" y="272542"/>
                </a:lnTo>
                <a:lnTo>
                  <a:pt x="153035" y="259461"/>
                </a:lnTo>
                <a:lnTo>
                  <a:pt x="159892" y="258699"/>
                </a:lnTo>
                <a:lnTo>
                  <a:pt x="164973" y="256794"/>
                </a:lnTo>
                <a:lnTo>
                  <a:pt x="168275" y="253746"/>
                </a:lnTo>
                <a:lnTo>
                  <a:pt x="171576" y="250698"/>
                </a:lnTo>
                <a:lnTo>
                  <a:pt x="173227" y="246380"/>
                </a:lnTo>
                <a:lnTo>
                  <a:pt x="173227" y="240792"/>
                </a:lnTo>
                <a:lnTo>
                  <a:pt x="173227" y="236728"/>
                </a:lnTo>
                <a:lnTo>
                  <a:pt x="172847" y="232156"/>
                </a:lnTo>
                <a:lnTo>
                  <a:pt x="171830" y="227075"/>
                </a:lnTo>
                <a:lnTo>
                  <a:pt x="170941" y="221996"/>
                </a:lnTo>
                <a:lnTo>
                  <a:pt x="169417" y="215646"/>
                </a:lnTo>
                <a:lnTo>
                  <a:pt x="167259" y="208025"/>
                </a:lnTo>
                <a:lnTo>
                  <a:pt x="161925" y="188595"/>
                </a:lnTo>
                <a:lnTo>
                  <a:pt x="77088" y="188595"/>
                </a:lnTo>
                <a:lnTo>
                  <a:pt x="64770" y="227711"/>
                </a:lnTo>
                <a:lnTo>
                  <a:pt x="64135" y="233045"/>
                </a:lnTo>
                <a:lnTo>
                  <a:pt x="64135" y="238633"/>
                </a:lnTo>
                <a:lnTo>
                  <a:pt x="65440" y="247227"/>
                </a:lnTo>
                <a:lnTo>
                  <a:pt x="69342" y="253571"/>
                </a:lnTo>
                <a:lnTo>
                  <a:pt x="75815" y="257653"/>
                </a:lnTo>
                <a:lnTo>
                  <a:pt x="84836" y="259461"/>
                </a:lnTo>
                <a:lnTo>
                  <a:pt x="84836" y="272542"/>
                </a:lnTo>
                <a:lnTo>
                  <a:pt x="0" y="272542"/>
                </a:lnTo>
                <a:lnTo>
                  <a:pt x="0" y="259461"/>
                </a:lnTo>
                <a:lnTo>
                  <a:pt x="4952" y="258953"/>
                </a:lnTo>
                <a:lnTo>
                  <a:pt x="9144" y="257175"/>
                </a:lnTo>
                <a:lnTo>
                  <a:pt x="12953" y="254254"/>
                </a:lnTo>
                <a:lnTo>
                  <a:pt x="16637" y="251333"/>
                </a:lnTo>
                <a:lnTo>
                  <a:pt x="19938" y="247396"/>
                </a:lnTo>
                <a:lnTo>
                  <a:pt x="22987" y="242316"/>
                </a:lnTo>
                <a:lnTo>
                  <a:pt x="26035" y="237362"/>
                </a:lnTo>
                <a:lnTo>
                  <a:pt x="29337" y="230124"/>
                </a:lnTo>
                <a:lnTo>
                  <a:pt x="32765" y="220725"/>
                </a:lnTo>
                <a:lnTo>
                  <a:pt x="11557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14344" y="1076578"/>
            <a:ext cx="262890" cy="273050"/>
          </a:xfrm>
          <a:custGeom>
            <a:avLst/>
            <a:gdLst/>
            <a:ahLst/>
            <a:cxnLst/>
            <a:rect l="l" t="t" r="r" b="b"/>
            <a:pathLst>
              <a:path w="262889" h="273050">
                <a:moveTo>
                  <a:pt x="115569" y="0"/>
                </a:moveTo>
                <a:lnTo>
                  <a:pt x="168655" y="0"/>
                </a:lnTo>
                <a:lnTo>
                  <a:pt x="234187" y="222504"/>
                </a:lnTo>
                <a:lnTo>
                  <a:pt x="237108" y="232410"/>
                </a:lnTo>
                <a:lnTo>
                  <a:pt x="249300" y="253746"/>
                </a:lnTo>
                <a:lnTo>
                  <a:pt x="252475" y="256412"/>
                </a:lnTo>
                <a:lnTo>
                  <a:pt x="256920" y="258318"/>
                </a:lnTo>
                <a:lnTo>
                  <a:pt x="262635" y="259461"/>
                </a:lnTo>
                <a:lnTo>
                  <a:pt x="262635" y="272542"/>
                </a:lnTo>
                <a:lnTo>
                  <a:pt x="153034" y="272542"/>
                </a:lnTo>
                <a:lnTo>
                  <a:pt x="153034" y="259461"/>
                </a:lnTo>
                <a:lnTo>
                  <a:pt x="159892" y="258699"/>
                </a:lnTo>
                <a:lnTo>
                  <a:pt x="164972" y="256794"/>
                </a:lnTo>
                <a:lnTo>
                  <a:pt x="168275" y="253746"/>
                </a:lnTo>
                <a:lnTo>
                  <a:pt x="171576" y="250698"/>
                </a:lnTo>
                <a:lnTo>
                  <a:pt x="173227" y="246380"/>
                </a:lnTo>
                <a:lnTo>
                  <a:pt x="173227" y="240792"/>
                </a:lnTo>
                <a:lnTo>
                  <a:pt x="173227" y="236728"/>
                </a:lnTo>
                <a:lnTo>
                  <a:pt x="172846" y="232156"/>
                </a:lnTo>
                <a:lnTo>
                  <a:pt x="171830" y="227075"/>
                </a:lnTo>
                <a:lnTo>
                  <a:pt x="170941" y="221996"/>
                </a:lnTo>
                <a:lnTo>
                  <a:pt x="169417" y="215646"/>
                </a:lnTo>
                <a:lnTo>
                  <a:pt x="167258" y="208025"/>
                </a:lnTo>
                <a:lnTo>
                  <a:pt x="161925" y="188595"/>
                </a:lnTo>
                <a:lnTo>
                  <a:pt x="77088" y="188595"/>
                </a:lnTo>
                <a:lnTo>
                  <a:pt x="70484" y="207391"/>
                </a:lnTo>
                <a:lnTo>
                  <a:pt x="64134" y="233045"/>
                </a:lnTo>
                <a:lnTo>
                  <a:pt x="64134" y="238633"/>
                </a:lnTo>
                <a:lnTo>
                  <a:pt x="65440" y="247227"/>
                </a:lnTo>
                <a:lnTo>
                  <a:pt x="69341" y="253571"/>
                </a:lnTo>
                <a:lnTo>
                  <a:pt x="75815" y="257653"/>
                </a:lnTo>
                <a:lnTo>
                  <a:pt x="84835" y="259461"/>
                </a:lnTo>
                <a:lnTo>
                  <a:pt x="84835" y="272542"/>
                </a:lnTo>
                <a:lnTo>
                  <a:pt x="0" y="272542"/>
                </a:lnTo>
                <a:lnTo>
                  <a:pt x="0" y="259461"/>
                </a:lnTo>
                <a:lnTo>
                  <a:pt x="4952" y="258953"/>
                </a:lnTo>
                <a:lnTo>
                  <a:pt x="9143" y="257175"/>
                </a:lnTo>
                <a:lnTo>
                  <a:pt x="12953" y="254254"/>
                </a:lnTo>
                <a:lnTo>
                  <a:pt x="16636" y="251333"/>
                </a:lnTo>
                <a:lnTo>
                  <a:pt x="19938" y="247396"/>
                </a:lnTo>
                <a:lnTo>
                  <a:pt x="22986" y="242316"/>
                </a:lnTo>
                <a:lnTo>
                  <a:pt x="26034" y="237362"/>
                </a:lnTo>
                <a:lnTo>
                  <a:pt x="29336" y="230124"/>
                </a:lnTo>
                <a:lnTo>
                  <a:pt x="32765" y="220725"/>
                </a:lnTo>
                <a:lnTo>
                  <a:pt x="11556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47388" y="1351995"/>
            <a:ext cx="77724" cy="1776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59326" y="1289177"/>
            <a:ext cx="53466" cy="599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259326" y="1163827"/>
            <a:ext cx="53466" cy="5994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59326" y="1289177"/>
            <a:ext cx="53975" cy="60325"/>
          </a:xfrm>
          <a:custGeom>
            <a:avLst/>
            <a:gdLst/>
            <a:ahLst/>
            <a:cxnLst/>
            <a:rect l="l" t="t" r="r" b="b"/>
            <a:pathLst>
              <a:path w="53975" h="60325">
                <a:moveTo>
                  <a:pt x="0" y="0"/>
                </a:moveTo>
                <a:lnTo>
                  <a:pt x="53466" y="0"/>
                </a:lnTo>
                <a:lnTo>
                  <a:pt x="53466" y="59944"/>
                </a:lnTo>
                <a:lnTo>
                  <a:pt x="0" y="599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59326" y="1163827"/>
            <a:ext cx="53975" cy="60325"/>
          </a:xfrm>
          <a:custGeom>
            <a:avLst/>
            <a:gdLst/>
            <a:ahLst/>
            <a:cxnLst/>
            <a:rect l="l" t="t" r="r" b="b"/>
            <a:pathLst>
              <a:path w="53975" h="60325">
                <a:moveTo>
                  <a:pt x="0" y="0"/>
                </a:moveTo>
                <a:lnTo>
                  <a:pt x="53466" y="0"/>
                </a:lnTo>
                <a:lnTo>
                  <a:pt x="53466" y="59944"/>
                </a:lnTo>
                <a:lnTo>
                  <a:pt x="0" y="599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714113" y="929462"/>
            <a:ext cx="210820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62940" algn="l"/>
              </a:tabLst>
            </a:pPr>
            <a:r>
              <a:rPr sz="3200" dirty="0">
                <a:latin typeface="Cambria"/>
                <a:cs typeface="Cambria"/>
              </a:rPr>
              <a:t>It	</a:t>
            </a:r>
            <a:r>
              <a:rPr sz="3200" spc="-20" dirty="0">
                <a:latin typeface="Cambria"/>
                <a:cs typeface="Cambria"/>
              </a:rPr>
              <a:t>referred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04824" y="1417701"/>
            <a:ext cx="58908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211705" algn="l"/>
                <a:tab pos="2992120" algn="l"/>
                <a:tab pos="5227955" algn="l"/>
              </a:tabLst>
            </a:pPr>
            <a:r>
              <a:rPr sz="3200" spc="-25" dirty="0">
                <a:latin typeface="Cambria"/>
                <a:cs typeface="Cambria"/>
              </a:rPr>
              <a:t>s</a:t>
            </a:r>
            <a:r>
              <a:rPr sz="3200" dirty="0">
                <a:latin typeface="Cambria"/>
                <a:cs typeface="Cambria"/>
              </a:rPr>
              <a:t>ymp</a:t>
            </a:r>
            <a:r>
              <a:rPr sz="3200" spc="-30" dirty="0">
                <a:latin typeface="Cambria"/>
                <a:cs typeface="Cambria"/>
              </a:rPr>
              <a:t>t</a:t>
            </a:r>
            <a:r>
              <a:rPr sz="3200" dirty="0">
                <a:latin typeface="Cambria"/>
                <a:cs typeface="Cambria"/>
              </a:rPr>
              <a:t>o</a:t>
            </a:r>
            <a:r>
              <a:rPr sz="3200" spc="-10" dirty="0">
                <a:latin typeface="Cambria"/>
                <a:cs typeface="Cambria"/>
              </a:rPr>
              <a:t>m</a:t>
            </a:r>
            <a:r>
              <a:rPr sz="3200" dirty="0">
                <a:latin typeface="Cambria"/>
                <a:cs typeface="Cambria"/>
              </a:rPr>
              <a:t>s	or	se</a:t>
            </a:r>
            <a:r>
              <a:rPr sz="3200" spc="-15" dirty="0">
                <a:latin typeface="Cambria"/>
                <a:cs typeface="Cambria"/>
              </a:rPr>
              <a:t>n</a:t>
            </a:r>
            <a:r>
              <a:rPr sz="3200" dirty="0">
                <a:latin typeface="Cambria"/>
                <a:cs typeface="Cambria"/>
              </a:rPr>
              <a:t>sations	</a:t>
            </a:r>
            <a:r>
              <a:rPr sz="3200" spc="-5" dirty="0">
                <a:latin typeface="Cambria"/>
                <a:cs typeface="Cambria"/>
              </a:rPr>
              <a:t>a</a:t>
            </a:r>
            <a:r>
              <a:rPr sz="3200" spc="-20" dirty="0">
                <a:latin typeface="Cambria"/>
                <a:cs typeface="Cambria"/>
              </a:rPr>
              <a:t>n</a:t>
            </a:r>
            <a:r>
              <a:rPr sz="3200" dirty="0">
                <a:latin typeface="Cambria"/>
                <a:cs typeface="Cambria"/>
              </a:rPr>
              <a:t>d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66381" y="929462"/>
            <a:ext cx="1446530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105"/>
              </a:spcBef>
              <a:tabLst>
                <a:tab pos="730885" algn="l"/>
              </a:tabLst>
            </a:pPr>
            <a:r>
              <a:rPr sz="3200" spc="-30" dirty="0">
                <a:latin typeface="Cambria"/>
                <a:cs typeface="Cambria"/>
              </a:rPr>
              <a:t>t</a:t>
            </a:r>
            <a:r>
              <a:rPr sz="3200" dirty="0">
                <a:latin typeface="Cambria"/>
                <a:cs typeface="Cambria"/>
              </a:rPr>
              <a:t>o	</a:t>
            </a:r>
            <a:r>
              <a:rPr sz="3200" spc="-10" dirty="0">
                <a:latin typeface="Cambria"/>
                <a:cs typeface="Cambria"/>
              </a:rPr>
              <a:t>as</a:t>
            </a:r>
            <a:endParaRPr sz="3200">
              <a:latin typeface="Cambria"/>
              <a:cs typeface="Cambria"/>
            </a:endParaRPr>
          </a:p>
          <a:p>
            <a:pPr marR="5080" algn="r">
              <a:lnSpc>
                <a:spcPct val="100000"/>
              </a:lnSpc>
              <a:tabLst>
                <a:tab pos="999490" algn="l"/>
              </a:tabLst>
            </a:pPr>
            <a:r>
              <a:rPr sz="3200" dirty="0">
                <a:latin typeface="Cambria"/>
                <a:cs typeface="Cambria"/>
              </a:rPr>
              <a:t>can	</a:t>
            </a:r>
            <a:r>
              <a:rPr sz="3200" spc="-5" dirty="0">
                <a:latin typeface="Cambria"/>
                <a:cs typeface="Cambria"/>
              </a:rPr>
              <a:t>be</a:t>
            </a:r>
            <a:endParaRPr sz="3200">
              <a:latin typeface="Cambria"/>
              <a:cs typeface="Cambri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55091" y="3942905"/>
            <a:ext cx="230123" cy="17030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2458" y="3729482"/>
            <a:ext cx="215099" cy="2150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6363" y="3942981"/>
            <a:ext cx="2031492" cy="1716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8340" y="3665601"/>
            <a:ext cx="2007577" cy="35229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6950" y="3684270"/>
            <a:ext cx="123393" cy="24015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15250" y="3661028"/>
            <a:ext cx="1735239" cy="36144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8340" y="3665601"/>
            <a:ext cx="241300" cy="277495"/>
          </a:xfrm>
          <a:custGeom>
            <a:avLst/>
            <a:gdLst/>
            <a:ahLst/>
            <a:cxnLst/>
            <a:rect l="l" t="t" r="r" b="b"/>
            <a:pathLst>
              <a:path w="241300" h="277495">
                <a:moveTo>
                  <a:pt x="121793" y="0"/>
                </a:moveTo>
                <a:lnTo>
                  <a:pt x="173802" y="8493"/>
                </a:lnTo>
                <a:lnTo>
                  <a:pt x="211010" y="34036"/>
                </a:lnTo>
                <a:lnTo>
                  <a:pt x="233356" y="76406"/>
                </a:lnTo>
                <a:lnTo>
                  <a:pt x="240804" y="135255"/>
                </a:lnTo>
                <a:lnTo>
                  <a:pt x="240252" y="153372"/>
                </a:lnTo>
                <a:lnTo>
                  <a:pt x="231965" y="199771"/>
                </a:lnTo>
                <a:lnTo>
                  <a:pt x="214511" y="234703"/>
                </a:lnTo>
                <a:lnTo>
                  <a:pt x="178762" y="264719"/>
                </a:lnTo>
                <a:lnTo>
                  <a:pt x="130705" y="276992"/>
                </a:lnTo>
                <a:lnTo>
                  <a:pt x="117030" y="277494"/>
                </a:lnTo>
                <a:lnTo>
                  <a:pt x="89638" y="275371"/>
                </a:lnTo>
                <a:lnTo>
                  <a:pt x="45780" y="258314"/>
                </a:lnTo>
                <a:lnTo>
                  <a:pt x="16485" y="224143"/>
                </a:lnTo>
                <a:lnTo>
                  <a:pt x="1831" y="173001"/>
                </a:lnTo>
                <a:lnTo>
                  <a:pt x="0" y="141097"/>
                </a:lnTo>
                <a:lnTo>
                  <a:pt x="888" y="119524"/>
                </a:lnTo>
                <a:lnTo>
                  <a:pt x="7993" y="81285"/>
                </a:lnTo>
                <a:lnTo>
                  <a:pt x="31764" y="36766"/>
                </a:lnTo>
                <a:lnTo>
                  <a:pt x="70500" y="9269"/>
                </a:lnTo>
                <a:lnTo>
                  <a:pt x="12179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60548" y="3942882"/>
            <a:ext cx="981455" cy="17934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72104" y="3667378"/>
            <a:ext cx="958215" cy="27254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652265" y="3720846"/>
            <a:ext cx="71755" cy="111760"/>
          </a:xfrm>
          <a:custGeom>
            <a:avLst/>
            <a:gdLst/>
            <a:ahLst/>
            <a:cxnLst/>
            <a:rect l="l" t="t" r="r" b="b"/>
            <a:pathLst>
              <a:path w="71754" h="111760">
                <a:moveTo>
                  <a:pt x="39750" y="0"/>
                </a:moveTo>
                <a:lnTo>
                  <a:pt x="0" y="111759"/>
                </a:lnTo>
                <a:lnTo>
                  <a:pt x="71628" y="111759"/>
                </a:lnTo>
                <a:lnTo>
                  <a:pt x="3975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05733" y="3720846"/>
            <a:ext cx="71755" cy="111760"/>
          </a:xfrm>
          <a:custGeom>
            <a:avLst/>
            <a:gdLst/>
            <a:ahLst/>
            <a:cxnLst/>
            <a:rect l="l" t="t" r="r" b="b"/>
            <a:pathLst>
              <a:path w="71754" h="111760">
                <a:moveTo>
                  <a:pt x="39751" y="0"/>
                </a:moveTo>
                <a:lnTo>
                  <a:pt x="0" y="111759"/>
                </a:lnTo>
                <a:lnTo>
                  <a:pt x="71628" y="111759"/>
                </a:lnTo>
                <a:lnTo>
                  <a:pt x="3975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50336" y="3687445"/>
            <a:ext cx="109474" cy="2336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369055" y="3668776"/>
            <a:ext cx="234315" cy="271145"/>
          </a:xfrm>
          <a:custGeom>
            <a:avLst/>
            <a:gdLst/>
            <a:ahLst/>
            <a:cxnLst/>
            <a:rect l="l" t="t" r="r" b="b"/>
            <a:pathLst>
              <a:path w="234314" h="271145">
                <a:moveTo>
                  <a:pt x="0" y="0"/>
                </a:moveTo>
                <a:lnTo>
                  <a:pt x="233807" y="0"/>
                </a:lnTo>
                <a:lnTo>
                  <a:pt x="233807" y="69723"/>
                </a:lnTo>
                <a:lnTo>
                  <a:pt x="206629" y="69723"/>
                </a:lnTo>
                <a:lnTo>
                  <a:pt x="204089" y="60706"/>
                </a:lnTo>
                <a:lnTo>
                  <a:pt x="202057" y="54101"/>
                </a:lnTo>
                <a:lnTo>
                  <a:pt x="200660" y="49784"/>
                </a:lnTo>
                <a:lnTo>
                  <a:pt x="199136" y="45593"/>
                </a:lnTo>
                <a:lnTo>
                  <a:pt x="197612" y="42037"/>
                </a:lnTo>
                <a:lnTo>
                  <a:pt x="195707" y="38988"/>
                </a:lnTo>
                <a:lnTo>
                  <a:pt x="193929" y="36068"/>
                </a:lnTo>
                <a:lnTo>
                  <a:pt x="192151" y="33528"/>
                </a:lnTo>
                <a:lnTo>
                  <a:pt x="190119" y="31623"/>
                </a:lnTo>
                <a:lnTo>
                  <a:pt x="188087" y="29591"/>
                </a:lnTo>
                <a:lnTo>
                  <a:pt x="186055" y="27940"/>
                </a:lnTo>
                <a:lnTo>
                  <a:pt x="183769" y="26797"/>
                </a:lnTo>
                <a:lnTo>
                  <a:pt x="181483" y="25654"/>
                </a:lnTo>
                <a:lnTo>
                  <a:pt x="178689" y="24765"/>
                </a:lnTo>
                <a:lnTo>
                  <a:pt x="175260" y="24130"/>
                </a:lnTo>
                <a:lnTo>
                  <a:pt x="171958" y="23494"/>
                </a:lnTo>
                <a:lnTo>
                  <a:pt x="167513" y="23241"/>
                </a:lnTo>
                <a:lnTo>
                  <a:pt x="162052" y="23241"/>
                </a:lnTo>
                <a:lnTo>
                  <a:pt x="147828" y="23241"/>
                </a:lnTo>
                <a:lnTo>
                  <a:pt x="147828" y="221361"/>
                </a:lnTo>
                <a:lnTo>
                  <a:pt x="147828" y="228346"/>
                </a:lnTo>
                <a:lnTo>
                  <a:pt x="147955" y="233680"/>
                </a:lnTo>
                <a:lnTo>
                  <a:pt x="148336" y="237362"/>
                </a:lnTo>
                <a:lnTo>
                  <a:pt x="148844" y="240919"/>
                </a:lnTo>
                <a:lnTo>
                  <a:pt x="149479" y="243840"/>
                </a:lnTo>
                <a:lnTo>
                  <a:pt x="150622" y="246125"/>
                </a:lnTo>
                <a:lnTo>
                  <a:pt x="151638" y="248412"/>
                </a:lnTo>
                <a:lnTo>
                  <a:pt x="152908" y="250190"/>
                </a:lnTo>
                <a:lnTo>
                  <a:pt x="154432" y="251587"/>
                </a:lnTo>
                <a:lnTo>
                  <a:pt x="155956" y="252984"/>
                </a:lnTo>
                <a:lnTo>
                  <a:pt x="171831" y="258063"/>
                </a:lnTo>
                <a:lnTo>
                  <a:pt x="171831" y="271144"/>
                </a:lnTo>
                <a:lnTo>
                  <a:pt x="62103" y="271144"/>
                </a:lnTo>
                <a:lnTo>
                  <a:pt x="62103" y="258063"/>
                </a:lnTo>
                <a:lnTo>
                  <a:pt x="67691" y="257175"/>
                </a:lnTo>
                <a:lnTo>
                  <a:pt x="72136" y="255905"/>
                </a:lnTo>
                <a:lnTo>
                  <a:pt x="75311" y="254381"/>
                </a:lnTo>
                <a:lnTo>
                  <a:pt x="78613" y="252856"/>
                </a:lnTo>
                <a:lnTo>
                  <a:pt x="81026" y="250698"/>
                </a:lnTo>
                <a:lnTo>
                  <a:pt x="86233" y="227711"/>
                </a:lnTo>
                <a:lnTo>
                  <a:pt x="86233" y="221361"/>
                </a:lnTo>
                <a:lnTo>
                  <a:pt x="86233" y="23241"/>
                </a:lnTo>
                <a:lnTo>
                  <a:pt x="70104" y="23241"/>
                </a:lnTo>
                <a:lnTo>
                  <a:pt x="62103" y="23241"/>
                </a:lnTo>
                <a:lnTo>
                  <a:pt x="56007" y="24130"/>
                </a:lnTo>
                <a:lnTo>
                  <a:pt x="51816" y="26035"/>
                </a:lnTo>
                <a:lnTo>
                  <a:pt x="47625" y="27812"/>
                </a:lnTo>
                <a:lnTo>
                  <a:pt x="43942" y="30734"/>
                </a:lnTo>
                <a:lnTo>
                  <a:pt x="40767" y="34798"/>
                </a:lnTo>
                <a:lnTo>
                  <a:pt x="37719" y="38735"/>
                </a:lnTo>
                <a:lnTo>
                  <a:pt x="35052" y="44068"/>
                </a:lnTo>
                <a:lnTo>
                  <a:pt x="32766" y="50800"/>
                </a:lnTo>
                <a:lnTo>
                  <a:pt x="30480" y="57404"/>
                </a:lnTo>
                <a:lnTo>
                  <a:pt x="28702" y="63754"/>
                </a:lnTo>
                <a:lnTo>
                  <a:pt x="27178" y="69723"/>
                </a:lnTo>
                <a:lnTo>
                  <a:pt x="0" y="6972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72104" y="3668776"/>
            <a:ext cx="247650" cy="271145"/>
          </a:xfrm>
          <a:custGeom>
            <a:avLst/>
            <a:gdLst/>
            <a:ahLst/>
            <a:cxnLst/>
            <a:rect l="l" t="t" r="r" b="b"/>
            <a:pathLst>
              <a:path w="247650" h="271145">
                <a:moveTo>
                  <a:pt x="0" y="0"/>
                </a:moveTo>
                <a:lnTo>
                  <a:pt x="103250" y="0"/>
                </a:lnTo>
                <a:lnTo>
                  <a:pt x="119155" y="311"/>
                </a:lnTo>
                <a:lnTo>
                  <a:pt x="158750" y="5080"/>
                </a:lnTo>
                <a:lnTo>
                  <a:pt x="198246" y="21462"/>
                </a:lnTo>
                <a:lnTo>
                  <a:pt x="226187" y="48006"/>
                </a:lnTo>
                <a:lnTo>
                  <a:pt x="241934" y="83693"/>
                </a:lnTo>
                <a:lnTo>
                  <a:pt x="247142" y="129667"/>
                </a:lnTo>
                <a:lnTo>
                  <a:pt x="246689" y="144787"/>
                </a:lnTo>
                <a:lnTo>
                  <a:pt x="239902" y="185293"/>
                </a:lnTo>
                <a:lnTo>
                  <a:pt x="218058" y="227456"/>
                </a:lnTo>
                <a:lnTo>
                  <a:pt x="186436" y="253237"/>
                </a:lnTo>
                <a:lnTo>
                  <a:pt x="143256" y="267588"/>
                </a:lnTo>
                <a:lnTo>
                  <a:pt x="90169" y="271144"/>
                </a:lnTo>
                <a:lnTo>
                  <a:pt x="0" y="271144"/>
                </a:lnTo>
                <a:lnTo>
                  <a:pt x="0" y="258063"/>
                </a:lnTo>
                <a:lnTo>
                  <a:pt x="4825" y="256794"/>
                </a:lnTo>
                <a:lnTo>
                  <a:pt x="8762" y="255269"/>
                </a:lnTo>
                <a:lnTo>
                  <a:pt x="11556" y="253746"/>
                </a:lnTo>
                <a:lnTo>
                  <a:pt x="14477" y="252222"/>
                </a:lnTo>
                <a:lnTo>
                  <a:pt x="16509" y="250190"/>
                </a:lnTo>
                <a:lnTo>
                  <a:pt x="17906" y="247396"/>
                </a:lnTo>
                <a:lnTo>
                  <a:pt x="19303" y="244729"/>
                </a:lnTo>
                <a:lnTo>
                  <a:pt x="20193" y="241300"/>
                </a:lnTo>
                <a:lnTo>
                  <a:pt x="20574" y="237109"/>
                </a:lnTo>
                <a:lnTo>
                  <a:pt x="20955" y="232918"/>
                </a:lnTo>
                <a:lnTo>
                  <a:pt x="21208" y="227711"/>
                </a:lnTo>
                <a:lnTo>
                  <a:pt x="21208" y="221361"/>
                </a:lnTo>
                <a:lnTo>
                  <a:pt x="21208" y="50037"/>
                </a:lnTo>
                <a:lnTo>
                  <a:pt x="21208" y="43815"/>
                </a:lnTo>
                <a:lnTo>
                  <a:pt x="21081" y="38607"/>
                </a:lnTo>
                <a:lnTo>
                  <a:pt x="20700" y="34290"/>
                </a:lnTo>
                <a:lnTo>
                  <a:pt x="20446" y="30099"/>
                </a:lnTo>
                <a:lnTo>
                  <a:pt x="0" y="1308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567684" y="3667378"/>
            <a:ext cx="262890" cy="273050"/>
          </a:xfrm>
          <a:custGeom>
            <a:avLst/>
            <a:gdLst/>
            <a:ahLst/>
            <a:cxnLst/>
            <a:rect l="l" t="t" r="r" b="b"/>
            <a:pathLst>
              <a:path w="262889" h="273050">
                <a:moveTo>
                  <a:pt x="115569" y="0"/>
                </a:moveTo>
                <a:lnTo>
                  <a:pt x="168655" y="0"/>
                </a:lnTo>
                <a:lnTo>
                  <a:pt x="234187" y="222504"/>
                </a:lnTo>
                <a:lnTo>
                  <a:pt x="237108" y="232410"/>
                </a:lnTo>
                <a:lnTo>
                  <a:pt x="249300" y="253746"/>
                </a:lnTo>
                <a:lnTo>
                  <a:pt x="252475" y="256413"/>
                </a:lnTo>
                <a:lnTo>
                  <a:pt x="256920" y="258318"/>
                </a:lnTo>
                <a:lnTo>
                  <a:pt x="262636" y="259461"/>
                </a:lnTo>
                <a:lnTo>
                  <a:pt x="262636" y="272542"/>
                </a:lnTo>
                <a:lnTo>
                  <a:pt x="153035" y="272542"/>
                </a:lnTo>
                <a:lnTo>
                  <a:pt x="153035" y="259461"/>
                </a:lnTo>
                <a:lnTo>
                  <a:pt x="159892" y="258699"/>
                </a:lnTo>
                <a:lnTo>
                  <a:pt x="164973" y="256794"/>
                </a:lnTo>
                <a:lnTo>
                  <a:pt x="168275" y="253746"/>
                </a:lnTo>
                <a:lnTo>
                  <a:pt x="171576" y="250698"/>
                </a:lnTo>
                <a:lnTo>
                  <a:pt x="173227" y="246380"/>
                </a:lnTo>
                <a:lnTo>
                  <a:pt x="173227" y="240792"/>
                </a:lnTo>
                <a:lnTo>
                  <a:pt x="173227" y="236728"/>
                </a:lnTo>
                <a:lnTo>
                  <a:pt x="172846" y="232156"/>
                </a:lnTo>
                <a:lnTo>
                  <a:pt x="171830" y="227076"/>
                </a:lnTo>
                <a:lnTo>
                  <a:pt x="170941" y="221996"/>
                </a:lnTo>
                <a:lnTo>
                  <a:pt x="169417" y="215646"/>
                </a:lnTo>
                <a:lnTo>
                  <a:pt x="167258" y="208026"/>
                </a:lnTo>
                <a:lnTo>
                  <a:pt x="161925" y="188595"/>
                </a:lnTo>
                <a:lnTo>
                  <a:pt x="77088" y="188595"/>
                </a:lnTo>
                <a:lnTo>
                  <a:pt x="64769" y="227711"/>
                </a:lnTo>
                <a:lnTo>
                  <a:pt x="64135" y="233045"/>
                </a:lnTo>
                <a:lnTo>
                  <a:pt x="64135" y="238633"/>
                </a:lnTo>
                <a:lnTo>
                  <a:pt x="65440" y="247227"/>
                </a:lnTo>
                <a:lnTo>
                  <a:pt x="69341" y="253571"/>
                </a:lnTo>
                <a:lnTo>
                  <a:pt x="75815" y="257653"/>
                </a:lnTo>
                <a:lnTo>
                  <a:pt x="84836" y="259461"/>
                </a:lnTo>
                <a:lnTo>
                  <a:pt x="84836" y="272542"/>
                </a:lnTo>
                <a:lnTo>
                  <a:pt x="0" y="272542"/>
                </a:lnTo>
                <a:lnTo>
                  <a:pt x="0" y="259461"/>
                </a:lnTo>
                <a:lnTo>
                  <a:pt x="4952" y="258953"/>
                </a:lnTo>
                <a:lnTo>
                  <a:pt x="9143" y="257175"/>
                </a:lnTo>
                <a:lnTo>
                  <a:pt x="12953" y="254254"/>
                </a:lnTo>
                <a:lnTo>
                  <a:pt x="16637" y="251333"/>
                </a:lnTo>
                <a:lnTo>
                  <a:pt x="19938" y="247396"/>
                </a:lnTo>
                <a:lnTo>
                  <a:pt x="22987" y="242316"/>
                </a:lnTo>
                <a:lnTo>
                  <a:pt x="26035" y="237363"/>
                </a:lnTo>
                <a:lnTo>
                  <a:pt x="29337" y="230124"/>
                </a:lnTo>
                <a:lnTo>
                  <a:pt x="32765" y="220726"/>
                </a:lnTo>
                <a:lnTo>
                  <a:pt x="11556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121151" y="3667378"/>
            <a:ext cx="262890" cy="273050"/>
          </a:xfrm>
          <a:custGeom>
            <a:avLst/>
            <a:gdLst/>
            <a:ahLst/>
            <a:cxnLst/>
            <a:rect l="l" t="t" r="r" b="b"/>
            <a:pathLst>
              <a:path w="262889" h="273050">
                <a:moveTo>
                  <a:pt x="115570" y="0"/>
                </a:moveTo>
                <a:lnTo>
                  <a:pt x="168656" y="0"/>
                </a:lnTo>
                <a:lnTo>
                  <a:pt x="234187" y="222504"/>
                </a:lnTo>
                <a:lnTo>
                  <a:pt x="237109" y="232410"/>
                </a:lnTo>
                <a:lnTo>
                  <a:pt x="249300" y="253746"/>
                </a:lnTo>
                <a:lnTo>
                  <a:pt x="252475" y="256413"/>
                </a:lnTo>
                <a:lnTo>
                  <a:pt x="256921" y="258318"/>
                </a:lnTo>
                <a:lnTo>
                  <a:pt x="262636" y="259461"/>
                </a:lnTo>
                <a:lnTo>
                  <a:pt x="262636" y="272542"/>
                </a:lnTo>
                <a:lnTo>
                  <a:pt x="153035" y="272542"/>
                </a:lnTo>
                <a:lnTo>
                  <a:pt x="153035" y="259461"/>
                </a:lnTo>
                <a:lnTo>
                  <a:pt x="159893" y="258699"/>
                </a:lnTo>
                <a:lnTo>
                  <a:pt x="164973" y="256794"/>
                </a:lnTo>
                <a:lnTo>
                  <a:pt x="168275" y="253746"/>
                </a:lnTo>
                <a:lnTo>
                  <a:pt x="171576" y="250698"/>
                </a:lnTo>
                <a:lnTo>
                  <a:pt x="173227" y="246380"/>
                </a:lnTo>
                <a:lnTo>
                  <a:pt x="173227" y="240792"/>
                </a:lnTo>
                <a:lnTo>
                  <a:pt x="173227" y="236728"/>
                </a:lnTo>
                <a:lnTo>
                  <a:pt x="172847" y="232156"/>
                </a:lnTo>
                <a:lnTo>
                  <a:pt x="171831" y="227076"/>
                </a:lnTo>
                <a:lnTo>
                  <a:pt x="170942" y="221996"/>
                </a:lnTo>
                <a:lnTo>
                  <a:pt x="169418" y="215646"/>
                </a:lnTo>
                <a:lnTo>
                  <a:pt x="167259" y="208026"/>
                </a:lnTo>
                <a:lnTo>
                  <a:pt x="161925" y="188595"/>
                </a:lnTo>
                <a:lnTo>
                  <a:pt x="77089" y="188595"/>
                </a:lnTo>
                <a:lnTo>
                  <a:pt x="64770" y="227711"/>
                </a:lnTo>
                <a:lnTo>
                  <a:pt x="64135" y="233045"/>
                </a:lnTo>
                <a:lnTo>
                  <a:pt x="64135" y="238633"/>
                </a:lnTo>
                <a:lnTo>
                  <a:pt x="65440" y="247227"/>
                </a:lnTo>
                <a:lnTo>
                  <a:pt x="69342" y="253571"/>
                </a:lnTo>
                <a:lnTo>
                  <a:pt x="75815" y="257653"/>
                </a:lnTo>
                <a:lnTo>
                  <a:pt x="84836" y="259461"/>
                </a:lnTo>
                <a:lnTo>
                  <a:pt x="84836" y="272542"/>
                </a:lnTo>
                <a:lnTo>
                  <a:pt x="0" y="272542"/>
                </a:lnTo>
                <a:lnTo>
                  <a:pt x="0" y="259461"/>
                </a:lnTo>
                <a:lnTo>
                  <a:pt x="4953" y="258953"/>
                </a:lnTo>
                <a:lnTo>
                  <a:pt x="9143" y="257175"/>
                </a:lnTo>
                <a:lnTo>
                  <a:pt x="12954" y="254254"/>
                </a:lnTo>
                <a:lnTo>
                  <a:pt x="16637" y="251333"/>
                </a:lnTo>
                <a:lnTo>
                  <a:pt x="19939" y="247396"/>
                </a:lnTo>
                <a:lnTo>
                  <a:pt x="22987" y="242316"/>
                </a:lnTo>
                <a:lnTo>
                  <a:pt x="26035" y="237363"/>
                </a:lnTo>
                <a:lnTo>
                  <a:pt x="29337" y="230124"/>
                </a:lnTo>
                <a:lnTo>
                  <a:pt x="32766" y="220726"/>
                </a:lnTo>
                <a:lnTo>
                  <a:pt x="11557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52671" y="3942795"/>
            <a:ext cx="77724" cy="17768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64609" y="3879977"/>
            <a:ext cx="53466" cy="5994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864609" y="3754628"/>
            <a:ext cx="53466" cy="5994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864609" y="3879977"/>
            <a:ext cx="53975" cy="60325"/>
          </a:xfrm>
          <a:custGeom>
            <a:avLst/>
            <a:gdLst/>
            <a:ahLst/>
            <a:cxnLst/>
            <a:rect l="l" t="t" r="r" b="b"/>
            <a:pathLst>
              <a:path w="53975" h="60325">
                <a:moveTo>
                  <a:pt x="0" y="0"/>
                </a:moveTo>
                <a:lnTo>
                  <a:pt x="53466" y="0"/>
                </a:lnTo>
                <a:lnTo>
                  <a:pt x="53466" y="59943"/>
                </a:lnTo>
                <a:lnTo>
                  <a:pt x="0" y="5994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864609" y="3754628"/>
            <a:ext cx="53975" cy="60325"/>
          </a:xfrm>
          <a:custGeom>
            <a:avLst/>
            <a:gdLst/>
            <a:ahLst/>
            <a:cxnLst/>
            <a:rect l="l" t="t" r="r" b="b"/>
            <a:pathLst>
              <a:path w="53975" h="60325">
                <a:moveTo>
                  <a:pt x="0" y="0"/>
                </a:moveTo>
                <a:lnTo>
                  <a:pt x="53466" y="0"/>
                </a:lnTo>
                <a:lnTo>
                  <a:pt x="53466" y="59944"/>
                </a:lnTo>
                <a:lnTo>
                  <a:pt x="0" y="5994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330200" y="1830151"/>
            <a:ext cx="7981950" cy="4719955"/>
          </a:xfrm>
          <a:prstGeom prst="rect">
            <a:avLst/>
          </a:prstGeom>
        </p:spPr>
        <p:txBody>
          <a:bodyPr vert="horz" wrap="square" lIns="0" tIns="88265" rIns="0" bIns="0" rtlCol="0">
            <a:spAutoFit/>
          </a:bodyPr>
          <a:lstStyle/>
          <a:p>
            <a:pPr marL="287020" algn="just">
              <a:lnSpc>
                <a:spcPct val="100000"/>
              </a:lnSpc>
              <a:spcBef>
                <a:spcPts val="695"/>
              </a:spcBef>
            </a:pPr>
            <a:r>
              <a:rPr sz="3200" spc="-5" dirty="0">
                <a:latin typeface="Cambria"/>
                <a:cs typeface="Cambria"/>
              </a:rPr>
              <a:t>described </a:t>
            </a:r>
            <a:r>
              <a:rPr sz="3200" spc="-25" dirty="0">
                <a:latin typeface="Cambria"/>
                <a:cs typeface="Cambria"/>
              </a:rPr>
              <a:t>by </a:t>
            </a:r>
            <a:r>
              <a:rPr sz="3200" spc="-5" dirty="0">
                <a:latin typeface="Cambria"/>
                <a:cs typeface="Cambria"/>
              </a:rPr>
              <a:t>that </a:t>
            </a:r>
            <a:r>
              <a:rPr sz="3200" spc="-10" dirty="0">
                <a:latin typeface="Cambria"/>
                <a:cs typeface="Cambria"/>
              </a:rPr>
              <a:t>affected </a:t>
            </a:r>
            <a:r>
              <a:rPr sz="3200" spc="-5" dirty="0">
                <a:latin typeface="Cambria"/>
                <a:cs typeface="Cambria"/>
              </a:rPr>
              <a:t>person </a:t>
            </a:r>
            <a:r>
              <a:rPr sz="3200" dirty="0">
                <a:latin typeface="Cambria"/>
                <a:cs typeface="Cambria"/>
              </a:rPr>
              <a:t>or</a:t>
            </a:r>
            <a:r>
              <a:rPr sz="3200" spc="1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patient</a:t>
            </a:r>
            <a:endParaRPr sz="3200" dirty="0">
              <a:latin typeface="Cambria"/>
              <a:cs typeface="Cambria"/>
            </a:endParaRPr>
          </a:p>
          <a:p>
            <a:pPr marL="287020" marR="5715" indent="-274955" algn="just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655" algn="l"/>
              </a:tabLst>
            </a:pPr>
            <a:r>
              <a:rPr sz="3200" b="1" spc="-10" dirty="0">
                <a:latin typeface="Cambria"/>
                <a:cs typeface="Cambria"/>
              </a:rPr>
              <a:t>Example: </a:t>
            </a:r>
            <a:r>
              <a:rPr sz="3200" spc="-20" dirty="0">
                <a:latin typeface="Cambria"/>
                <a:cs typeface="Cambria"/>
              </a:rPr>
              <a:t>Pain, </a:t>
            </a:r>
            <a:r>
              <a:rPr sz="3200" spc="-5" dirty="0">
                <a:latin typeface="Cambria"/>
                <a:cs typeface="Cambria"/>
              </a:rPr>
              <a:t>itching, tinnitus, </a:t>
            </a:r>
            <a:r>
              <a:rPr sz="3200" spc="-10" dirty="0">
                <a:latin typeface="Cambria"/>
                <a:cs typeface="Cambria"/>
              </a:rPr>
              <a:t>feeling </a:t>
            </a:r>
            <a:r>
              <a:rPr sz="3200" dirty="0">
                <a:latin typeface="Cambria"/>
                <a:cs typeface="Cambria"/>
              </a:rPr>
              <a:t>of  </a:t>
            </a:r>
            <a:r>
              <a:rPr sz="3200" spc="-10" dirty="0">
                <a:latin typeface="Cambria"/>
                <a:cs typeface="Cambria"/>
              </a:rPr>
              <a:t>worry</a:t>
            </a:r>
            <a:endParaRPr sz="3200" dirty="0">
              <a:latin typeface="Cambria"/>
              <a:cs typeface="Cambria"/>
            </a:endParaRPr>
          </a:p>
          <a:p>
            <a:pPr marL="287020" marR="5080" indent="3521710" algn="just">
              <a:lnSpc>
                <a:spcPct val="100000"/>
              </a:lnSpc>
              <a:spcBef>
                <a:spcPts val="605"/>
              </a:spcBef>
            </a:pPr>
            <a:r>
              <a:rPr sz="3200" dirty="0">
                <a:latin typeface="Cambria"/>
                <a:cs typeface="Cambria"/>
              </a:rPr>
              <a:t>It </a:t>
            </a:r>
            <a:r>
              <a:rPr sz="3200" spc="-20" dirty="0">
                <a:latin typeface="Cambria"/>
                <a:cs typeface="Cambria"/>
              </a:rPr>
              <a:t>referred </a:t>
            </a:r>
            <a:r>
              <a:rPr sz="3200" spc="-15" dirty="0">
                <a:latin typeface="Cambria"/>
                <a:cs typeface="Cambria"/>
              </a:rPr>
              <a:t>to </a:t>
            </a:r>
            <a:r>
              <a:rPr sz="3200" spc="-5" dirty="0">
                <a:latin typeface="Cambria"/>
                <a:cs typeface="Cambria"/>
              </a:rPr>
              <a:t>as signs,  </a:t>
            </a:r>
            <a:r>
              <a:rPr sz="3200" spc="-20" dirty="0">
                <a:latin typeface="Cambria"/>
                <a:cs typeface="Cambria"/>
              </a:rPr>
              <a:t>are </a:t>
            </a:r>
            <a:r>
              <a:rPr sz="3200" spc="-5" dirty="0">
                <a:latin typeface="Cambria"/>
                <a:cs typeface="Cambria"/>
              </a:rPr>
              <a:t>detectable </a:t>
            </a:r>
            <a:r>
              <a:rPr sz="3200" spc="-20" dirty="0">
                <a:latin typeface="Cambria"/>
                <a:cs typeface="Cambria"/>
              </a:rPr>
              <a:t>by </a:t>
            </a:r>
            <a:r>
              <a:rPr sz="3200" spc="-5" dirty="0">
                <a:latin typeface="Cambria"/>
                <a:cs typeface="Cambria"/>
              </a:rPr>
              <a:t>an </a:t>
            </a:r>
            <a:r>
              <a:rPr sz="3200" spc="-10" dirty="0">
                <a:latin typeface="Cambria"/>
                <a:cs typeface="Cambria"/>
              </a:rPr>
              <a:t>observer </a:t>
            </a:r>
            <a:r>
              <a:rPr sz="3200" spc="-15" dirty="0">
                <a:latin typeface="Cambria"/>
                <a:cs typeface="Cambria"/>
              </a:rPr>
              <a:t>mainly </a:t>
            </a:r>
            <a:r>
              <a:rPr sz="3200" spc="-10" dirty="0">
                <a:latin typeface="Cambria"/>
                <a:cs typeface="Cambria"/>
              </a:rPr>
              <a:t>using  </a:t>
            </a:r>
            <a:r>
              <a:rPr sz="3200" spc="-5" dirty="0">
                <a:latin typeface="Cambria"/>
                <a:cs typeface="Cambria"/>
              </a:rPr>
              <a:t>inspection, percussion, palpation </a:t>
            </a:r>
            <a:r>
              <a:rPr sz="3200" dirty="0">
                <a:latin typeface="Cambria"/>
                <a:cs typeface="Cambria"/>
              </a:rPr>
              <a:t>or  </a:t>
            </a:r>
            <a:r>
              <a:rPr sz="3200" spc="-5" dirty="0">
                <a:latin typeface="Cambria"/>
                <a:cs typeface="Cambria"/>
              </a:rPr>
              <a:t>auscultation</a:t>
            </a:r>
            <a:endParaRPr sz="3200" dirty="0">
              <a:latin typeface="Cambria"/>
              <a:cs typeface="Cambria"/>
            </a:endParaRPr>
          </a:p>
          <a:p>
            <a:pPr marL="287020" marR="6350" indent="-274955" algn="just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655" algn="l"/>
              </a:tabLst>
            </a:pPr>
            <a:r>
              <a:rPr sz="3200" b="1" spc="-10" dirty="0">
                <a:latin typeface="Cambria"/>
                <a:cs typeface="Cambria"/>
              </a:rPr>
              <a:t>Example: </a:t>
            </a:r>
            <a:r>
              <a:rPr sz="3200" spc="-60" dirty="0">
                <a:latin typeface="Cambria"/>
                <a:cs typeface="Cambria"/>
              </a:rPr>
              <a:t>Pallor, </a:t>
            </a:r>
            <a:r>
              <a:rPr sz="3200" spc="-10" dirty="0">
                <a:latin typeface="Cambria"/>
                <a:cs typeface="Cambria"/>
              </a:rPr>
              <a:t>Diaphoresis, </a:t>
            </a:r>
            <a:r>
              <a:rPr sz="3200" spc="-5" dirty="0">
                <a:latin typeface="Cambria"/>
                <a:cs typeface="Cambria"/>
              </a:rPr>
              <a:t>Jaundice, BP </a:t>
            </a:r>
            <a:r>
              <a:rPr sz="3200" dirty="0">
                <a:latin typeface="Cambria"/>
                <a:cs typeface="Cambria"/>
              </a:rPr>
              <a:t>–  150/100</a:t>
            </a:r>
            <a:r>
              <a:rPr sz="3200" spc="-1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mmhg</a:t>
            </a:r>
            <a:endParaRPr sz="32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7686" y="885806"/>
            <a:ext cx="7964036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1685" y="508254"/>
            <a:ext cx="7983791" cy="381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90642" y="584200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70">
                <a:moveTo>
                  <a:pt x="54610" y="0"/>
                </a:moveTo>
                <a:lnTo>
                  <a:pt x="0" y="153670"/>
                </a:lnTo>
                <a:lnTo>
                  <a:pt x="98298" y="153670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76471" y="584200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70">
                <a:moveTo>
                  <a:pt x="54609" y="0"/>
                </a:moveTo>
                <a:lnTo>
                  <a:pt x="0" y="153670"/>
                </a:lnTo>
                <a:lnTo>
                  <a:pt x="98298" y="153670"/>
                </a:lnTo>
                <a:lnTo>
                  <a:pt x="5460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29126" y="544576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29" h="308609">
                <a:moveTo>
                  <a:pt x="24257" y="0"/>
                </a:moveTo>
                <a:lnTo>
                  <a:pt x="12953" y="0"/>
                </a:lnTo>
                <a:lnTo>
                  <a:pt x="4825" y="126"/>
                </a:lnTo>
                <a:lnTo>
                  <a:pt x="0" y="508"/>
                </a:lnTo>
                <a:lnTo>
                  <a:pt x="0" y="307721"/>
                </a:lnTo>
                <a:lnTo>
                  <a:pt x="3175" y="308356"/>
                </a:lnTo>
                <a:lnTo>
                  <a:pt x="11557" y="308610"/>
                </a:lnTo>
                <a:lnTo>
                  <a:pt x="24764" y="308610"/>
                </a:lnTo>
                <a:lnTo>
                  <a:pt x="64502" y="303680"/>
                </a:lnTo>
                <a:lnTo>
                  <a:pt x="101219" y="281813"/>
                </a:lnTo>
                <a:lnTo>
                  <a:pt x="122989" y="247255"/>
                </a:lnTo>
                <a:lnTo>
                  <a:pt x="135445" y="196532"/>
                </a:lnTo>
                <a:lnTo>
                  <a:pt x="137922" y="152908"/>
                </a:lnTo>
                <a:lnTo>
                  <a:pt x="137042" y="128095"/>
                </a:lnTo>
                <a:lnTo>
                  <a:pt x="130046" y="85042"/>
                </a:lnTo>
                <a:lnTo>
                  <a:pt x="107187" y="37004"/>
                </a:lnTo>
                <a:lnTo>
                  <a:pt x="71495" y="9161"/>
                </a:lnTo>
                <a:lnTo>
                  <a:pt x="2425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4101" y="544576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30" h="308609">
                <a:moveTo>
                  <a:pt x="24256" y="0"/>
                </a:moveTo>
                <a:lnTo>
                  <a:pt x="12954" y="0"/>
                </a:lnTo>
                <a:lnTo>
                  <a:pt x="4825" y="126"/>
                </a:lnTo>
                <a:lnTo>
                  <a:pt x="0" y="508"/>
                </a:lnTo>
                <a:lnTo>
                  <a:pt x="0" y="307721"/>
                </a:lnTo>
                <a:lnTo>
                  <a:pt x="3175" y="308356"/>
                </a:lnTo>
                <a:lnTo>
                  <a:pt x="11556" y="308610"/>
                </a:lnTo>
                <a:lnTo>
                  <a:pt x="24765" y="308610"/>
                </a:lnTo>
                <a:lnTo>
                  <a:pt x="64502" y="303680"/>
                </a:lnTo>
                <a:lnTo>
                  <a:pt x="101218" y="281813"/>
                </a:lnTo>
                <a:lnTo>
                  <a:pt x="122989" y="247255"/>
                </a:lnTo>
                <a:lnTo>
                  <a:pt x="135445" y="196532"/>
                </a:lnTo>
                <a:lnTo>
                  <a:pt x="137922" y="152908"/>
                </a:lnTo>
                <a:lnTo>
                  <a:pt x="137042" y="128095"/>
                </a:lnTo>
                <a:lnTo>
                  <a:pt x="130046" y="85042"/>
                </a:lnTo>
                <a:lnTo>
                  <a:pt x="107187" y="37004"/>
                </a:lnTo>
                <a:lnTo>
                  <a:pt x="71495" y="9161"/>
                </a:lnTo>
                <a:lnTo>
                  <a:pt x="2425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85430" y="540130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4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6"/>
                </a:lnTo>
                <a:lnTo>
                  <a:pt x="1238" y="193286"/>
                </a:lnTo>
                <a:lnTo>
                  <a:pt x="11144" y="254627"/>
                </a:lnTo>
                <a:lnTo>
                  <a:pt x="31025" y="295017"/>
                </a:lnTo>
                <a:lnTo>
                  <a:pt x="80264" y="317627"/>
                </a:lnTo>
                <a:lnTo>
                  <a:pt x="90431" y="316932"/>
                </a:lnTo>
                <a:lnTo>
                  <a:pt x="129444" y="292750"/>
                </a:lnTo>
                <a:lnTo>
                  <a:pt x="147843" y="252428"/>
                </a:lnTo>
                <a:lnTo>
                  <a:pt x="154848" y="212179"/>
                </a:lnTo>
                <a:lnTo>
                  <a:pt x="157099" y="165227"/>
                </a:lnTo>
                <a:lnTo>
                  <a:pt x="156553" y="139176"/>
                </a:lnTo>
                <a:lnTo>
                  <a:pt x="152223" y="93646"/>
                </a:lnTo>
                <a:lnTo>
                  <a:pt x="137699" y="41957"/>
                </a:lnTo>
                <a:lnTo>
                  <a:pt x="113270" y="10608"/>
                </a:lnTo>
                <a:lnTo>
                  <a:pt x="781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90870" y="540130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4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6"/>
                </a:lnTo>
                <a:lnTo>
                  <a:pt x="1238" y="193286"/>
                </a:lnTo>
                <a:lnTo>
                  <a:pt x="11144" y="254627"/>
                </a:lnTo>
                <a:lnTo>
                  <a:pt x="31025" y="295017"/>
                </a:lnTo>
                <a:lnTo>
                  <a:pt x="80263" y="317627"/>
                </a:lnTo>
                <a:lnTo>
                  <a:pt x="90431" y="316932"/>
                </a:lnTo>
                <a:lnTo>
                  <a:pt x="129444" y="292750"/>
                </a:lnTo>
                <a:lnTo>
                  <a:pt x="147843" y="252428"/>
                </a:lnTo>
                <a:lnTo>
                  <a:pt x="154848" y="212179"/>
                </a:lnTo>
                <a:lnTo>
                  <a:pt x="157099" y="165227"/>
                </a:lnTo>
                <a:lnTo>
                  <a:pt x="156553" y="139176"/>
                </a:lnTo>
                <a:lnTo>
                  <a:pt x="152223" y="93646"/>
                </a:lnTo>
                <a:lnTo>
                  <a:pt x="137699" y="41957"/>
                </a:lnTo>
                <a:lnTo>
                  <a:pt x="113270" y="10608"/>
                </a:lnTo>
                <a:lnTo>
                  <a:pt x="781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84829" y="540130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80" h="318134">
                <a:moveTo>
                  <a:pt x="78105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6"/>
                </a:lnTo>
                <a:lnTo>
                  <a:pt x="1238" y="193286"/>
                </a:lnTo>
                <a:lnTo>
                  <a:pt x="11144" y="254627"/>
                </a:lnTo>
                <a:lnTo>
                  <a:pt x="31025" y="295017"/>
                </a:lnTo>
                <a:lnTo>
                  <a:pt x="80263" y="317627"/>
                </a:lnTo>
                <a:lnTo>
                  <a:pt x="90431" y="316932"/>
                </a:lnTo>
                <a:lnTo>
                  <a:pt x="129444" y="292750"/>
                </a:lnTo>
                <a:lnTo>
                  <a:pt x="147843" y="252428"/>
                </a:lnTo>
                <a:lnTo>
                  <a:pt x="154848" y="212179"/>
                </a:lnTo>
                <a:lnTo>
                  <a:pt x="157099" y="165227"/>
                </a:lnTo>
                <a:lnTo>
                  <a:pt x="156553" y="139176"/>
                </a:lnTo>
                <a:lnTo>
                  <a:pt x="152223" y="93646"/>
                </a:lnTo>
                <a:lnTo>
                  <a:pt x="137699" y="41957"/>
                </a:lnTo>
                <a:lnTo>
                  <a:pt x="113270" y="10608"/>
                </a:lnTo>
                <a:lnTo>
                  <a:pt x="781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181098" y="540130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80" h="318134">
                <a:moveTo>
                  <a:pt x="78104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6"/>
                </a:lnTo>
                <a:lnTo>
                  <a:pt x="1238" y="193286"/>
                </a:lnTo>
                <a:lnTo>
                  <a:pt x="11144" y="254627"/>
                </a:lnTo>
                <a:lnTo>
                  <a:pt x="31025" y="295017"/>
                </a:lnTo>
                <a:lnTo>
                  <a:pt x="80263" y="317627"/>
                </a:lnTo>
                <a:lnTo>
                  <a:pt x="90431" y="316932"/>
                </a:lnTo>
                <a:lnTo>
                  <a:pt x="129444" y="292750"/>
                </a:lnTo>
                <a:lnTo>
                  <a:pt x="147843" y="252428"/>
                </a:lnTo>
                <a:lnTo>
                  <a:pt x="154848" y="212179"/>
                </a:lnTo>
                <a:lnTo>
                  <a:pt x="157099" y="165227"/>
                </a:lnTo>
                <a:lnTo>
                  <a:pt x="156553" y="139176"/>
                </a:lnTo>
                <a:lnTo>
                  <a:pt x="152223" y="93646"/>
                </a:lnTo>
                <a:lnTo>
                  <a:pt x="137699" y="41957"/>
                </a:lnTo>
                <a:lnTo>
                  <a:pt x="113270" y="10608"/>
                </a:lnTo>
                <a:lnTo>
                  <a:pt x="781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83626" y="512572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7" y="0"/>
                </a:lnTo>
                <a:lnTo>
                  <a:pt x="207391" y="168020"/>
                </a:lnTo>
                <a:lnTo>
                  <a:pt x="230885" y="210819"/>
                </a:lnTo>
                <a:lnTo>
                  <a:pt x="250727" y="249682"/>
                </a:lnTo>
                <a:lnTo>
                  <a:pt x="256540" y="261874"/>
                </a:lnTo>
                <a:lnTo>
                  <a:pt x="260857" y="261874"/>
                </a:lnTo>
                <a:lnTo>
                  <a:pt x="259524" y="228536"/>
                </a:lnTo>
                <a:lnTo>
                  <a:pt x="258571" y="193675"/>
                </a:lnTo>
                <a:lnTo>
                  <a:pt x="258000" y="157289"/>
                </a:lnTo>
                <a:lnTo>
                  <a:pt x="257809" y="119379"/>
                </a:lnTo>
                <a:lnTo>
                  <a:pt x="257809" y="68579"/>
                </a:lnTo>
                <a:lnTo>
                  <a:pt x="257736" y="60321"/>
                </a:lnTo>
                <a:lnTo>
                  <a:pt x="244601" y="24002"/>
                </a:lnTo>
                <a:lnTo>
                  <a:pt x="228600" y="18033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3"/>
                </a:lnTo>
                <a:lnTo>
                  <a:pt x="324612" y="20447"/>
                </a:lnTo>
                <a:lnTo>
                  <a:pt x="319404" y="22478"/>
                </a:lnTo>
                <a:lnTo>
                  <a:pt x="302484" y="60555"/>
                </a:lnTo>
                <a:lnTo>
                  <a:pt x="302387" y="68579"/>
                </a:lnTo>
                <a:lnTo>
                  <a:pt x="302387" y="372872"/>
                </a:lnTo>
                <a:lnTo>
                  <a:pt x="233045" y="372872"/>
                </a:lnTo>
                <a:lnTo>
                  <a:pt x="110108" y="160400"/>
                </a:lnTo>
                <a:lnTo>
                  <a:pt x="88582" y="121824"/>
                </a:lnTo>
                <a:lnTo>
                  <a:pt x="73532" y="92582"/>
                </a:lnTo>
                <a:lnTo>
                  <a:pt x="71120" y="92582"/>
                </a:lnTo>
                <a:lnTo>
                  <a:pt x="72286" y="122346"/>
                </a:lnTo>
                <a:lnTo>
                  <a:pt x="73120" y="152955"/>
                </a:lnTo>
                <a:lnTo>
                  <a:pt x="73620" y="184398"/>
                </a:lnTo>
                <a:lnTo>
                  <a:pt x="73787" y="216662"/>
                </a:lnTo>
                <a:lnTo>
                  <a:pt x="73787" y="304545"/>
                </a:lnTo>
                <a:lnTo>
                  <a:pt x="73908" y="313995"/>
                </a:lnTo>
                <a:lnTo>
                  <a:pt x="93472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857" y="352932"/>
                </a:lnTo>
                <a:lnTo>
                  <a:pt x="12065" y="351027"/>
                </a:lnTo>
                <a:lnTo>
                  <a:pt x="16001" y="348741"/>
                </a:lnTo>
                <a:lnTo>
                  <a:pt x="19939" y="346582"/>
                </a:lnTo>
                <a:lnTo>
                  <a:pt x="22859" y="343662"/>
                </a:lnTo>
                <a:lnTo>
                  <a:pt x="24765" y="339851"/>
                </a:lnTo>
                <a:lnTo>
                  <a:pt x="26670" y="336168"/>
                </a:lnTo>
                <a:lnTo>
                  <a:pt x="27940" y="331469"/>
                </a:lnTo>
                <a:lnTo>
                  <a:pt x="28448" y="325881"/>
                </a:lnTo>
                <a:lnTo>
                  <a:pt x="28955" y="320166"/>
                </a:lnTo>
                <a:lnTo>
                  <a:pt x="29337" y="313054"/>
                </a:lnTo>
                <a:lnTo>
                  <a:pt x="29337" y="304545"/>
                </a:lnTo>
                <a:lnTo>
                  <a:pt x="29337" y="68325"/>
                </a:lnTo>
                <a:lnTo>
                  <a:pt x="23875" y="30479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600822" y="512572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09" h="373380">
                <a:moveTo>
                  <a:pt x="0" y="0"/>
                </a:moveTo>
                <a:lnTo>
                  <a:pt x="143382" y="0"/>
                </a:lnTo>
                <a:lnTo>
                  <a:pt x="143382" y="18033"/>
                </a:lnTo>
                <a:lnTo>
                  <a:pt x="135890" y="20065"/>
                </a:lnTo>
                <a:lnTo>
                  <a:pt x="130428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650" y="29590"/>
                </a:lnTo>
                <a:lnTo>
                  <a:pt x="113919" y="58674"/>
                </a:lnTo>
                <a:lnTo>
                  <a:pt x="113919" y="68833"/>
                </a:lnTo>
                <a:lnTo>
                  <a:pt x="113919" y="304291"/>
                </a:lnTo>
                <a:lnTo>
                  <a:pt x="113919" y="310641"/>
                </a:lnTo>
                <a:lnTo>
                  <a:pt x="114046" y="316611"/>
                </a:lnTo>
                <a:lnTo>
                  <a:pt x="121411" y="344169"/>
                </a:lnTo>
                <a:lnTo>
                  <a:pt x="123444" y="346455"/>
                </a:lnTo>
                <a:lnTo>
                  <a:pt x="126365" y="348614"/>
                </a:lnTo>
                <a:lnTo>
                  <a:pt x="129921" y="350265"/>
                </a:lnTo>
                <a:lnTo>
                  <a:pt x="133603" y="352043"/>
                </a:lnTo>
                <a:lnTo>
                  <a:pt x="138049" y="353567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2"/>
                </a:lnTo>
                <a:lnTo>
                  <a:pt x="12065" y="351027"/>
                </a:lnTo>
                <a:lnTo>
                  <a:pt x="16001" y="348868"/>
                </a:lnTo>
                <a:lnTo>
                  <a:pt x="19938" y="346837"/>
                </a:lnTo>
                <a:lnTo>
                  <a:pt x="22732" y="343915"/>
                </a:lnTo>
                <a:lnTo>
                  <a:pt x="29209" y="313054"/>
                </a:lnTo>
                <a:lnTo>
                  <a:pt x="29209" y="304291"/>
                </a:lnTo>
                <a:lnTo>
                  <a:pt x="29209" y="68579"/>
                </a:lnTo>
                <a:lnTo>
                  <a:pt x="29209" y="59816"/>
                </a:lnTo>
                <a:lnTo>
                  <a:pt x="28955" y="52704"/>
                </a:lnTo>
                <a:lnTo>
                  <a:pt x="6857" y="19938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34428" y="512572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5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4099" y="95885"/>
                </a:lnTo>
                <a:lnTo>
                  <a:pt x="281648" y="87243"/>
                </a:lnTo>
                <a:lnTo>
                  <a:pt x="279447" y="79803"/>
                </a:lnTo>
                <a:lnTo>
                  <a:pt x="277508" y="73578"/>
                </a:lnTo>
                <a:lnTo>
                  <a:pt x="275844" y="68579"/>
                </a:lnTo>
                <a:lnTo>
                  <a:pt x="273939" y="62737"/>
                </a:lnTo>
                <a:lnTo>
                  <a:pt x="252729" y="36956"/>
                </a:lnTo>
                <a:lnTo>
                  <a:pt x="249554" y="35305"/>
                </a:lnTo>
                <a:lnTo>
                  <a:pt x="245745" y="34036"/>
                </a:lnTo>
                <a:lnTo>
                  <a:pt x="241046" y="33274"/>
                </a:lnTo>
                <a:lnTo>
                  <a:pt x="236474" y="32385"/>
                </a:lnTo>
                <a:lnTo>
                  <a:pt x="230377" y="32003"/>
                </a:lnTo>
                <a:lnTo>
                  <a:pt x="222885" y="32003"/>
                </a:lnTo>
                <a:lnTo>
                  <a:pt x="203200" y="32003"/>
                </a:lnTo>
                <a:lnTo>
                  <a:pt x="203200" y="304291"/>
                </a:lnTo>
                <a:lnTo>
                  <a:pt x="203200" y="313943"/>
                </a:lnTo>
                <a:lnTo>
                  <a:pt x="203453" y="321182"/>
                </a:lnTo>
                <a:lnTo>
                  <a:pt x="204089" y="326263"/>
                </a:lnTo>
                <a:lnTo>
                  <a:pt x="204597" y="331215"/>
                </a:lnTo>
                <a:lnTo>
                  <a:pt x="205613" y="335279"/>
                </a:lnTo>
                <a:lnTo>
                  <a:pt x="236220" y="354838"/>
                </a:lnTo>
                <a:lnTo>
                  <a:pt x="236220" y="372872"/>
                </a:lnTo>
                <a:lnTo>
                  <a:pt x="85471" y="372872"/>
                </a:lnTo>
                <a:lnTo>
                  <a:pt x="85471" y="354838"/>
                </a:lnTo>
                <a:lnTo>
                  <a:pt x="93218" y="353567"/>
                </a:lnTo>
                <a:lnTo>
                  <a:pt x="99187" y="351789"/>
                </a:lnTo>
                <a:lnTo>
                  <a:pt x="117728" y="326263"/>
                </a:lnTo>
                <a:lnTo>
                  <a:pt x="118364" y="320293"/>
                </a:lnTo>
                <a:lnTo>
                  <a:pt x="118618" y="313054"/>
                </a:lnTo>
                <a:lnTo>
                  <a:pt x="118618" y="304291"/>
                </a:lnTo>
                <a:lnTo>
                  <a:pt x="118618" y="32003"/>
                </a:lnTo>
                <a:lnTo>
                  <a:pt x="96393" y="32003"/>
                </a:lnTo>
                <a:lnTo>
                  <a:pt x="85471" y="32003"/>
                </a:lnTo>
                <a:lnTo>
                  <a:pt x="77216" y="33274"/>
                </a:lnTo>
                <a:lnTo>
                  <a:pt x="71374" y="35813"/>
                </a:lnTo>
                <a:lnTo>
                  <a:pt x="65531" y="38353"/>
                </a:lnTo>
                <a:lnTo>
                  <a:pt x="60451" y="42417"/>
                </a:lnTo>
                <a:lnTo>
                  <a:pt x="42894" y="76632"/>
                </a:lnTo>
                <a:lnTo>
                  <a:pt x="37465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05651" y="512572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4" h="373380">
                <a:moveTo>
                  <a:pt x="0" y="0"/>
                </a:moveTo>
                <a:lnTo>
                  <a:pt x="270891" y="0"/>
                </a:lnTo>
                <a:lnTo>
                  <a:pt x="270891" y="86867"/>
                </a:lnTo>
                <a:lnTo>
                  <a:pt x="233425" y="86867"/>
                </a:lnTo>
                <a:lnTo>
                  <a:pt x="229115" y="74961"/>
                </a:lnTo>
                <a:lnTo>
                  <a:pt x="225139" y="65150"/>
                </a:lnTo>
                <a:lnTo>
                  <a:pt x="198054" y="35004"/>
                </a:lnTo>
                <a:lnTo>
                  <a:pt x="173354" y="32003"/>
                </a:lnTo>
                <a:lnTo>
                  <a:pt x="113919" y="32003"/>
                </a:lnTo>
                <a:lnTo>
                  <a:pt x="113919" y="163067"/>
                </a:lnTo>
                <a:lnTo>
                  <a:pt x="149859" y="163067"/>
                </a:lnTo>
                <a:lnTo>
                  <a:pt x="157988" y="163067"/>
                </a:lnTo>
                <a:lnTo>
                  <a:pt x="164210" y="161925"/>
                </a:lnTo>
                <a:lnTo>
                  <a:pt x="168782" y="159638"/>
                </a:lnTo>
                <a:lnTo>
                  <a:pt x="173354" y="157352"/>
                </a:lnTo>
                <a:lnTo>
                  <a:pt x="188722" y="123698"/>
                </a:lnTo>
                <a:lnTo>
                  <a:pt x="219582" y="123698"/>
                </a:lnTo>
                <a:lnTo>
                  <a:pt x="219582" y="234568"/>
                </a:lnTo>
                <a:lnTo>
                  <a:pt x="188722" y="234568"/>
                </a:lnTo>
                <a:lnTo>
                  <a:pt x="186767" y="227137"/>
                </a:lnTo>
                <a:lnTo>
                  <a:pt x="184705" y="220646"/>
                </a:lnTo>
                <a:lnTo>
                  <a:pt x="169164" y="198627"/>
                </a:lnTo>
                <a:lnTo>
                  <a:pt x="164846" y="196214"/>
                </a:lnTo>
                <a:lnTo>
                  <a:pt x="158496" y="195072"/>
                </a:lnTo>
                <a:lnTo>
                  <a:pt x="149859" y="195072"/>
                </a:lnTo>
                <a:lnTo>
                  <a:pt x="113919" y="195072"/>
                </a:lnTo>
                <a:lnTo>
                  <a:pt x="113919" y="340867"/>
                </a:lnTo>
                <a:lnTo>
                  <a:pt x="173100" y="340867"/>
                </a:lnTo>
                <a:lnTo>
                  <a:pt x="179450" y="340867"/>
                </a:lnTo>
                <a:lnTo>
                  <a:pt x="184912" y="340487"/>
                </a:lnTo>
                <a:lnTo>
                  <a:pt x="189229" y="339598"/>
                </a:lnTo>
                <a:lnTo>
                  <a:pt x="193675" y="338836"/>
                </a:lnTo>
                <a:lnTo>
                  <a:pt x="210947" y="327151"/>
                </a:lnTo>
                <a:lnTo>
                  <a:pt x="214122" y="323723"/>
                </a:lnTo>
                <a:lnTo>
                  <a:pt x="231521" y="288512"/>
                </a:lnTo>
                <a:lnTo>
                  <a:pt x="236220" y="273176"/>
                </a:lnTo>
                <a:lnTo>
                  <a:pt x="273684" y="273176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2"/>
                </a:lnTo>
                <a:lnTo>
                  <a:pt x="12065" y="351027"/>
                </a:lnTo>
                <a:lnTo>
                  <a:pt x="16001" y="348868"/>
                </a:lnTo>
                <a:lnTo>
                  <a:pt x="19939" y="346837"/>
                </a:lnTo>
                <a:lnTo>
                  <a:pt x="22732" y="343915"/>
                </a:lnTo>
                <a:lnTo>
                  <a:pt x="29209" y="313054"/>
                </a:lnTo>
                <a:lnTo>
                  <a:pt x="29209" y="304291"/>
                </a:lnTo>
                <a:lnTo>
                  <a:pt x="29209" y="68833"/>
                </a:lnTo>
                <a:lnTo>
                  <a:pt x="29209" y="60325"/>
                </a:lnTo>
                <a:lnTo>
                  <a:pt x="28955" y="53086"/>
                </a:lnTo>
                <a:lnTo>
                  <a:pt x="16255" y="24256"/>
                </a:lnTo>
                <a:lnTo>
                  <a:pt x="12319" y="21970"/>
                </a:lnTo>
                <a:lnTo>
                  <a:pt x="6857" y="19938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97803" y="512572"/>
            <a:ext cx="266700" cy="373380"/>
          </a:xfrm>
          <a:custGeom>
            <a:avLst/>
            <a:gdLst/>
            <a:ahLst/>
            <a:cxnLst/>
            <a:rect l="l" t="t" r="r" b="b"/>
            <a:pathLst>
              <a:path w="266700" h="373380">
                <a:moveTo>
                  <a:pt x="0" y="0"/>
                </a:moveTo>
                <a:lnTo>
                  <a:pt x="143383" y="0"/>
                </a:lnTo>
                <a:lnTo>
                  <a:pt x="143383" y="18033"/>
                </a:lnTo>
                <a:lnTo>
                  <a:pt x="136779" y="19938"/>
                </a:lnTo>
                <a:lnTo>
                  <a:pt x="131572" y="21843"/>
                </a:lnTo>
                <a:lnTo>
                  <a:pt x="113919" y="59562"/>
                </a:lnTo>
                <a:lnTo>
                  <a:pt x="113919" y="68325"/>
                </a:lnTo>
                <a:lnTo>
                  <a:pt x="113919" y="340360"/>
                </a:lnTo>
                <a:lnTo>
                  <a:pt x="166877" y="340360"/>
                </a:lnTo>
                <a:lnTo>
                  <a:pt x="174400" y="340050"/>
                </a:lnTo>
                <a:lnTo>
                  <a:pt x="208788" y="320293"/>
                </a:lnTo>
                <a:lnTo>
                  <a:pt x="225329" y="277479"/>
                </a:lnTo>
                <a:lnTo>
                  <a:pt x="228853" y="262508"/>
                </a:lnTo>
                <a:lnTo>
                  <a:pt x="266319" y="262508"/>
                </a:lnTo>
                <a:lnTo>
                  <a:pt x="26022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2"/>
                </a:lnTo>
                <a:lnTo>
                  <a:pt x="12064" y="351027"/>
                </a:lnTo>
                <a:lnTo>
                  <a:pt x="16001" y="348741"/>
                </a:lnTo>
                <a:lnTo>
                  <a:pt x="19938" y="346582"/>
                </a:lnTo>
                <a:lnTo>
                  <a:pt x="22733" y="343662"/>
                </a:lnTo>
                <a:lnTo>
                  <a:pt x="29210" y="312674"/>
                </a:lnTo>
                <a:lnTo>
                  <a:pt x="29210" y="304038"/>
                </a:lnTo>
                <a:lnTo>
                  <a:pt x="29210" y="68833"/>
                </a:lnTo>
                <a:lnTo>
                  <a:pt x="29210" y="60325"/>
                </a:lnTo>
                <a:lnTo>
                  <a:pt x="28956" y="53086"/>
                </a:lnTo>
                <a:lnTo>
                  <a:pt x="16256" y="24256"/>
                </a:lnTo>
                <a:lnTo>
                  <a:pt x="12319" y="21970"/>
                </a:lnTo>
                <a:lnTo>
                  <a:pt x="6858" y="19938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89954" y="512572"/>
            <a:ext cx="266700" cy="373380"/>
          </a:xfrm>
          <a:custGeom>
            <a:avLst/>
            <a:gdLst/>
            <a:ahLst/>
            <a:cxnLst/>
            <a:rect l="l" t="t" r="r" b="b"/>
            <a:pathLst>
              <a:path w="266700" h="373380">
                <a:moveTo>
                  <a:pt x="0" y="0"/>
                </a:moveTo>
                <a:lnTo>
                  <a:pt x="143383" y="0"/>
                </a:lnTo>
                <a:lnTo>
                  <a:pt x="143383" y="18033"/>
                </a:lnTo>
                <a:lnTo>
                  <a:pt x="136779" y="19938"/>
                </a:lnTo>
                <a:lnTo>
                  <a:pt x="131572" y="21843"/>
                </a:lnTo>
                <a:lnTo>
                  <a:pt x="113919" y="59562"/>
                </a:lnTo>
                <a:lnTo>
                  <a:pt x="113919" y="68325"/>
                </a:lnTo>
                <a:lnTo>
                  <a:pt x="113919" y="340360"/>
                </a:lnTo>
                <a:lnTo>
                  <a:pt x="166878" y="340360"/>
                </a:lnTo>
                <a:lnTo>
                  <a:pt x="174400" y="340050"/>
                </a:lnTo>
                <a:lnTo>
                  <a:pt x="208787" y="320293"/>
                </a:lnTo>
                <a:lnTo>
                  <a:pt x="225329" y="277479"/>
                </a:lnTo>
                <a:lnTo>
                  <a:pt x="228854" y="262508"/>
                </a:lnTo>
                <a:lnTo>
                  <a:pt x="266319" y="262508"/>
                </a:lnTo>
                <a:lnTo>
                  <a:pt x="26022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2"/>
                </a:lnTo>
                <a:lnTo>
                  <a:pt x="12065" y="351027"/>
                </a:lnTo>
                <a:lnTo>
                  <a:pt x="16002" y="348741"/>
                </a:lnTo>
                <a:lnTo>
                  <a:pt x="19939" y="346582"/>
                </a:lnTo>
                <a:lnTo>
                  <a:pt x="22733" y="343662"/>
                </a:lnTo>
                <a:lnTo>
                  <a:pt x="29210" y="312674"/>
                </a:lnTo>
                <a:lnTo>
                  <a:pt x="29210" y="304038"/>
                </a:lnTo>
                <a:lnTo>
                  <a:pt x="29210" y="68833"/>
                </a:lnTo>
                <a:lnTo>
                  <a:pt x="29210" y="60325"/>
                </a:lnTo>
                <a:lnTo>
                  <a:pt x="28956" y="53086"/>
                </a:lnTo>
                <a:lnTo>
                  <a:pt x="16256" y="24256"/>
                </a:lnTo>
                <a:lnTo>
                  <a:pt x="12319" y="21970"/>
                </a:lnTo>
                <a:lnTo>
                  <a:pt x="6858" y="19938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8847" y="512572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5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4099" y="95885"/>
                </a:lnTo>
                <a:lnTo>
                  <a:pt x="281648" y="87243"/>
                </a:lnTo>
                <a:lnTo>
                  <a:pt x="279447" y="79803"/>
                </a:lnTo>
                <a:lnTo>
                  <a:pt x="277508" y="73578"/>
                </a:lnTo>
                <a:lnTo>
                  <a:pt x="275843" y="68579"/>
                </a:lnTo>
                <a:lnTo>
                  <a:pt x="273938" y="62737"/>
                </a:lnTo>
                <a:lnTo>
                  <a:pt x="261365" y="43433"/>
                </a:lnTo>
                <a:lnTo>
                  <a:pt x="258699" y="40766"/>
                </a:lnTo>
                <a:lnTo>
                  <a:pt x="255777" y="38480"/>
                </a:lnTo>
                <a:lnTo>
                  <a:pt x="252729" y="36956"/>
                </a:lnTo>
                <a:lnTo>
                  <a:pt x="249554" y="35305"/>
                </a:lnTo>
                <a:lnTo>
                  <a:pt x="245744" y="34036"/>
                </a:lnTo>
                <a:lnTo>
                  <a:pt x="241046" y="33274"/>
                </a:lnTo>
                <a:lnTo>
                  <a:pt x="236474" y="32385"/>
                </a:lnTo>
                <a:lnTo>
                  <a:pt x="230377" y="32003"/>
                </a:lnTo>
                <a:lnTo>
                  <a:pt x="222885" y="32003"/>
                </a:lnTo>
                <a:lnTo>
                  <a:pt x="203200" y="32003"/>
                </a:lnTo>
                <a:lnTo>
                  <a:pt x="203200" y="304291"/>
                </a:lnTo>
                <a:lnTo>
                  <a:pt x="203200" y="313943"/>
                </a:lnTo>
                <a:lnTo>
                  <a:pt x="203453" y="321182"/>
                </a:lnTo>
                <a:lnTo>
                  <a:pt x="204088" y="326263"/>
                </a:lnTo>
                <a:lnTo>
                  <a:pt x="204597" y="331215"/>
                </a:lnTo>
                <a:lnTo>
                  <a:pt x="205612" y="335279"/>
                </a:lnTo>
                <a:lnTo>
                  <a:pt x="236219" y="354838"/>
                </a:lnTo>
                <a:lnTo>
                  <a:pt x="236219" y="372872"/>
                </a:lnTo>
                <a:lnTo>
                  <a:pt x="85471" y="372872"/>
                </a:lnTo>
                <a:lnTo>
                  <a:pt x="85471" y="354838"/>
                </a:lnTo>
                <a:lnTo>
                  <a:pt x="93217" y="353567"/>
                </a:lnTo>
                <a:lnTo>
                  <a:pt x="99187" y="351789"/>
                </a:lnTo>
                <a:lnTo>
                  <a:pt x="103631" y="349757"/>
                </a:lnTo>
                <a:lnTo>
                  <a:pt x="108203" y="347599"/>
                </a:lnTo>
                <a:lnTo>
                  <a:pt x="111505" y="344677"/>
                </a:lnTo>
                <a:lnTo>
                  <a:pt x="113664" y="340867"/>
                </a:lnTo>
                <a:lnTo>
                  <a:pt x="115824" y="337057"/>
                </a:lnTo>
                <a:lnTo>
                  <a:pt x="117221" y="332104"/>
                </a:lnTo>
                <a:lnTo>
                  <a:pt x="117728" y="326263"/>
                </a:lnTo>
                <a:lnTo>
                  <a:pt x="118363" y="320293"/>
                </a:lnTo>
                <a:lnTo>
                  <a:pt x="118617" y="313054"/>
                </a:lnTo>
                <a:lnTo>
                  <a:pt x="118617" y="304291"/>
                </a:lnTo>
                <a:lnTo>
                  <a:pt x="118617" y="32003"/>
                </a:lnTo>
                <a:lnTo>
                  <a:pt x="96392" y="32003"/>
                </a:lnTo>
                <a:lnTo>
                  <a:pt x="85471" y="32003"/>
                </a:lnTo>
                <a:lnTo>
                  <a:pt x="77215" y="33274"/>
                </a:lnTo>
                <a:lnTo>
                  <a:pt x="71374" y="35813"/>
                </a:lnTo>
                <a:lnTo>
                  <a:pt x="65531" y="38353"/>
                </a:lnTo>
                <a:lnTo>
                  <a:pt x="60451" y="42417"/>
                </a:lnTo>
                <a:lnTo>
                  <a:pt x="42894" y="76632"/>
                </a:lnTo>
                <a:lnTo>
                  <a:pt x="37464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15207" y="512572"/>
            <a:ext cx="339725" cy="373380"/>
          </a:xfrm>
          <a:custGeom>
            <a:avLst/>
            <a:gdLst/>
            <a:ahLst/>
            <a:cxnLst/>
            <a:rect l="l" t="t" r="r" b="b"/>
            <a:pathLst>
              <a:path w="339725" h="373380">
                <a:moveTo>
                  <a:pt x="0" y="0"/>
                </a:moveTo>
                <a:lnTo>
                  <a:pt x="141985" y="0"/>
                </a:lnTo>
                <a:lnTo>
                  <a:pt x="163893" y="450"/>
                </a:lnTo>
                <a:lnTo>
                  <a:pt x="201993" y="4018"/>
                </a:lnTo>
                <a:lnTo>
                  <a:pt x="247078" y="16256"/>
                </a:lnTo>
                <a:lnTo>
                  <a:pt x="283856" y="37572"/>
                </a:lnTo>
                <a:lnTo>
                  <a:pt x="310895" y="66039"/>
                </a:lnTo>
                <a:lnTo>
                  <a:pt x="328612" y="101615"/>
                </a:lnTo>
                <a:lnTo>
                  <a:pt x="337931" y="144986"/>
                </a:lnTo>
                <a:lnTo>
                  <a:pt x="339725" y="178307"/>
                </a:lnTo>
                <a:lnTo>
                  <a:pt x="339105" y="199096"/>
                </a:lnTo>
                <a:lnTo>
                  <a:pt x="334152" y="237386"/>
                </a:lnTo>
                <a:lnTo>
                  <a:pt x="317309" y="286210"/>
                </a:lnTo>
                <a:lnTo>
                  <a:pt x="290486" y="323034"/>
                </a:lnTo>
                <a:lnTo>
                  <a:pt x="256285" y="348233"/>
                </a:lnTo>
                <a:lnTo>
                  <a:pt x="213209" y="364539"/>
                </a:lnTo>
                <a:lnTo>
                  <a:pt x="164163" y="371633"/>
                </a:lnTo>
                <a:lnTo>
                  <a:pt x="1239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2"/>
                </a:lnTo>
                <a:lnTo>
                  <a:pt x="12064" y="351027"/>
                </a:lnTo>
                <a:lnTo>
                  <a:pt x="16001" y="348868"/>
                </a:lnTo>
                <a:lnTo>
                  <a:pt x="19938" y="346837"/>
                </a:lnTo>
                <a:lnTo>
                  <a:pt x="22732" y="343915"/>
                </a:lnTo>
                <a:lnTo>
                  <a:pt x="29209" y="313054"/>
                </a:lnTo>
                <a:lnTo>
                  <a:pt x="29209" y="304291"/>
                </a:lnTo>
                <a:lnTo>
                  <a:pt x="29209" y="68833"/>
                </a:lnTo>
                <a:lnTo>
                  <a:pt x="29209" y="60325"/>
                </a:lnTo>
                <a:lnTo>
                  <a:pt x="28955" y="53086"/>
                </a:lnTo>
                <a:lnTo>
                  <a:pt x="16255" y="24256"/>
                </a:lnTo>
                <a:lnTo>
                  <a:pt x="12318" y="21970"/>
                </a:lnTo>
                <a:lnTo>
                  <a:pt x="6857" y="19938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383915" y="512572"/>
            <a:ext cx="264160" cy="373380"/>
          </a:xfrm>
          <a:custGeom>
            <a:avLst/>
            <a:gdLst/>
            <a:ahLst/>
            <a:cxnLst/>
            <a:rect l="l" t="t" r="r" b="b"/>
            <a:pathLst>
              <a:path w="264160" h="373380">
                <a:moveTo>
                  <a:pt x="0" y="0"/>
                </a:moveTo>
                <a:lnTo>
                  <a:pt x="264033" y="0"/>
                </a:lnTo>
                <a:lnTo>
                  <a:pt x="264033" y="86867"/>
                </a:lnTo>
                <a:lnTo>
                  <a:pt x="226695" y="86867"/>
                </a:lnTo>
                <a:lnTo>
                  <a:pt x="222311" y="74961"/>
                </a:lnTo>
                <a:lnTo>
                  <a:pt x="218297" y="65150"/>
                </a:lnTo>
                <a:lnTo>
                  <a:pt x="191198" y="35004"/>
                </a:lnTo>
                <a:lnTo>
                  <a:pt x="166624" y="32003"/>
                </a:lnTo>
                <a:lnTo>
                  <a:pt x="113919" y="32003"/>
                </a:lnTo>
                <a:lnTo>
                  <a:pt x="113919" y="170941"/>
                </a:lnTo>
                <a:lnTo>
                  <a:pt x="148844" y="170941"/>
                </a:lnTo>
                <a:lnTo>
                  <a:pt x="157352" y="170941"/>
                </a:lnTo>
                <a:lnTo>
                  <a:pt x="184213" y="142557"/>
                </a:lnTo>
                <a:lnTo>
                  <a:pt x="187579" y="127507"/>
                </a:lnTo>
                <a:lnTo>
                  <a:pt x="218439" y="127507"/>
                </a:lnTo>
                <a:lnTo>
                  <a:pt x="218439" y="246633"/>
                </a:lnTo>
                <a:lnTo>
                  <a:pt x="187579" y="246633"/>
                </a:lnTo>
                <a:lnTo>
                  <a:pt x="185866" y="238537"/>
                </a:lnTo>
                <a:lnTo>
                  <a:pt x="183975" y="231393"/>
                </a:lnTo>
                <a:lnTo>
                  <a:pt x="157225" y="202945"/>
                </a:lnTo>
                <a:lnTo>
                  <a:pt x="148844" y="202945"/>
                </a:lnTo>
                <a:lnTo>
                  <a:pt x="113919" y="202945"/>
                </a:lnTo>
                <a:lnTo>
                  <a:pt x="113919" y="304291"/>
                </a:lnTo>
                <a:lnTo>
                  <a:pt x="113919" y="313943"/>
                </a:lnTo>
                <a:lnTo>
                  <a:pt x="114173" y="321182"/>
                </a:lnTo>
                <a:lnTo>
                  <a:pt x="114681" y="326263"/>
                </a:lnTo>
                <a:lnTo>
                  <a:pt x="115188" y="331215"/>
                </a:lnTo>
                <a:lnTo>
                  <a:pt x="116205" y="335279"/>
                </a:lnTo>
                <a:lnTo>
                  <a:pt x="117729" y="338454"/>
                </a:lnTo>
                <a:lnTo>
                  <a:pt x="119125" y="341502"/>
                </a:lnTo>
                <a:lnTo>
                  <a:pt x="120904" y="344042"/>
                </a:lnTo>
                <a:lnTo>
                  <a:pt x="123062" y="345948"/>
                </a:lnTo>
                <a:lnTo>
                  <a:pt x="125095" y="347852"/>
                </a:lnTo>
                <a:lnTo>
                  <a:pt x="146938" y="354838"/>
                </a:lnTo>
                <a:lnTo>
                  <a:pt x="14693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3187"/>
                </a:lnTo>
                <a:lnTo>
                  <a:pt x="12064" y="351281"/>
                </a:lnTo>
                <a:lnTo>
                  <a:pt x="16001" y="348995"/>
                </a:lnTo>
                <a:lnTo>
                  <a:pt x="19938" y="346837"/>
                </a:lnTo>
                <a:lnTo>
                  <a:pt x="22733" y="343915"/>
                </a:lnTo>
                <a:lnTo>
                  <a:pt x="29210" y="312674"/>
                </a:lnTo>
                <a:lnTo>
                  <a:pt x="29210" y="304038"/>
                </a:lnTo>
                <a:lnTo>
                  <a:pt x="29210" y="68833"/>
                </a:lnTo>
                <a:lnTo>
                  <a:pt x="29210" y="60325"/>
                </a:lnTo>
                <a:lnTo>
                  <a:pt x="28956" y="53086"/>
                </a:lnTo>
                <a:lnTo>
                  <a:pt x="16256" y="24256"/>
                </a:lnTo>
                <a:lnTo>
                  <a:pt x="12319" y="21970"/>
                </a:lnTo>
                <a:lnTo>
                  <a:pt x="6858" y="19938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480182" y="512572"/>
            <a:ext cx="339725" cy="373380"/>
          </a:xfrm>
          <a:custGeom>
            <a:avLst/>
            <a:gdLst/>
            <a:ahLst/>
            <a:cxnLst/>
            <a:rect l="l" t="t" r="r" b="b"/>
            <a:pathLst>
              <a:path w="339725" h="373380">
                <a:moveTo>
                  <a:pt x="0" y="0"/>
                </a:moveTo>
                <a:lnTo>
                  <a:pt x="141986" y="0"/>
                </a:lnTo>
                <a:lnTo>
                  <a:pt x="163893" y="450"/>
                </a:lnTo>
                <a:lnTo>
                  <a:pt x="201993" y="4018"/>
                </a:lnTo>
                <a:lnTo>
                  <a:pt x="247078" y="16256"/>
                </a:lnTo>
                <a:lnTo>
                  <a:pt x="283856" y="37572"/>
                </a:lnTo>
                <a:lnTo>
                  <a:pt x="310896" y="66039"/>
                </a:lnTo>
                <a:lnTo>
                  <a:pt x="328612" y="101615"/>
                </a:lnTo>
                <a:lnTo>
                  <a:pt x="337931" y="144986"/>
                </a:lnTo>
                <a:lnTo>
                  <a:pt x="339725" y="178307"/>
                </a:lnTo>
                <a:lnTo>
                  <a:pt x="339105" y="199096"/>
                </a:lnTo>
                <a:lnTo>
                  <a:pt x="334152" y="237386"/>
                </a:lnTo>
                <a:lnTo>
                  <a:pt x="317309" y="286210"/>
                </a:lnTo>
                <a:lnTo>
                  <a:pt x="290486" y="323034"/>
                </a:lnTo>
                <a:lnTo>
                  <a:pt x="256286" y="348233"/>
                </a:lnTo>
                <a:lnTo>
                  <a:pt x="213209" y="364539"/>
                </a:lnTo>
                <a:lnTo>
                  <a:pt x="164163" y="371633"/>
                </a:lnTo>
                <a:lnTo>
                  <a:pt x="12395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2"/>
                </a:lnTo>
                <a:lnTo>
                  <a:pt x="12065" y="351027"/>
                </a:lnTo>
                <a:lnTo>
                  <a:pt x="16002" y="348868"/>
                </a:lnTo>
                <a:lnTo>
                  <a:pt x="19939" y="346837"/>
                </a:lnTo>
                <a:lnTo>
                  <a:pt x="22733" y="343915"/>
                </a:lnTo>
                <a:lnTo>
                  <a:pt x="29210" y="313054"/>
                </a:lnTo>
                <a:lnTo>
                  <a:pt x="29210" y="304291"/>
                </a:lnTo>
                <a:lnTo>
                  <a:pt x="29210" y="68833"/>
                </a:lnTo>
                <a:lnTo>
                  <a:pt x="29210" y="60325"/>
                </a:lnTo>
                <a:lnTo>
                  <a:pt x="28956" y="53086"/>
                </a:lnTo>
                <a:lnTo>
                  <a:pt x="16256" y="24256"/>
                </a:lnTo>
                <a:lnTo>
                  <a:pt x="12318" y="21970"/>
                </a:lnTo>
                <a:lnTo>
                  <a:pt x="6858" y="19938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87702" y="512572"/>
            <a:ext cx="351155" cy="373380"/>
          </a:xfrm>
          <a:custGeom>
            <a:avLst/>
            <a:gdLst/>
            <a:ahLst/>
            <a:cxnLst/>
            <a:rect l="l" t="t" r="r" b="b"/>
            <a:pathLst>
              <a:path w="351155" h="373380">
                <a:moveTo>
                  <a:pt x="0" y="0"/>
                </a:moveTo>
                <a:lnTo>
                  <a:pt x="143383" y="0"/>
                </a:lnTo>
                <a:lnTo>
                  <a:pt x="143383" y="18033"/>
                </a:lnTo>
                <a:lnTo>
                  <a:pt x="133731" y="20827"/>
                </a:lnTo>
                <a:lnTo>
                  <a:pt x="127127" y="23749"/>
                </a:lnTo>
                <a:lnTo>
                  <a:pt x="123571" y="27050"/>
                </a:lnTo>
                <a:lnTo>
                  <a:pt x="120015" y="30352"/>
                </a:lnTo>
                <a:lnTo>
                  <a:pt x="117475" y="34670"/>
                </a:lnTo>
                <a:lnTo>
                  <a:pt x="113919" y="69087"/>
                </a:lnTo>
                <a:lnTo>
                  <a:pt x="113919" y="160400"/>
                </a:lnTo>
                <a:lnTo>
                  <a:pt x="237363" y="160400"/>
                </a:lnTo>
                <a:lnTo>
                  <a:pt x="237363" y="69087"/>
                </a:lnTo>
                <a:lnTo>
                  <a:pt x="232029" y="30606"/>
                </a:lnTo>
                <a:lnTo>
                  <a:pt x="208407" y="18033"/>
                </a:lnTo>
                <a:lnTo>
                  <a:pt x="208407" y="0"/>
                </a:lnTo>
                <a:lnTo>
                  <a:pt x="350901" y="0"/>
                </a:lnTo>
                <a:lnTo>
                  <a:pt x="350901" y="18033"/>
                </a:lnTo>
                <a:lnTo>
                  <a:pt x="342900" y="20192"/>
                </a:lnTo>
                <a:lnTo>
                  <a:pt x="337058" y="22605"/>
                </a:lnTo>
                <a:lnTo>
                  <a:pt x="333502" y="25018"/>
                </a:lnTo>
                <a:lnTo>
                  <a:pt x="329819" y="27431"/>
                </a:lnTo>
                <a:lnTo>
                  <a:pt x="327152" y="30606"/>
                </a:lnTo>
                <a:lnTo>
                  <a:pt x="325628" y="34416"/>
                </a:lnTo>
                <a:lnTo>
                  <a:pt x="324104" y="38226"/>
                </a:lnTo>
                <a:lnTo>
                  <a:pt x="323088" y="42544"/>
                </a:lnTo>
                <a:lnTo>
                  <a:pt x="322707" y="47243"/>
                </a:lnTo>
                <a:lnTo>
                  <a:pt x="322199" y="52069"/>
                </a:lnTo>
                <a:lnTo>
                  <a:pt x="321945" y="59308"/>
                </a:lnTo>
                <a:lnTo>
                  <a:pt x="321945" y="69087"/>
                </a:lnTo>
                <a:lnTo>
                  <a:pt x="321945" y="304291"/>
                </a:lnTo>
                <a:lnTo>
                  <a:pt x="322062" y="313957"/>
                </a:lnTo>
                <a:lnTo>
                  <a:pt x="341249" y="352425"/>
                </a:lnTo>
                <a:lnTo>
                  <a:pt x="350901" y="354838"/>
                </a:lnTo>
                <a:lnTo>
                  <a:pt x="350901" y="372872"/>
                </a:lnTo>
                <a:lnTo>
                  <a:pt x="208407" y="372872"/>
                </a:lnTo>
                <a:lnTo>
                  <a:pt x="208407" y="354838"/>
                </a:lnTo>
                <a:lnTo>
                  <a:pt x="218948" y="352043"/>
                </a:lnTo>
                <a:lnTo>
                  <a:pt x="225806" y="349376"/>
                </a:lnTo>
                <a:lnTo>
                  <a:pt x="228854" y="346582"/>
                </a:lnTo>
                <a:lnTo>
                  <a:pt x="231902" y="343915"/>
                </a:lnTo>
                <a:lnTo>
                  <a:pt x="234188" y="339978"/>
                </a:lnTo>
                <a:lnTo>
                  <a:pt x="237363" y="304291"/>
                </a:lnTo>
                <a:lnTo>
                  <a:pt x="237363" y="194690"/>
                </a:lnTo>
                <a:lnTo>
                  <a:pt x="113919" y="194690"/>
                </a:lnTo>
                <a:lnTo>
                  <a:pt x="113919" y="304291"/>
                </a:lnTo>
                <a:lnTo>
                  <a:pt x="113919" y="310641"/>
                </a:lnTo>
                <a:lnTo>
                  <a:pt x="121412" y="344169"/>
                </a:lnTo>
                <a:lnTo>
                  <a:pt x="123444" y="346455"/>
                </a:lnTo>
                <a:lnTo>
                  <a:pt x="126365" y="348614"/>
                </a:lnTo>
                <a:lnTo>
                  <a:pt x="130048" y="350265"/>
                </a:lnTo>
                <a:lnTo>
                  <a:pt x="133604" y="352043"/>
                </a:lnTo>
                <a:lnTo>
                  <a:pt x="138049" y="353567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2"/>
                </a:lnTo>
                <a:lnTo>
                  <a:pt x="12065" y="351027"/>
                </a:lnTo>
                <a:lnTo>
                  <a:pt x="16002" y="348868"/>
                </a:lnTo>
                <a:lnTo>
                  <a:pt x="19939" y="346837"/>
                </a:lnTo>
                <a:lnTo>
                  <a:pt x="22733" y="343915"/>
                </a:lnTo>
                <a:lnTo>
                  <a:pt x="29210" y="313054"/>
                </a:lnTo>
                <a:lnTo>
                  <a:pt x="29210" y="304291"/>
                </a:lnTo>
                <a:lnTo>
                  <a:pt x="29210" y="68833"/>
                </a:lnTo>
                <a:lnTo>
                  <a:pt x="29210" y="60325"/>
                </a:lnTo>
                <a:lnTo>
                  <a:pt x="28956" y="53086"/>
                </a:lnTo>
                <a:lnTo>
                  <a:pt x="16256" y="24256"/>
                </a:lnTo>
                <a:lnTo>
                  <a:pt x="12319" y="21970"/>
                </a:lnTo>
                <a:lnTo>
                  <a:pt x="6858" y="19938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21308" y="512572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4" h="373380">
                <a:moveTo>
                  <a:pt x="0" y="0"/>
                </a:moveTo>
                <a:lnTo>
                  <a:pt x="321436" y="0"/>
                </a:lnTo>
                <a:lnTo>
                  <a:pt x="321436" y="95885"/>
                </a:lnTo>
                <a:lnTo>
                  <a:pt x="284098" y="95885"/>
                </a:lnTo>
                <a:lnTo>
                  <a:pt x="281648" y="87243"/>
                </a:lnTo>
                <a:lnTo>
                  <a:pt x="279447" y="79803"/>
                </a:lnTo>
                <a:lnTo>
                  <a:pt x="277508" y="73578"/>
                </a:lnTo>
                <a:lnTo>
                  <a:pt x="275844" y="68579"/>
                </a:lnTo>
                <a:lnTo>
                  <a:pt x="273938" y="62737"/>
                </a:lnTo>
                <a:lnTo>
                  <a:pt x="252729" y="36956"/>
                </a:lnTo>
                <a:lnTo>
                  <a:pt x="249554" y="35305"/>
                </a:lnTo>
                <a:lnTo>
                  <a:pt x="245744" y="34036"/>
                </a:lnTo>
                <a:lnTo>
                  <a:pt x="241045" y="33274"/>
                </a:lnTo>
                <a:lnTo>
                  <a:pt x="236473" y="32385"/>
                </a:lnTo>
                <a:lnTo>
                  <a:pt x="230378" y="32003"/>
                </a:lnTo>
                <a:lnTo>
                  <a:pt x="222884" y="32003"/>
                </a:lnTo>
                <a:lnTo>
                  <a:pt x="203200" y="32003"/>
                </a:lnTo>
                <a:lnTo>
                  <a:pt x="203200" y="304291"/>
                </a:lnTo>
                <a:lnTo>
                  <a:pt x="203200" y="313943"/>
                </a:lnTo>
                <a:lnTo>
                  <a:pt x="203453" y="321182"/>
                </a:lnTo>
                <a:lnTo>
                  <a:pt x="204088" y="326263"/>
                </a:lnTo>
                <a:lnTo>
                  <a:pt x="204597" y="331215"/>
                </a:lnTo>
                <a:lnTo>
                  <a:pt x="205612" y="335279"/>
                </a:lnTo>
                <a:lnTo>
                  <a:pt x="236219" y="354838"/>
                </a:lnTo>
                <a:lnTo>
                  <a:pt x="236219" y="372872"/>
                </a:lnTo>
                <a:lnTo>
                  <a:pt x="85470" y="372872"/>
                </a:lnTo>
                <a:lnTo>
                  <a:pt x="85470" y="354838"/>
                </a:lnTo>
                <a:lnTo>
                  <a:pt x="93217" y="353567"/>
                </a:lnTo>
                <a:lnTo>
                  <a:pt x="99186" y="351789"/>
                </a:lnTo>
                <a:lnTo>
                  <a:pt x="103631" y="349757"/>
                </a:lnTo>
                <a:lnTo>
                  <a:pt x="108203" y="347599"/>
                </a:lnTo>
                <a:lnTo>
                  <a:pt x="111505" y="344677"/>
                </a:lnTo>
                <a:lnTo>
                  <a:pt x="113664" y="340867"/>
                </a:lnTo>
                <a:lnTo>
                  <a:pt x="115823" y="337057"/>
                </a:lnTo>
                <a:lnTo>
                  <a:pt x="117220" y="332104"/>
                </a:lnTo>
                <a:lnTo>
                  <a:pt x="117728" y="326263"/>
                </a:lnTo>
                <a:lnTo>
                  <a:pt x="118363" y="320293"/>
                </a:lnTo>
                <a:lnTo>
                  <a:pt x="118617" y="313054"/>
                </a:lnTo>
                <a:lnTo>
                  <a:pt x="118617" y="304291"/>
                </a:lnTo>
                <a:lnTo>
                  <a:pt x="118617" y="32003"/>
                </a:lnTo>
                <a:lnTo>
                  <a:pt x="96392" y="32003"/>
                </a:lnTo>
                <a:lnTo>
                  <a:pt x="85470" y="32003"/>
                </a:lnTo>
                <a:lnTo>
                  <a:pt x="77215" y="33274"/>
                </a:lnTo>
                <a:lnTo>
                  <a:pt x="48259" y="60578"/>
                </a:lnTo>
                <a:lnTo>
                  <a:pt x="37464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06462" y="512572"/>
            <a:ext cx="274320" cy="373380"/>
          </a:xfrm>
          <a:custGeom>
            <a:avLst/>
            <a:gdLst/>
            <a:ahLst/>
            <a:cxnLst/>
            <a:rect l="l" t="t" r="r" b="b"/>
            <a:pathLst>
              <a:path w="274319" h="373380">
                <a:moveTo>
                  <a:pt x="0" y="0"/>
                </a:moveTo>
                <a:lnTo>
                  <a:pt x="270903" y="0"/>
                </a:lnTo>
                <a:lnTo>
                  <a:pt x="270903" y="86867"/>
                </a:lnTo>
                <a:lnTo>
                  <a:pt x="233502" y="86867"/>
                </a:lnTo>
                <a:lnTo>
                  <a:pt x="229166" y="74961"/>
                </a:lnTo>
                <a:lnTo>
                  <a:pt x="225171" y="65150"/>
                </a:lnTo>
                <a:lnTo>
                  <a:pt x="198048" y="35004"/>
                </a:lnTo>
                <a:lnTo>
                  <a:pt x="173418" y="32003"/>
                </a:lnTo>
                <a:lnTo>
                  <a:pt x="113880" y="32003"/>
                </a:lnTo>
                <a:lnTo>
                  <a:pt x="113880" y="163067"/>
                </a:lnTo>
                <a:lnTo>
                  <a:pt x="149936" y="163067"/>
                </a:lnTo>
                <a:lnTo>
                  <a:pt x="157949" y="163067"/>
                </a:lnTo>
                <a:lnTo>
                  <a:pt x="186637" y="131512"/>
                </a:lnTo>
                <a:lnTo>
                  <a:pt x="188709" y="123698"/>
                </a:lnTo>
                <a:lnTo>
                  <a:pt x="219570" y="123698"/>
                </a:lnTo>
                <a:lnTo>
                  <a:pt x="219570" y="234568"/>
                </a:lnTo>
                <a:lnTo>
                  <a:pt x="188709" y="234568"/>
                </a:lnTo>
                <a:lnTo>
                  <a:pt x="186750" y="227137"/>
                </a:lnTo>
                <a:lnTo>
                  <a:pt x="184684" y="220646"/>
                </a:lnTo>
                <a:lnTo>
                  <a:pt x="169189" y="198627"/>
                </a:lnTo>
                <a:lnTo>
                  <a:pt x="164909" y="196214"/>
                </a:lnTo>
                <a:lnTo>
                  <a:pt x="158496" y="195072"/>
                </a:lnTo>
                <a:lnTo>
                  <a:pt x="149936" y="195072"/>
                </a:lnTo>
                <a:lnTo>
                  <a:pt x="113880" y="195072"/>
                </a:lnTo>
                <a:lnTo>
                  <a:pt x="113880" y="340867"/>
                </a:lnTo>
                <a:lnTo>
                  <a:pt x="173151" y="340867"/>
                </a:lnTo>
                <a:lnTo>
                  <a:pt x="179514" y="340867"/>
                </a:lnTo>
                <a:lnTo>
                  <a:pt x="184886" y="340487"/>
                </a:lnTo>
                <a:lnTo>
                  <a:pt x="189255" y="339598"/>
                </a:lnTo>
                <a:lnTo>
                  <a:pt x="193624" y="338836"/>
                </a:lnTo>
                <a:lnTo>
                  <a:pt x="197548" y="337438"/>
                </a:lnTo>
                <a:lnTo>
                  <a:pt x="201002" y="335406"/>
                </a:lnTo>
                <a:lnTo>
                  <a:pt x="204457" y="333375"/>
                </a:lnTo>
                <a:lnTo>
                  <a:pt x="207784" y="330707"/>
                </a:lnTo>
                <a:lnTo>
                  <a:pt x="210972" y="327151"/>
                </a:lnTo>
                <a:lnTo>
                  <a:pt x="214160" y="323723"/>
                </a:lnTo>
                <a:lnTo>
                  <a:pt x="216979" y="320039"/>
                </a:lnTo>
                <a:lnTo>
                  <a:pt x="219443" y="315975"/>
                </a:lnTo>
                <a:lnTo>
                  <a:pt x="221894" y="312038"/>
                </a:lnTo>
                <a:lnTo>
                  <a:pt x="236232" y="273176"/>
                </a:lnTo>
                <a:lnTo>
                  <a:pt x="273697" y="273176"/>
                </a:lnTo>
                <a:lnTo>
                  <a:pt x="26849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43" y="352932"/>
                </a:lnTo>
                <a:lnTo>
                  <a:pt x="12065" y="351027"/>
                </a:lnTo>
                <a:lnTo>
                  <a:pt x="15976" y="348868"/>
                </a:lnTo>
                <a:lnTo>
                  <a:pt x="19888" y="346837"/>
                </a:lnTo>
                <a:lnTo>
                  <a:pt x="22809" y="343915"/>
                </a:lnTo>
                <a:lnTo>
                  <a:pt x="29222" y="313054"/>
                </a:lnTo>
                <a:lnTo>
                  <a:pt x="29222" y="304291"/>
                </a:lnTo>
                <a:lnTo>
                  <a:pt x="29222" y="68833"/>
                </a:lnTo>
                <a:lnTo>
                  <a:pt x="29222" y="60325"/>
                </a:lnTo>
                <a:lnTo>
                  <a:pt x="28994" y="53086"/>
                </a:lnTo>
                <a:lnTo>
                  <a:pt x="16256" y="24256"/>
                </a:lnTo>
                <a:lnTo>
                  <a:pt x="12331" y="21970"/>
                </a:lnTo>
                <a:lnTo>
                  <a:pt x="6921" y="19938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1685" y="512572"/>
            <a:ext cx="421640" cy="373380"/>
          </a:xfrm>
          <a:custGeom>
            <a:avLst/>
            <a:gdLst/>
            <a:ahLst/>
            <a:cxnLst/>
            <a:rect l="l" t="t" r="r" b="b"/>
            <a:pathLst>
              <a:path w="421640" h="373380">
                <a:moveTo>
                  <a:pt x="0" y="0"/>
                </a:moveTo>
                <a:lnTo>
                  <a:pt x="135724" y="0"/>
                </a:lnTo>
                <a:lnTo>
                  <a:pt x="211378" y="224281"/>
                </a:lnTo>
                <a:lnTo>
                  <a:pt x="293306" y="0"/>
                </a:lnTo>
                <a:lnTo>
                  <a:pt x="421386" y="0"/>
                </a:lnTo>
                <a:lnTo>
                  <a:pt x="421386" y="18033"/>
                </a:lnTo>
                <a:lnTo>
                  <a:pt x="411733" y="20827"/>
                </a:lnTo>
                <a:lnTo>
                  <a:pt x="405180" y="23749"/>
                </a:lnTo>
                <a:lnTo>
                  <a:pt x="401726" y="26924"/>
                </a:lnTo>
                <a:lnTo>
                  <a:pt x="398259" y="30099"/>
                </a:lnTo>
                <a:lnTo>
                  <a:pt x="395858" y="34416"/>
                </a:lnTo>
                <a:lnTo>
                  <a:pt x="392442" y="68325"/>
                </a:lnTo>
                <a:lnTo>
                  <a:pt x="392442" y="304545"/>
                </a:lnTo>
                <a:lnTo>
                  <a:pt x="400773" y="345693"/>
                </a:lnTo>
                <a:lnTo>
                  <a:pt x="421386" y="354838"/>
                </a:lnTo>
                <a:lnTo>
                  <a:pt x="421386" y="372872"/>
                </a:lnTo>
                <a:lnTo>
                  <a:pt x="281292" y="372872"/>
                </a:lnTo>
                <a:lnTo>
                  <a:pt x="281292" y="354838"/>
                </a:lnTo>
                <a:lnTo>
                  <a:pt x="289293" y="352551"/>
                </a:lnTo>
                <a:lnTo>
                  <a:pt x="294855" y="350647"/>
                </a:lnTo>
                <a:lnTo>
                  <a:pt x="297942" y="348995"/>
                </a:lnTo>
                <a:lnTo>
                  <a:pt x="301040" y="347472"/>
                </a:lnTo>
                <a:lnTo>
                  <a:pt x="303453" y="345313"/>
                </a:lnTo>
                <a:lnTo>
                  <a:pt x="305180" y="342645"/>
                </a:lnTo>
                <a:lnTo>
                  <a:pt x="306908" y="339978"/>
                </a:lnTo>
                <a:lnTo>
                  <a:pt x="308190" y="336041"/>
                </a:lnTo>
                <a:lnTo>
                  <a:pt x="310235" y="304038"/>
                </a:lnTo>
                <a:lnTo>
                  <a:pt x="310235" y="170179"/>
                </a:lnTo>
                <a:lnTo>
                  <a:pt x="310287" y="158630"/>
                </a:lnTo>
                <a:lnTo>
                  <a:pt x="311061" y="117982"/>
                </a:lnTo>
                <a:lnTo>
                  <a:pt x="312699" y="75437"/>
                </a:lnTo>
                <a:lnTo>
                  <a:pt x="306958" y="75437"/>
                </a:lnTo>
                <a:lnTo>
                  <a:pt x="290855" y="121886"/>
                </a:lnTo>
                <a:lnTo>
                  <a:pt x="286207" y="134365"/>
                </a:lnTo>
                <a:lnTo>
                  <a:pt x="213017" y="331597"/>
                </a:lnTo>
                <a:lnTo>
                  <a:pt x="164947" y="331597"/>
                </a:lnTo>
                <a:lnTo>
                  <a:pt x="87934" y="110108"/>
                </a:lnTo>
                <a:lnTo>
                  <a:pt x="84619" y="100701"/>
                </a:lnTo>
                <a:lnTo>
                  <a:pt x="81513" y="91328"/>
                </a:lnTo>
                <a:lnTo>
                  <a:pt x="78613" y="81980"/>
                </a:lnTo>
                <a:lnTo>
                  <a:pt x="75920" y="72643"/>
                </a:lnTo>
                <a:lnTo>
                  <a:pt x="71005" y="72643"/>
                </a:lnTo>
                <a:lnTo>
                  <a:pt x="72198" y="96222"/>
                </a:lnTo>
                <a:lnTo>
                  <a:pt x="73051" y="121824"/>
                </a:lnTo>
                <a:lnTo>
                  <a:pt x="73564" y="149475"/>
                </a:lnTo>
                <a:lnTo>
                  <a:pt x="73736" y="179197"/>
                </a:lnTo>
                <a:lnTo>
                  <a:pt x="73736" y="304800"/>
                </a:lnTo>
                <a:lnTo>
                  <a:pt x="73855" y="314134"/>
                </a:lnTo>
                <a:lnTo>
                  <a:pt x="93764" y="352425"/>
                </a:lnTo>
                <a:lnTo>
                  <a:pt x="103225" y="354838"/>
                </a:lnTo>
                <a:lnTo>
                  <a:pt x="103225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2"/>
                </a:lnTo>
                <a:lnTo>
                  <a:pt x="12052" y="351027"/>
                </a:lnTo>
                <a:lnTo>
                  <a:pt x="15976" y="348741"/>
                </a:lnTo>
                <a:lnTo>
                  <a:pt x="19888" y="346582"/>
                </a:lnTo>
                <a:lnTo>
                  <a:pt x="22847" y="343662"/>
                </a:lnTo>
                <a:lnTo>
                  <a:pt x="24841" y="339978"/>
                </a:lnTo>
                <a:lnTo>
                  <a:pt x="26847" y="336423"/>
                </a:lnTo>
                <a:lnTo>
                  <a:pt x="28079" y="331724"/>
                </a:lnTo>
                <a:lnTo>
                  <a:pt x="28536" y="326136"/>
                </a:lnTo>
                <a:lnTo>
                  <a:pt x="28994" y="320420"/>
                </a:lnTo>
                <a:lnTo>
                  <a:pt x="29222" y="313308"/>
                </a:lnTo>
                <a:lnTo>
                  <a:pt x="29222" y="304545"/>
                </a:lnTo>
                <a:lnTo>
                  <a:pt x="29222" y="68325"/>
                </a:lnTo>
                <a:lnTo>
                  <a:pt x="20472" y="27304"/>
                </a:lnTo>
                <a:lnTo>
                  <a:pt x="17017" y="24002"/>
                </a:lnTo>
                <a:lnTo>
                  <a:pt x="10185" y="20954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774310" y="510666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9003" y="0"/>
                </a:moveTo>
                <a:lnTo>
                  <a:pt x="231901" y="0"/>
                </a:lnTo>
                <a:lnTo>
                  <a:pt x="322072" y="305943"/>
                </a:lnTo>
                <a:lnTo>
                  <a:pt x="324925" y="315416"/>
                </a:lnTo>
                <a:lnTo>
                  <a:pt x="347090" y="352425"/>
                </a:lnTo>
                <a:lnTo>
                  <a:pt x="361061" y="356743"/>
                </a:lnTo>
                <a:lnTo>
                  <a:pt x="361061" y="374777"/>
                </a:lnTo>
                <a:lnTo>
                  <a:pt x="210312" y="374777"/>
                </a:lnTo>
                <a:lnTo>
                  <a:pt x="210312" y="356743"/>
                </a:lnTo>
                <a:lnTo>
                  <a:pt x="219837" y="355600"/>
                </a:lnTo>
                <a:lnTo>
                  <a:pt x="226822" y="352933"/>
                </a:lnTo>
                <a:lnTo>
                  <a:pt x="231393" y="348742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29997" y="286004"/>
                </a:lnTo>
                <a:lnTo>
                  <a:pt x="222630" y="259207"/>
                </a:lnTo>
                <a:lnTo>
                  <a:pt x="106044" y="259207"/>
                </a:lnTo>
                <a:lnTo>
                  <a:pt x="92328" y="299466"/>
                </a:lnTo>
                <a:lnTo>
                  <a:pt x="88264" y="320421"/>
                </a:lnTo>
                <a:lnTo>
                  <a:pt x="88264" y="328041"/>
                </a:lnTo>
                <a:lnTo>
                  <a:pt x="90029" y="339848"/>
                </a:lnTo>
                <a:lnTo>
                  <a:pt x="95329" y="348583"/>
                </a:lnTo>
                <a:lnTo>
                  <a:pt x="104177" y="354222"/>
                </a:lnTo>
                <a:lnTo>
                  <a:pt x="116586" y="356743"/>
                </a:lnTo>
                <a:lnTo>
                  <a:pt x="116586" y="374777"/>
                </a:lnTo>
                <a:lnTo>
                  <a:pt x="0" y="374777"/>
                </a:lnTo>
                <a:lnTo>
                  <a:pt x="0" y="356743"/>
                </a:lnTo>
                <a:lnTo>
                  <a:pt x="6730" y="355981"/>
                </a:lnTo>
                <a:lnTo>
                  <a:pt x="12700" y="353568"/>
                </a:lnTo>
                <a:lnTo>
                  <a:pt x="38226" y="320563"/>
                </a:lnTo>
                <a:lnTo>
                  <a:pt x="45085" y="303403"/>
                </a:lnTo>
                <a:lnTo>
                  <a:pt x="1590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60139" y="510666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9003" y="0"/>
                </a:moveTo>
                <a:lnTo>
                  <a:pt x="231901" y="0"/>
                </a:lnTo>
                <a:lnTo>
                  <a:pt x="322072" y="305943"/>
                </a:lnTo>
                <a:lnTo>
                  <a:pt x="324925" y="315416"/>
                </a:lnTo>
                <a:lnTo>
                  <a:pt x="347090" y="352425"/>
                </a:lnTo>
                <a:lnTo>
                  <a:pt x="361061" y="356743"/>
                </a:lnTo>
                <a:lnTo>
                  <a:pt x="361061" y="374777"/>
                </a:lnTo>
                <a:lnTo>
                  <a:pt x="210312" y="374777"/>
                </a:lnTo>
                <a:lnTo>
                  <a:pt x="210312" y="356743"/>
                </a:lnTo>
                <a:lnTo>
                  <a:pt x="219837" y="355600"/>
                </a:lnTo>
                <a:lnTo>
                  <a:pt x="226822" y="352933"/>
                </a:lnTo>
                <a:lnTo>
                  <a:pt x="231394" y="348742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29997" y="286004"/>
                </a:lnTo>
                <a:lnTo>
                  <a:pt x="222631" y="259207"/>
                </a:lnTo>
                <a:lnTo>
                  <a:pt x="106045" y="259207"/>
                </a:lnTo>
                <a:lnTo>
                  <a:pt x="92328" y="299466"/>
                </a:lnTo>
                <a:lnTo>
                  <a:pt x="88264" y="320421"/>
                </a:lnTo>
                <a:lnTo>
                  <a:pt x="88264" y="328041"/>
                </a:lnTo>
                <a:lnTo>
                  <a:pt x="90029" y="339848"/>
                </a:lnTo>
                <a:lnTo>
                  <a:pt x="95329" y="348583"/>
                </a:lnTo>
                <a:lnTo>
                  <a:pt x="104177" y="354222"/>
                </a:lnTo>
                <a:lnTo>
                  <a:pt x="116586" y="356743"/>
                </a:lnTo>
                <a:lnTo>
                  <a:pt x="116586" y="374777"/>
                </a:lnTo>
                <a:lnTo>
                  <a:pt x="0" y="374777"/>
                </a:lnTo>
                <a:lnTo>
                  <a:pt x="0" y="356743"/>
                </a:lnTo>
                <a:lnTo>
                  <a:pt x="6731" y="355981"/>
                </a:lnTo>
                <a:lnTo>
                  <a:pt x="12700" y="353568"/>
                </a:lnTo>
                <a:lnTo>
                  <a:pt x="38226" y="320563"/>
                </a:lnTo>
                <a:lnTo>
                  <a:pt x="45085" y="303403"/>
                </a:lnTo>
                <a:lnTo>
                  <a:pt x="1590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98561" y="508254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513" y="0"/>
                </a:moveTo>
                <a:lnTo>
                  <a:pt x="205753" y="2928"/>
                </a:lnTo>
                <a:lnTo>
                  <a:pt x="267043" y="26360"/>
                </a:lnTo>
                <a:lnTo>
                  <a:pt x="307996" y="73128"/>
                </a:lnTo>
                <a:lnTo>
                  <a:pt x="328519" y="142660"/>
                </a:lnTo>
                <a:lnTo>
                  <a:pt x="331089" y="185928"/>
                </a:lnTo>
                <a:lnTo>
                  <a:pt x="330326" y="210833"/>
                </a:lnTo>
                <a:lnTo>
                  <a:pt x="324230" y="255168"/>
                </a:lnTo>
                <a:lnTo>
                  <a:pt x="312177" y="292240"/>
                </a:lnTo>
                <a:lnTo>
                  <a:pt x="284353" y="335407"/>
                </a:lnTo>
                <a:lnTo>
                  <a:pt x="245758" y="363928"/>
                </a:lnTo>
                <a:lnTo>
                  <a:pt x="197580" y="378729"/>
                </a:lnTo>
                <a:lnTo>
                  <a:pt x="160909" y="381508"/>
                </a:lnTo>
                <a:lnTo>
                  <a:pt x="123289" y="378577"/>
                </a:lnTo>
                <a:lnTo>
                  <a:pt x="63003" y="355093"/>
                </a:lnTo>
                <a:lnTo>
                  <a:pt x="22717" y="308139"/>
                </a:lnTo>
                <a:lnTo>
                  <a:pt x="2524" y="237809"/>
                </a:lnTo>
                <a:lnTo>
                  <a:pt x="0" y="193929"/>
                </a:lnTo>
                <a:lnTo>
                  <a:pt x="1234" y="164284"/>
                </a:lnTo>
                <a:lnTo>
                  <a:pt x="11037" y="111758"/>
                </a:lnTo>
                <a:lnTo>
                  <a:pt x="30511" y="68397"/>
                </a:lnTo>
                <a:lnTo>
                  <a:pt x="59277" y="35250"/>
                </a:lnTo>
                <a:lnTo>
                  <a:pt x="96950" y="12698"/>
                </a:lnTo>
                <a:lnTo>
                  <a:pt x="142150" y="1406"/>
                </a:lnTo>
                <a:lnTo>
                  <a:pt x="16751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24547" y="508254"/>
            <a:ext cx="269240" cy="381635"/>
          </a:xfrm>
          <a:custGeom>
            <a:avLst/>
            <a:gdLst/>
            <a:ahLst/>
            <a:cxnLst/>
            <a:rect l="l" t="t" r="r" b="b"/>
            <a:pathLst>
              <a:path w="269240" h="381634">
                <a:moveTo>
                  <a:pt x="172593" y="0"/>
                </a:moveTo>
                <a:lnTo>
                  <a:pt x="211079" y="1714"/>
                </a:lnTo>
                <a:lnTo>
                  <a:pt x="257242" y="9638"/>
                </a:lnTo>
                <a:lnTo>
                  <a:pt x="269240" y="12826"/>
                </a:lnTo>
                <a:lnTo>
                  <a:pt x="269240" y="92075"/>
                </a:lnTo>
                <a:lnTo>
                  <a:pt x="232155" y="92075"/>
                </a:lnTo>
                <a:lnTo>
                  <a:pt x="228365" y="77646"/>
                </a:lnTo>
                <a:lnTo>
                  <a:pt x="223647" y="65230"/>
                </a:lnTo>
                <a:lnTo>
                  <a:pt x="194976" y="35560"/>
                </a:lnTo>
                <a:lnTo>
                  <a:pt x="174244" y="31876"/>
                </a:lnTo>
                <a:lnTo>
                  <a:pt x="153953" y="34470"/>
                </a:lnTo>
                <a:lnTo>
                  <a:pt x="121326" y="55183"/>
                </a:lnTo>
                <a:lnTo>
                  <a:pt x="99298" y="96468"/>
                </a:lnTo>
                <a:lnTo>
                  <a:pt x="88249" y="157896"/>
                </a:lnTo>
                <a:lnTo>
                  <a:pt x="86868" y="196087"/>
                </a:lnTo>
                <a:lnTo>
                  <a:pt x="88130" y="231614"/>
                </a:lnTo>
                <a:lnTo>
                  <a:pt x="98226" y="288903"/>
                </a:lnTo>
                <a:lnTo>
                  <a:pt x="118346" y="327644"/>
                </a:lnTo>
                <a:lnTo>
                  <a:pt x="166370" y="349504"/>
                </a:lnTo>
                <a:lnTo>
                  <a:pt x="175841" y="349097"/>
                </a:lnTo>
                <a:lnTo>
                  <a:pt x="214774" y="329094"/>
                </a:lnTo>
                <a:lnTo>
                  <a:pt x="231901" y="285115"/>
                </a:lnTo>
                <a:lnTo>
                  <a:pt x="269240" y="285115"/>
                </a:lnTo>
                <a:lnTo>
                  <a:pt x="269240" y="367792"/>
                </a:lnTo>
                <a:lnTo>
                  <a:pt x="254577" y="371151"/>
                </a:lnTo>
                <a:lnTo>
                  <a:pt x="214375" y="378206"/>
                </a:lnTo>
                <a:lnTo>
                  <a:pt x="176049" y="381295"/>
                </a:lnTo>
                <a:lnTo>
                  <a:pt x="162813" y="381508"/>
                </a:lnTo>
                <a:lnTo>
                  <a:pt x="135665" y="380224"/>
                </a:lnTo>
                <a:lnTo>
                  <a:pt x="89322" y="369988"/>
                </a:lnTo>
                <a:lnTo>
                  <a:pt x="53290" y="349486"/>
                </a:lnTo>
                <a:lnTo>
                  <a:pt x="26759" y="318573"/>
                </a:lnTo>
                <a:lnTo>
                  <a:pt x="9590" y="277108"/>
                </a:lnTo>
                <a:lnTo>
                  <a:pt x="1069" y="224756"/>
                </a:lnTo>
                <a:lnTo>
                  <a:pt x="0" y="194437"/>
                </a:lnTo>
                <a:lnTo>
                  <a:pt x="1260" y="165768"/>
                </a:lnTo>
                <a:lnTo>
                  <a:pt x="11304" y="114194"/>
                </a:lnTo>
                <a:lnTo>
                  <a:pt x="31277" y="70665"/>
                </a:lnTo>
                <a:lnTo>
                  <a:pt x="60892" y="36895"/>
                </a:lnTo>
                <a:lnTo>
                  <a:pt x="99726" y="13340"/>
                </a:lnTo>
                <a:lnTo>
                  <a:pt x="146399" y="1478"/>
                </a:lnTo>
                <a:lnTo>
                  <a:pt x="17259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04002" y="508254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512" y="0"/>
                </a:moveTo>
                <a:lnTo>
                  <a:pt x="205753" y="2928"/>
                </a:lnTo>
                <a:lnTo>
                  <a:pt x="267043" y="26360"/>
                </a:lnTo>
                <a:lnTo>
                  <a:pt x="307996" y="73128"/>
                </a:lnTo>
                <a:lnTo>
                  <a:pt x="328519" y="142660"/>
                </a:lnTo>
                <a:lnTo>
                  <a:pt x="331088" y="185928"/>
                </a:lnTo>
                <a:lnTo>
                  <a:pt x="330326" y="210833"/>
                </a:lnTo>
                <a:lnTo>
                  <a:pt x="324230" y="255168"/>
                </a:lnTo>
                <a:lnTo>
                  <a:pt x="312177" y="292240"/>
                </a:lnTo>
                <a:lnTo>
                  <a:pt x="284352" y="335407"/>
                </a:lnTo>
                <a:lnTo>
                  <a:pt x="245758" y="363928"/>
                </a:lnTo>
                <a:lnTo>
                  <a:pt x="197580" y="378729"/>
                </a:lnTo>
                <a:lnTo>
                  <a:pt x="160909" y="381508"/>
                </a:lnTo>
                <a:lnTo>
                  <a:pt x="123289" y="378577"/>
                </a:lnTo>
                <a:lnTo>
                  <a:pt x="63003" y="355093"/>
                </a:lnTo>
                <a:lnTo>
                  <a:pt x="22717" y="308139"/>
                </a:lnTo>
                <a:lnTo>
                  <a:pt x="2524" y="237809"/>
                </a:lnTo>
                <a:lnTo>
                  <a:pt x="0" y="193929"/>
                </a:lnTo>
                <a:lnTo>
                  <a:pt x="1234" y="164284"/>
                </a:lnTo>
                <a:lnTo>
                  <a:pt x="11037" y="111758"/>
                </a:lnTo>
                <a:lnTo>
                  <a:pt x="30511" y="68397"/>
                </a:lnTo>
                <a:lnTo>
                  <a:pt x="59277" y="35250"/>
                </a:lnTo>
                <a:lnTo>
                  <a:pt x="96950" y="12698"/>
                </a:lnTo>
                <a:lnTo>
                  <a:pt x="142150" y="1406"/>
                </a:lnTo>
                <a:lnTo>
                  <a:pt x="16751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90820" y="508254"/>
            <a:ext cx="269240" cy="381635"/>
          </a:xfrm>
          <a:custGeom>
            <a:avLst/>
            <a:gdLst/>
            <a:ahLst/>
            <a:cxnLst/>
            <a:rect l="l" t="t" r="r" b="b"/>
            <a:pathLst>
              <a:path w="269239" h="381634">
                <a:moveTo>
                  <a:pt x="172592" y="0"/>
                </a:moveTo>
                <a:lnTo>
                  <a:pt x="211079" y="1714"/>
                </a:lnTo>
                <a:lnTo>
                  <a:pt x="257242" y="9638"/>
                </a:lnTo>
                <a:lnTo>
                  <a:pt x="269239" y="12826"/>
                </a:lnTo>
                <a:lnTo>
                  <a:pt x="269239" y="92075"/>
                </a:lnTo>
                <a:lnTo>
                  <a:pt x="232155" y="92075"/>
                </a:lnTo>
                <a:lnTo>
                  <a:pt x="228365" y="77646"/>
                </a:lnTo>
                <a:lnTo>
                  <a:pt x="223646" y="65230"/>
                </a:lnTo>
                <a:lnTo>
                  <a:pt x="194976" y="35560"/>
                </a:lnTo>
                <a:lnTo>
                  <a:pt x="174243" y="31876"/>
                </a:lnTo>
                <a:lnTo>
                  <a:pt x="153953" y="34470"/>
                </a:lnTo>
                <a:lnTo>
                  <a:pt x="121326" y="55183"/>
                </a:lnTo>
                <a:lnTo>
                  <a:pt x="99298" y="96468"/>
                </a:lnTo>
                <a:lnTo>
                  <a:pt x="88249" y="157896"/>
                </a:lnTo>
                <a:lnTo>
                  <a:pt x="86867" y="196087"/>
                </a:lnTo>
                <a:lnTo>
                  <a:pt x="88130" y="231614"/>
                </a:lnTo>
                <a:lnTo>
                  <a:pt x="98226" y="288903"/>
                </a:lnTo>
                <a:lnTo>
                  <a:pt x="118346" y="327644"/>
                </a:lnTo>
                <a:lnTo>
                  <a:pt x="166369" y="349504"/>
                </a:lnTo>
                <a:lnTo>
                  <a:pt x="175841" y="349097"/>
                </a:lnTo>
                <a:lnTo>
                  <a:pt x="214774" y="329094"/>
                </a:lnTo>
                <a:lnTo>
                  <a:pt x="231901" y="285115"/>
                </a:lnTo>
                <a:lnTo>
                  <a:pt x="269239" y="285115"/>
                </a:lnTo>
                <a:lnTo>
                  <a:pt x="269239" y="367792"/>
                </a:lnTo>
                <a:lnTo>
                  <a:pt x="254577" y="371151"/>
                </a:lnTo>
                <a:lnTo>
                  <a:pt x="214375" y="378206"/>
                </a:lnTo>
                <a:lnTo>
                  <a:pt x="176049" y="381295"/>
                </a:lnTo>
                <a:lnTo>
                  <a:pt x="162813" y="381508"/>
                </a:lnTo>
                <a:lnTo>
                  <a:pt x="135665" y="380224"/>
                </a:lnTo>
                <a:lnTo>
                  <a:pt x="89322" y="369988"/>
                </a:lnTo>
                <a:lnTo>
                  <a:pt x="53290" y="349486"/>
                </a:lnTo>
                <a:lnTo>
                  <a:pt x="26759" y="318573"/>
                </a:lnTo>
                <a:lnTo>
                  <a:pt x="9590" y="277108"/>
                </a:lnTo>
                <a:lnTo>
                  <a:pt x="1069" y="224756"/>
                </a:lnTo>
                <a:lnTo>
                  <a:pt x="0" y="194437"/>
                </a:lnTo>
                <a:lnTo>
                  <a:pt x="1260" y="165768"/>
                </a:lnTo>
                <a:lnTo>
                  <a:pt x="11304" y="114194"/>
                </a:lnTo>
                <a:lnTo>
                  <a:pt x="31277" y="70665"/>
                </a:lnTo>
                <a:lnTo>
                  <a:pt x="60892" y="36895"/>
                </a:lnTo>
                <a:lnTo>
                  <a:pt x="99726" y="13340"/>
                </a:lnTo>
                <a:lnTo>
                  <a:pt x="146399" y="1478"/>
                </a:lnTo>
                <a:lnTo>
                  <a:pt x="1725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97961" y="508254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512" y="0"/>
                </a:moveTo>
                <a:lnTo>
                  <a:pt x="205753" y="2928"/>
                </a:lnTo>
                <a:lnTo>
                  <a:pt x="267043" y="26360"/>
                </a:lnTo>
                <a:lnTo>
                  <a:pt x="307996" y="73128"/>
                </a:lnTo>
                <a:lnTo>
                  <a:pt x="328519" y="142660"/>
                </a:lnTo>
                <a:lnTo>
                  <a:pt x="331088" y="185928"/>
                </a:lnTo>
                <a:lnTo>
                  <a:pt x="330326" y="210833"/>
                </a:lnTo>
                <a:lnTo>
                  <a:pt x="324230" y="255168"/>
                </a:lnTo>
                <a:lnTo>
                  <a:pt x="312177" y="292240"/>
                </a:lnTo>
                <a:lnTo>
                  <a:pt x="284352" y="335407"/>
                </a:lnTo>
                <a:lnTo>
                  <a:pt x="245758" y="363928"/>
                </a:lnTo>
                <a:lnTo>
                  <a:pt x="197580" y="378729"/>
                </a:lnTo>
                <a:lnTo>
                  <a:pt x="160908" y="381508"/>
                </a:lnTo>
                <a:lnTo>
                  <a:pt x="123289" y="378577"/>
                </a:lnTo>
                <a:lnTo>
                  <a:pt x="63003" y="355093"/>
                </a:lnTo>
                <a:lnTo>
                  <a:pt x="22717" y="308139"/>
                </a:lnTo>
                <a:lnTo>
                  <a:pt x="2524" y="237809"/>
                </a:lnTo>
                <a:lnTo>
                  <a:pt x="0" y="193929"/>
                </a:lnTo>
                <a:lnTo>
                  <a:pt x="1234" y="164284"/>
                </a:lnTo>
                <a:lnTo>
                  <a:pt x="11037" y="111758"/>
                </a:lnTo>
                <a:lnTo>
                  <a:pt x="30511" y="68397"/>
                </a:lnTo>
                <a:lnTo>
                  <a:pt x="59277" y="35250"/>
                </a:lnTo>
                <a:lnTo>
                  <a:pt x="96950" y="12698"/>
                </a:lnTo>
                <a:lnTo>
                  <a:pt x="142150" y="1406"/>
                </a:lnTo>
                <a:lnTo>
                  <a:pt x="16751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94229" y="508254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69" h="381634">
                <a:moveTo>
                  <a:pt x="167512" y="0"/>
                </a:moveTo>
                <a:lnTo>
                  <a:pt x="205753" y="2928"/>
                </a:lnTo>
                <a:lnTo>
                  <a:pt x="267043" y="26360"/>
                </a:lnTo>
                <a:lnTo>
                  <a:pt x="307996" y="73128"/>
                </a:lnTo>
                <a:lnTo>
                  <a:pt x="328519" y="142660"/>
                </a:lnTo>
                <a:lnTo>
                  <a:pt x="331088" y="185928"/>
                </a:lnTo>
                <a:lnTo>
                  <a:pt x="330326" y="210833"/>
                </a:lnTo>
                <a:lnTo>
                  <a:pt x="324230" y="255168"/>
                </a:lnTo>
                <a:lnTo>
                  <a:pt x="312177" y="292240"/>
                </a:lnTo>
                <a:lnTo>
                  <a:pt x="284352" y="335407"/>
                </a:lnTo>
                <a:lnTo>
                  <a:pt x="245758" y="363928"/>
                </a:lnTo>
                <a:lnTo>
                  <a:pt x="197580" y="378729"/>
                </a:lnTo>
                <a:lnTo>
                  <a:pt x="160908" y="381508"/>
                </a:lnTo>
                <a:lnTo>
                  <a:pt x="123289" y="378577"/>
                </a:lnTo>
                <a:lnTo>
                  <a:pt x="63003" y="355093"/>
                </a:lnTo>
                <a:lnTo>
                  <a:pt x="22717" y="308139"/>
                </a:lnTo>
                <a:lnTo>
                  <a:pt x="2524" y="237809"/>
                </a:lnTo>
                <a:lnTo>
                  <a:pt x="0" y="193929"/>
                </a:lnTo>
                <a:lnTo>
                  <a:pt x="1234" y="164284"/>
                </a:lnTo>
                <a:lnTo>
                  <a:pt x="11037" y="111758"/>
                </a:lnTo>
                <a:lnTo>
                  <a:pt x="30511" y="68397"/>
                </a:lnTo>
                <a:lnTo>
                  <a:pt x="59277" y="35250"/>
                </a:lnTo>
                <a:lnTo>
                  <a:pt x="96950" y="12698"/>
                </a:lnTo>
                <a:lnTo>
                  <a:pt x="142150" y="1406"/>
                </a:lnTo>
                <a:lnTo>
                  <a:pt x="16751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298407" y="1693901"/>
            <a:ext cx="2272352" cy="2283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26820">
              <a:lnSpc>
                <a:spcPct val="100000"/>
              </a:lnSpc>
              <a:spcBef>
                <a:spcPts val="105"/>
              </a:spcBef>
            </a:pPr>
            <a:r>
              <a:rPr dirty="0"/>
              <a:t>Inter</a:t>
            </a:r>
            <a:r>
              <a:rPr spc="-20" dirty="0"/>
              <a:t>v</a:t>
            </a:r>
            <a:r>
              <a:rPr dirty="0"/>
              <a:t>i</a:t>
            </a:r>
            <a:r>
              <a:rPr spc="-15" dirty="0"/>
              <a:t>e</a:t>
            </a:r>
            <a:r>
              <a:rPr dirty="0"/>
              <a:t>w</a:t>
            </a:r>
          </a:p>
        </p:txBody>
      </p:sp>
      <p:sp>
        <p:nvSpPr>
          <p:cNvPr id="36" name="object 36"/>
          <p:cNvSpPr/>
          <p:nvPr/>
        </p:nvSpPr>
        <p:spPr>
          <a:xfrm>
            <a:off x="4136135" y="3246120"/>
            <a:ext cx="2938271" cy="27599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5148198" y="4248658"/>
            <a:ext cx="15087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Obser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814827" y="4084320"/>
            <a:ext cx="2752344" cy="23545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606800" y="5533745"/>
            <a:ext cx="11703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Pa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493519" y="3291840"/>
            <a:ext cx="2752344" cy="26852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1887092" y="4248658"/>
            <a:ext cx="13976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Percussion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650492" y="2080260"/>
            <a:ext cx="2595372" cy="2112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405633" y="3001772"/>
            <a:ext cx="15684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Auscultation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00" y="609601"/>
            <a:ext cx="3070225" cy="32004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953000" y="2514600"/>
            <a:ext cx="3810000" cy="17754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4143121"/>
            <a:ext cx="3028950" cy="2029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4572000"/>
            <a:ext cx="2228850" cy="1600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199" y="409581"/>
            <a:ext cx="3200401" cy="182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281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2083" y="719632"/>
            <a:ext cx="7291964" cy="198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16102" y="411352"/>
            <a:ext cx="7274483" cy="311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72883" y="473455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5" h="125729">
                <a:moveTo>
                  <a:pt x="44704" y="0"/>
                </a:moveTo>
                <a:lnTo>
                  <a:pt x="0" y="125603"/>
                </a:lnTo>
                <a:lnTo>
                  <a:pt x="80391" y="125603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8396" y="436498"/>
            <a:ext cx="89789" cy="135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6060" y="436498"/>
            <a:ext cx="91059" cy="13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41848" y="436498"/>
            <a:ext cx="89788" cy="135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64664" y="436498"/>
            <a:ext cx="89789" cy="1352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54653" y="436498"/>
            <a:ext cx="91059" cy="13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2304" y="437515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4" h="259715">
                <a:moveTo>
                  <a:pt x="63881" y="0"/>
                </a:moveTo>
                <a:lnTo>
                  <a:pt x="24626" y="17359"/>
                </a:lnTo>
                <a:lnTo>
                  <a:pt x="3921" y="70183"/>
                </a:lnTo>
                <a:lnTo>
                  <a:pt x="0" y="126364"/>
                </a:lnTo>
                <a:lnTo>
                  <a:pt x="1002" y="157864"/>
                </a:lnTo>
                <a:lnTo>
                  <a:pt x="9054" y="208053"/>
                </a:lnTo>
                <a:lnTo>
                  <a:pt x="36607" y="251380"/>
                </a:lnTo>
                <a:lnTo>
                  <a:pt x="65659" y="259587"/>
                </a:lnTo>
                <a:lnTo>
                  <a:pt x="73919" y="259014"/>
                </a:lnTo>
                <a:lnTo>
                  <a:pt x="110353" y="232243"/>
                </a:lnTo>
                <a:lnTo>
                  <a:pt x="123213" y="196012"/>
                </a:lnTo>
                <a:lnTo>
                  <a:pt x="128184" y="148337"/>
                </a:lnTo>
                <a:lnTo>
                  <a:pt x="128397" y="135000"/>
                </a:lnTo>
                <a:lnTo>
                  <a:pt x="127946" y="113692"/>
                </a:lnTo>
                <a:lnTo>
                  <a:pt x="121285" y="60579"/>
                </a:lnTo>
                <a:lnTo>
                  <a:pt x="106747" y="23788"/>
                </a:lnTo>
                <a:lnTo>
                  <a:pt x="74429" y="952"/>
                </a:lnTo>
                <a:lnTo>
                  <a:pt x="638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20896" y="437515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4" h="259715">
                <a:moveTo>
                  <a:pt x="63880" y="0"/>
                </a:moveTo>
                <a:lnTo>
                  <a:pt x="24626" y="17359"/>
                </a:lnTo>
                <a:lnTo>
                  <a:pt x="3921" y="70183"/>
                </a:lnTo>
                <a:lnTo>
                  <a:pt x="0" y="126364"/>
                </a:lnTo>
                <a:lnTo>
                  <a:pt x="1002" y="157864"/>
                </a:lnTo>
                <a:lnTo>
                  <a:pt x="9054" y="208053"/>
                </a:lnTo>
                <a:lnTo>
                  <a:pt x="36607" y="251380"/>
                </a:lnTo>
                <a:lnTo>
                  <a:pt x="65658" y="259587"/>
                </a:lnTo>
                <a:lnTo>
                  <a:pt x="73919" y="259014"/>
                </a:lnTo>
                <a:lnTo>
                  <a:pt x="110353" y="232243"/>
                </a:lnTo>
                <a:lnTo>
                  <a:pt x="123213" y="196012"/>
                </a:lnTo>
                <a:lnTo>
                  <a:pt x="128184" y="148337"/>
                </a:lnTo>
                <a:lnTo>
                  <a:pt x="128397" y="135000"/>
                </a:lnTo>
                <a:lnTo>
                  <a:pt x="127946" y="113692"/>
                </a:lnTo>
                <a:lnTo>
                  <a:pt x="121285" y="60579"/>
                </a:lnTo>
                <a:lnTo>
                  <a:pt x="106747" y="23788"/>
                </a:lnTo>
                <a:lnTo>
                  <a:pt x="74429" y="952"/>
                </a:lnTo>
                <a:lnTo>
                  <a:pt x="6388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26792" y="437515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5" h="259715">
                <a:moveTo>
                  <a:pt x="63881" y="0"/>
                </a:moveTo>
                <a:lnTo>
                  <a:pt x="24626" y="17359"/>
                </a:lnTo>
                <a:lnTo>
                  <a:pt x="3921" y="70183"/>
                </a:lnTo>
                <a:lnTo>
                  <a:pt x="0" y="126364"/>
                </a:lnTo>
                <a:lnTo>
                  <a:pt x="1002" y="157864"/>
                </a:lnTo>
                <a:lnTo>
                  <a:pt x="9054" y="208053"/>
                </a:lnTo>
                <a:lnTo>
                  <a:pt x="36607" y="251380"/>
                </a:lnTo>
                <a:lnTo>
                  <a:pt x="65658" y="259587"/>
                </a:lnTo>
                <a:lnTo>
                  <a:pt x="73919" y="259014"/>
                </a:lnTo>
                <a:lnTo>
                  <a:pt x="110353" y="232243"/>
                </a:lnTo>
                <a:lnTo>
                  <a:pt x="123213" y="196012"/>
                </a:lnTo>
                <a:lnTo>
                  <a:pt x="128184" y="148337"/>
                </a:lnTo>
                <a:lnTo>
                  <a:pt x="128396" y="135000"/>
                </a:lnTo>
                <a:lnTo>
                  <a:pt x="127946" y="113692"/>
                </a:lnTo>
                <a:lnTo>
                  <a:pt x="121284" y="60579"/>
                </a:lnTo>
                <a:lnTo>
                  <a:pt x="106747" y="23788"/>
                </a:lnTo>
                <a:lnTo>
                  <a:pt x="74429" y="952"/>
                </a:lnTo>
                <a:lnTo>
                  <a:pt x="638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43800" y="437515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5" h="259715">
                <a:moveTo>
                  <a:pt x="63842" y="0"/>
                </a:moveTo>
                <a:lnTo>
                  <a:pt x="24643" y="17359"/>
                </a:lnTo>
                <a:lnTo>
                  <a:pt x="3933" y="70183"/>
                </a:lnTo>
                <a:lnTo>
                  <a:pt x="0" y="126364"/>
                </a:lnTo>
                <a:lnTo>
                  <a:pt x="1010" y="157864"/>
                </a:lnTo>
                <a:lnTo>
                  <a:pt x="9097" y="208053"/>
                </a:lnTo>
                <a:lnTo>
                  <a:pt x="36634" y="251380"/>
                </a:lnTo>
                <a:lnTo>
                  <a:pt x="65633" y="259587"/>
                </a:lnTo>
                <a:lnTo>
                  <a:pt x="73905" y="259014"/>
                </a:lnTo>
                <a:lnTo>
                  <a:pt x="110379" y="232243"/>
                </a:lnTo>
                <a:lnTo>
                  <a:pt x="123236" y="196012"/>
                </a:lnTo>
                <a:lnTo>
                  <a:pt x="128156" y="148337"/>
                </a:lnTo>
                <a:lnTo>
                  <a:pt x="128358" y="135000"/>
                </a:lnTo>
                <a:lnTo>
                  <a:pt x="127918" y="113692"/>
                </a:lnTo>
                <a:lnTo>
                  <a:pt x="121323" y="60579"/>
                </a:lnTo>
                <a:lnTo>
                  <a:pt x="106760" y="23788"/>
                </a:lnTo>
                <a:lnTo>
                  <a:pt x="74396" y="952"/>
                </a:lnTo>
                <a:lnTo>
                  <a:pt x="6384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529830" y="414908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488" y="0"/>
                </a:lnTo>
                <a:lnTo>
                  <a:pt x="221488" y="70992"/>
                </a:lnTo>
                <a:lnTo>
                  <a:pt x="190880" y="70992"/>
                </a:lnTo>
                <a:lnTo>
                  <a:pt x="187382" y="61257"/>
                </a:lnTo>
                <a:lnTo>
                  <a:pt x="184134" y="53212"/>
                </a:lnTo>
                <a:lnTo>
                  <a:pt x="166116" y="30479"/>
                </a:lnTo>
                <a:lnTo>
                  <a:pt x="161417" y="27558"/>
                </a:lnTo>
                <a:lnTo>
                  <a:pt x="153289" y="26162"/>
                </a:lnTo>
                <a:lnTo>
                  <a:pt x="141859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4" y="133350"/>
                </a:lnTo>
                <a:lnTo>
                  <a:pt x="129159" y="133350"/>
                </a:lnTo>
                <a:lnTo>
                  <a:pt x="154304" y="101091"/>
                </a:lnTo>
                <a:lnTo>
                  <a:pt x="179577" y="101091"/>
                </a:lnTo>
                <a:lnTo>
                  <a:pt x="179577" y="191769"/>
                </a:lnTo>
                <a:lnTo>
                  <a:pt x="154304" y="191769"/>
                </a:lnTo>
                <a:lnTo>
                  <a:pt x="152273" y="183133"/>
                </a:lnTo>
                <a:lnTo>
                  <a:pt x="149860" y="176529"/>
                </a:lnTo>
                <a:lnTo>
                  <a:pt x="147320" y="171957"/>
                </a:lnTo>
                <a:lnTo>
                  <a:pt x="144906" y="167512"/>
                </a:lnTo>
                <a:lnTo>
                  <a:pt x="141859" y="164211"/>
                </a:lnTo>
                <a:lnTo>
                  <a:pt x="138302" y="162305"/>
                </a:lnTo>
                <a:lnTo>
                  <a:pt x="134874" y="160400"/>
                </a:lnTo>
                <a:lnTo>
                  <a:pt x="129540" y="159385"/>
                </a:lnTo>
                <a:lnTo>
                  <a:pt x="122554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604" y="278638"/>
                </a:lnTo>
                <a:lnTo>
                  <a:pt x="146812" y="278638"/>
                </a:lnTo>
                <a:lnTo>
                  <a:pt x="151129" y="278256"/>
                </a:lnTo>
                <a:lnTo>
                  <a:pt x="154686" y="277621"/>
                </a:lnTo>
                <a:lnTo>
                  <a:pt x="158369" y="276987"/>
                </a:lnTo>
                <a:lnTo>
                  <a:pt x="161544" y="275843"/>
                </a:lnTo>
                <a:lnTo>
                  <a:pt x="164338" y="274192"/>
                </a:lnTo>
                <a:lnTo>
                  <a:pt x="167131" y="272541"/>
                </a:lnTo>
                <a:lnTo>
                  <a:pt x="169925" y="270255"/>
                </a:lnTo>
                <a:lnTo>
                  <a:pt x="172466" y="267462"/>
                </a:lnTo>
                <a:lnTo>
                  <a:pt x="175133" y="264667"/>
                </a:lnTo>
                <a:lnTo>
                  <a:pt x="177419" y="261619"/>
                </a:lnTo>
                <a:lnTo>
                  <a:pt x="179450" y="258317"/>
                </a:lnTo>
                <a:lnTo>
                  <a:pt x="181483" y="255015"/>
                </a:lnTo>
                <a:lnTo>
                  <a:pt x="193167" y="223265"/>
                </a:lnTo>
                <a:lnTo>
                  <a:pt x="223774" y="223265"/>
                </a:lnTo>
                <a:lnTo>
                  <a:pt x="219455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8" y="288543"/>
                </a:lnTo>
                <a:lnTo>
                  <a:pt x="9905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844" y="274954"/>
                </a:lnTo>
                <a:lnTo>
                  <a:pt x="22860" y="271144"/>
                </a:lnTo>
                <a:lnTo>
                  <a:pt x="23241" y="266445"/>
                </a:lnTo>
                <a:lnTo>
                  <a:pt x="23749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8" y="38607"/>
                </a:lnTo>
                <a:lnTo>
                  <a:pt x="22987" y="33908"/>
                </a:lnTo>
                <a:lnTo>
                  <a:pt x="21971" y="29971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160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70293" y="414908"/>
            <a:ext cx="287020" cy="304800"/>
          </a:xfrm>
          <a:custGeom>
            <a:avLst/>
            <a:gdLst/>
            <a:ahLst/>
            <a:cxnLst/>
            <a:rect l="l" t="t" r="r" b="b"/>
            <a:pathLst>
              <a:path w="287020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09347" y="17017"/>
                </a:lnTo>
                <a:lnTo>
                  <a:pt x="104012" y="19430"/>
                </a:lnTo>
                <a:lnTo>
                  <a:pt x="93090" y="45085"/>
                </a:lnTo>
                <a:lnTo>
                  <a:pt x="93090" y="56514"/>
                </a:lnTo>
                <a:lnTo>
                  <a:pt x="93090" y="131063"/>
                </a:lnTo>
                <a:lnTo>
                  <a:pt x="194055" y="131063"/>
                </a:lnTo>
                <a:lnTo>
                  <a:pt x="194055" y="56514"/>
                </a:lnTo>
                <a:lnTo>
                  <a:pt x="194055" y="45212"/>
                </a:lnTo>
                <a:lnTo>
                  <a:pt x="193548" y="37337"/>
                </a:lnTo>
                <a:lnTo>
                  <a:pt x="192531" y="32892"/>
                </a:lnTo>
                <a:lnTo>
                  <a:pt x="191642" y="28575"/>
                </a:lnTo>
                <a:lnTo>
                  <a:pt x="189737" y="25018"/>
                </a:lnTo>
                <a:lnTo>
                  <a:pt x="186816" y="22225"/>
                </a:lnTo>
                <a:lnTo>
                  <a:pt x="183896" y="19430"/>
                </a:lnTo>
                <a:lnTo>
                  <a:pt x="178434" y="17017"/>
                </a:lnTo>
                <a:lnTo>
                  <a:pt x="170433" y="14731"/>
                </a:lnTo>
                <a:lnTo>
                  <a:pt x="170433" y="0"/>
                </a:lnTo>
                <a:lnTo>
                  <a:pt x="286892" y="0"/>
                </a:lnTo>
                <a:lnTo>
                  <a:pt x="286892" y="14731"/>
                </a:lnTo>
                <a:lnTo>
                  <a:pt x="280415" y="16510"/>
                </a:lnTo>
                <a:lnTo>
                  <a:pt x="275589" y="18414"/>
                </a:lnTo>
                <a:lnTo>
                  <a:pt x="272669" y="20446"/>
                </a:lnTo>
                <a:lnTo>
                  <a:pt x="269621" y="22478"/>
                </a:lnTo>
                <a:lnTo>
                  <a:pt x="267461" y="25018"/>
                </a:lnTo>
                <a:lnTo>
                  <a:pt x="263271" y="48513"/>
                </a:lnTo>
                <a:lnTo>
                  <a:pt x="263271" y="56514"/>
                </a:lnTo>
                <a:lnTo>
                  <a:pt x="263271" y="248665"/>
                </a:lnTo>
                <a:lnTo>
                  <a:pt x="263271" y="260223"/>
                </a:lnTo>
                <a:lnTo>
                  <a:pt x="263778" y="267969"/>
                </a:lnTo>
                <a:lnTo>
                  <a:pt x="264667" y="272288"/>
                </a:lnTo>
                <a:lnTo>
                  <a:pt x="265683" y="276478"/>
                </a:lnTo>
                <a:lnTo>
                  <a:pt x="267588" y="280035"/>
                </a:lnTo>
                <a:lnTo>
                  <a:pt x="270636" y="282828"/>
                </a:lnTo>
                <a:lnTo>
                  <a:pt x="273557" y="285750"/>
                </a:lnTo>
                <a:lnTo>
                  <a:pt x="279019" y="288036"/>
                </a:lnTo>
                <a:lnTo>
                  <a:pt x="286892" y="289940"/>
                </a:lnTo>
                <a:lnTo>
                  <a:pt x="286892" y="304800"/>
                </a:lnTo>
                <a:lnTo>
                  <a:pt x="170433" y="304800"/>
                </a:lnTo>
                <a:lnTo>
                  <a:pt x="170433" y="289940"/>
                </a:lnTo>
                <a:lnTo>
                  <a:pt x="178942" y="287781"/>
                </a:lnTo>
                <a:lnTo>
                  <a:pt x="184530" y="285495"/>
                </a:lnTo>
                <a:lnTo>
                  <a:pt x="194055" y="261365"/>
                </a:lnTo>
                <a:lnTo>
                  <a:pt x="194055" y="248665"/>
                </a:lnTo>
                <a:lnTo>
                  <a:pt x="194055" y="159130"/>
                </a:lnTo>
                <a:lnTo>
                  <a:pt x="93090" y="159130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17" y="258699"/>
                </a:lnTo>
                <a:lnTo>
                  <a:pt x="93599" y="263270"/>
                </a:lnTo>
                <a:lnTo>
                  <a:pt x="93852" y="267715"/>
                </a:lnTo>
                <a:lnTo>
                  <a:pt x="99313" y="281304"/>
                </a:lnTo>
                <a:lnTo>
                  <a:pt x="100964" y="283210"/>
                </a:lnTo>
                <a:lnTo>
                  <a:pt x="103377" y="284861"/>
                </a:lnTo>
                <a:lnTo>
                  <a:pt x="106299" y="286257"/>
                </a:lnTo>
                <a:lnTo>
                  <a:pt x="109220" y="287781"/>
                </a:lnTo>
                <a:lnTo>
                  <a:pt x="112902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5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9" y="281050"/>
                </a:lnTo>
                <a:lnTo>
                  <a:pt x="20192" y="278002"/>
                </a:lnTo>
                <a:lnTo>
                  <a:pt x="21844" y="274954"/>
                </a:lnTo>
                <a:lnTo>
                  <a:pt x="22859" y="271144"/>
                </a:lnTo>
                <a:lnTo>
                  <a:pt x="23240" y="266445"/>
                </a:lnTo>
                <a:lnTo>
                  <a:pt x="23749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7" y="38607"/>
                </a:lnTo>
                <a:lnTo>
                  <a:pt x="22986" y="33908"/>
                </a:lnTo>
                <a:lnTo>
                  <a:pt x="21971" y="29971"/>
                </a:lnTo>
                <a:lnTo>
                  <a:pt x="20447" y="27050"/>
                </a:lnTo>
                <a:lnTo>
                  <a:pt x="18923" y="24002"/>
                </a:lnTo>
                <a:lnTo>
                  <a:pt x="16509" y="21589"/>
                </a:lnTo>
                <a:lnTo>
                  <a:pt x="13334" y="19812"/>
                </a:lnTo>
                <a:lnTo>
                  <a:pt x="10159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89878" y="414908"/>
            <a:ext cx="242570" cy="304800"/>
          </a:xfrm>
          <a:custGeom>
            <a:avLst/>
            <a:gdLst/>
            <a:ahLst/>
            <a:cxnLst/>
            <a:rect l="l" t="t" r="r" b="b"/>
            <a:pathLst>
              <a:path w="242570" h="304800">
                <a:moveTo>
                  <a:pt x="0" y="0"/>
                </a:moveTo>
                <a:lnTo>
                  <a:pt x="129794" y="0"/>
                </a:lnTo>
                <a:lnTo>
                  <a:pt x="156225" y="1262"/>
                </a:lnTo>
                <a:lnTo>
                  <a:pt x="198516" y="11358"/>
                </a:lnTo>
                <a:lnTo>
                  <a:pt x="235410" y="45831"/>
                </a:lnTo>
                <a:lnTo>
                  <a:pt x="242443" y="82423"/>
                </a:lnTo>
                <a:lnTo>
                  <a:pt x="241631" y="96783"/>
                </a:lnTo>
                <a:lnTo>
                  <a:pt x="229362" y="133985"/>
                </a:lnTo>
                <a:lnTo>
                  <a:pt x="191135" y="167131"/>
                </a:lnTo>
                <a:lnTo>
                  <a:pt x="146629" y="177722"/>
                </a:lnTo>
                <a:lnTo>
                  <a:pt x="128650" y="178435"/>
                </a:lnTo>
                <a:lnTo>
                  <a:pt x="118290" y="178367"/>
                </a:lnTo>
                <a:lnTo>
                  <a:pt x="108918" y="178180"/>
                </a:lnTo>
                <a:lnTo>
                  <a:pt x="100522" y="177899"/>
                </a:lnTo>
                <a:lnTo>
                  <a:pt x="93091" y="177545"/>
                </a:lnTo>
                <a:lnTo>
                  <a:pt x="93091" y="248919"/>
                </a:lnTo>
                <a:lnTo>
                  <a:pt x="93091" y="258699"/>
                </a:lnTo>
                <a:lnTo>
                  <a:pt x="93472" y="265683"/>
                </a:lnTo>
                <a:lnTo>
                  <a:pt x="94234" y="269748"/>
                </a:lnTo>
                <a:lnTo>
                  <a:pt x="94996" y="273938"/>
                </a:lnTo>
                <a:lnTo>
                  <a:pt x="105283" y="285750"/>
                </a:lnTo>
                <a:lnTo>
                  <a:pt x="108458" y="287400"/>
                </a:lnTo>
                <a:lnTo>
                  <a:pt x="113411" y="288798"/>
                </a:lnTo>
                <a:lnTo>
                  <a:pt x="120142" y="289940"/>
                </a:lnTo>
                <a:lnTo>
                  <a:pt x="120142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844" y="274954"/>
                </a:lnTo>
                <a:lnTo>
                  <a:pt x="22860" y="271144"/>
                </a:lnTo>
                <a:lnTo>
                  <a:pt x="23241" y="266445"/>
                </a:lnTo>
                <a:lnTo>
                  <a:pt x="23749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8" y="38607"/>
                </a:lnTo>
                <a:lnTo>
                  <a:pt x="22987" y="33908"/>
                </a:lnTo>
                <a:lnTo>
                  <a:pt x="21971" y="29971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160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987541" y="414908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41" y="236"/>
                </a:lnTo>
                <a:lnTo>
                  <a:pt x="183886" y="5752"/>
                </a:lnTo>
                <a:lnTo>
                  <a:pt x="221487" y="24383"/>
                </a:lnTo>
                <a:lnTo>
                  <a:pt x="226822" y="30733"/>
                </a:lnTo>
                <a:lnTo>
                  <a:pt x="232156" y="37083"/>
                </a:lnTo>
                <a:lnTo>
                  <a:pt x="243322" y="74048"/>
                </a:lnTo>
                <a:lnTo>
                  <a:pt x="243586" y="82168"/>
                </a:lnTo>
                <a:lnTo>
                  <a:pt x="243107" y="92719"/>
                </a:lnTo>
                <a:lnTo>
                  <a:pt x="226869" y="133985"/>
                </a:lnTo>
                <a:lnTo>
                  <a:pt x="190599" y="160581"/>
                </a:lnTo>
                <a:lnTo>
                  <a:pt x="180212" y="165226"/>
                </a:lnTo>
                <a:lnTo>
                  <a:pt x="180212" y="167386"/>
                </a:lnTo>
                <a:lnTo>
                  <a:pt x="212806" y="192893"/>
                </a:lnTo>
                <a:lnTo>
                  <a:pt x="241173" y="247141"/>
                </a:lnTo>
                <a:lnTo>
                  <a:pt x="245840" y="256690"/>
                </a:lnTo>
                <a:lnTo>
                  <a:pt x="273304" y="288543"/>
                </a:lnTo>
                <a:lnTo>
                  <a:pt x="281813" y="289940"/>
                </a:lnTo>
                <a:lnTo>
                  <a:pt x="281813" y="304800"/>
                </a:lnTo>
                <a:lnTo>
                  <a:pt x="195834" y="304800"/>
                </a:lnTo>
                <a:lnTo>
                  <a:pt x="189144" y="294753"/>
                </a:lnTo>
                <a:lnTo>
                  <a:pt x="182038" y="282527"/>
                </a:lnTo>
                <a:lnTo>
                  <a:pt x="174527" y="268134"/>
                </a:lnTo>
                <a:lnTo>
                  <a:pt x="166624" y="251587"/>
                </a:lnTo>
                <a:lnTo>
                  <a:pt x="149225" y="213487"/>
                </a:lnTo>
                <a:lnTo>
                  <a:pt x="145389" y="205555"/>
                </a:lnTo>
                <a:lnTo>
                  <a:pt x="114300" y="176783"/>
                </a:lnTo>
                <a:lnTo>
                  <a:pt x="106045" y="176783"/>
                </a:lnTo>
                <a:lnTo>
                  <a:pt x="93091" y="176783"/>
                </a:lnTo>
                <a:lnTo>
                  <a:pt x="93091" y="248665"/>
                </a:lnTo>
                <a:lnTo>
                  <a:pt x="93091" y="259841"/>
                </a:lnTo>
                <a:lnTo>
                  <a:pt x="93599" y="267715"/>
                </a:lnTo>
                <a:lnTo>
                  <a:pt x="94742" y="272161"/>
                </a:lnTo>
                <a:lnTo>
                  <a:pt x="95758" y="276605"/>
                </a:lnTo>
                <a:lnTo>
                  <a:pt x="97790" y="280162"/>
                </a:lnTo>
                <a:lnTo>
                  <a:pt x="100711" y="282828"/>
                </a:lnTo>
                <a:lnTo>
                  <a:pt x="103759" y="285495"/>
                </a:lnTo>
                <a:lnTo>
                  <a:pt x="109220" y="287908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844" y="274954"/>
                </a:lnTo>
                <a:lnTo>
                  <a:pt x="22860" y="271144"/>
                </a:lnTo>
                <a:lnTo>
                  <a:pt x="23241" y="266445"/>
                </a:lnTo>
                <a:lnTo>
                  <a:pt x="23749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8" y="38607"/>
                </a:lnTo>
                <a:lnTo>
                  <a:pt x="22987" y="33908"/>
                </a:lnTo>
                <a:lnTo>
                  <a:pt x="21971" y="29971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160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53329" y="414908"/>
            <a:ext cx="242570" cy="304800"/>
          </a:xfrm>
          <a:custGeom>
            <a:avLst/>
            <a:gdLst/>
            <a:ahLst/>
            <a:cxnLst/>
            <a:rect l="l" t="t" r="r" b="b"/>
            <a:pathLst>
              <a:path w="242570" h="304800">
                <a:moveTo>
                  <a:pt x="0" y="0"/>
                </a:moveTo>
                <a:lnTo>
                  <a:pt x="129794" y="0"/>
                </a:lnTo>
                <a:lnTo>
                  <a:pt x="156225" y="1262"/>
                </a:lnTo>
                <a:lnTo>
                  <a:pt x="198516" y="11358"/>
                </a:lnTo>
                <a:lnTo>
                  <a:pt x="235410" y="45831"/>
                </a:lnTo>
                <a:lnTo>
                  <a:pt x="242443" y="82423"/>
                </a:lnTo>
                <a:lnTo>
                  <a:pt x="241631" y="96783"/>
                </a:lnTo>
                <a:lnTo>
                  <a:pt x="229362" y="133985"/>
                </a:lnTo>
                <a:lnTo>
                  <a:pt x="191135" y="167131"/>
                </a:lnTo>
                <a:lnTo>
                  <a:pt x="146629" y="177722"/>
                </a:lnTo>
                <a:lnTo>
                  <a:pt x="128650" y="178435"/>
                </a:lnTo>
                <a:lnTo>
                  <a:pt x="118290" y="178367"/>
                </a:lnTo>
                <a:lnTo>
                  <a:pt x="108918" y="178180"/>
                </a:lnTo>
                <a:lnTo>
                  <a:pt x="100522" y="177899"/>
                </a:lnTo>
                <a:lnTo>
                  <a:pt x="93091" y="177545"/>
                </a:lnTo>
                <a:lnTo>
                  <a:pt x="93091" y="248919"/>
                </a:lnTo>
                <a:lnTo>
                  <a:pt x="93091" y="258699"/>
                </a:lnTo>
                <a:lnTo>
                  <a:pt x="93472" y="265683"/>
                </a:lnTo>
                <a:lnTo>
                  <a:pt x="94234" y="269748"/>
                </a:lnTo>
                <a:lnTo>
                  <a:pt x="94996" y="273938"/>
                </a:lnTo>
                <a:lnTo>
                  <a:pt x="105283" y="285750"/>
                </a:lnTo>
                <a:lnTo>
                  <a:pt x="108458" y="287400"/>
                </a:lnTo>
                <a:lnTo>
                  <a:pt x="113411" y="288798"/>
                </a:lnTo>
                <a:lnTo>
                  <a:pt x="120142" y="289940"/>
                </a:lnTo>
                <a:lnTo>
                  <a:pt x="120142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844" y="274954"/>
                </a:lnTo>
                <a:lnTo>
                  <a:pt x="22860" y="271144"/>
                </a:lnTo>
                <a:lnTo>
                  <a:pt x="23241" y="266445"/>
                </a:lnTo>
                <a:lnTo>
                  <a:pt x="23749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8" y="38607"/>
                </a:lnTo>
                <a:lnTo>
                  <a:pt x="22987" y="33908"/>
                </a:lnTo>
                <a:lnTo>
                  <a:pt x="21971" y="29971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160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89678" y="414908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1" y="70992"/>
                </a:lnTo>
                <a:lnTo>
                  <a:pt x="187382" y="61257"/>
                </a:lnTo>
                <a:lnTo>
                  <a:pt x="184134" y="53212"/>
                </a:lnTo>
                <a:lnTo>
                  <a:pt x="166116" y="30479"/>
                </a:lnTo>
                <a:lnTo>
                  <a:pt x="161417" y="27558"/>
                </a:lnTo>
                <a:lnTo>
                  <a:pt x="153288" y="26162"/>
                </a:lnTo>
                <a:lnTo>
                  <a:pt x="141859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5" y="133350"/>
                </a:lnTo>
                <a:lnTo>
                  <a:pt x="129159" y="133350"/>
                </a:lnTo>
                <a:lnTo>
                  <a:pt x="154305" y="101091"/>
                </a:lnTo>
                <a:lnTo>
                  <a:pt x="179577" y="101091"/>
                </a:lnTo>
                <a:lnTo>
                  <a:pt x="179577" y="191769"/>
                </a:lnTo>
                <a:lnTo>
                  <a:pt x="154305" y="191769"/>
                </a:lnTo>
                <a:lnTo>
                  <a:pt x="152273" y="183133"/>
                </a:lnTo>
                <a:lnTo>
                  <a:pt x="149860" y="176529"/>
                </a:lnTo>
                <a:lnTo>
                  <a:pt x="147320" y="171957"/>
                </a:lnTo>
                <a:lnTo>
                  <a:pt x="144907" y="167512"/>
                </a:lnTo>
                <a:lnTo>
                  <a:pt x="141859" y="164211"/>
                </a:lnTo>
                <a:lnTo>
                  <a:pt x="138302" y="162305"/>
                </a:lnTo>
                <a:lnTo>
                  <a:pt x="134874" y="160400"/>
                </a:lnTo>
                <a:lnTo>
                  <a:pt x="129539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605" y="278638"/>
                </a:lnTo>
                <a:lnTo>
                  <a:pt x="146812" y="278638"/>
                </a:lnTo>
                <a:lnTo>
                  <a:pt x="151130" y="278256"/>
                </a:lnTo>
                <a:lnTo>
                  <a:pt x="154686" y="277621"/>
                </a:lnTo>
                <a:lnTo>
                  <a:pt x="158369" y="276987"/>
                </a:lnTo>
                <a:lnTo>
                  <a:pt x="161544" y="275843"/>
                </a:lnTo>
                <a:lnTo>
                  <a:pt x="164337" y="274192"/>
                </a:lnTo>
                <a:lnTo>
                  <a:pt x="167132" y="272541"/>
                </a:lnTo>
                <a:lnTo>
                  <a:pt x="169925" y="270255"/>
                </a:lnTo>
                <a:lnTo>
                  <a:pt x="172466" y="267462"/>
                </a:lnTo>
                <a:lnTo>
                  <a:pt x="175133" y="264667"/>
                </a:lnTo>
                <a:lnTo>
                  <a:pt x="177419" y="261619"/>
                </a:lnTo>
                <a:lnTo>
                  <a:pt x="179450" y="258317"/>
                </a:lnTo>
                <a:lnTo>
                  <a:pt x="181483" y="255015"/>
                </a:lnTo>
                <a:lnTo>
                  <a:pt x="183514" y="250698"/>
                </a:lnTo>
                <a:lnTo>
                  <a:pt x="185800" y="245363"/>
                </a:lnTo>
                <a:lnTo>
                  <a:pt x="187960" y="240029"/>
                </a:lnTo>
                <a:lnTo>
                  <a:pt x="190500" y="232663"/>
                </a:lnTo>
                <a:lnTo>
                  <a:pt x="193167" y="223265"/>
                </a:lnTo>
                <a:lnTo>
                  <a:pt x="223774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844" y="274954"/>
                </a:lnTo>
                <a:lnTo>
                  <a:pt x="22860" y="271144"/>
                </a:lnTo>
                <a:lnTo>
                  <a:pt x="23241" y="266445"/>
                </a:lnTo>
                <a:lnTo>
                  <a:pt x="23749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8" y="38607"/>
                </a:lnTo>
                <a:lnTo>
                  <a:pt x="22987" y="33908"/>
                </a:lnTo>
                <a:lnTo>
                  <a:pt x="21971" y="29971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160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490465" y="414908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8"/>
                </a:lnTo>
                <a:lnTo>
                  <a:pt x="232156" y="78358"/>
                </a:lnTo>
                <a:lnTo>
                  <a:pt x="229235" y="68199"/>
                </a:lnTo>
                <a:lnTo>
                  <a:pt x="227075" y="60832"/>
                </a:lnTo>
                <a:lnTo>
                  <a:pt x="213613" y="35560"/>
                </a:lnTo>
                <a:lnTo>
                  <a:pt x="211328" y="33274"/>
                </a:lnTo>
                <a:lnTo>
                  <a:pt x="196976" y="27177"/>
                </a:lnTo>
                <a:lnTo>
                  <a:pt x="193167" y="26415"/>
                </a:lnTo>
                <a:lnTo>
                  <a:pt x="188213" y="26162"/>
                </a:lnTo>
                <a:lnTo>
                  <a:pt x="182118" y="26162"/>
                </a:lnTo>
                <a:lnTo>
                  <a:pt x="165988" y="26162"/>
                </a:lnTo>
                <a:lnTo>
                  <a:pt x="165988" y="248665"/>
                </a:lnTo>
                <a:lnTo>
                  <a:pt x="165988" y="256539"/>
                </a:lnTo>
                <a:lnTo>
                  <a:pt x="166243" y="262636"/>
                </a:lnTo>
                <a:lnTo>
                  <a:pt x="166750" y="266700"/>
                </a:lnTo>
                <a:lnTo>
                  <a:pt x="167132" y="270763"/>
                </a:lnTo>
                <a:lnTo>
                  <a:pt x="168021" y="274065"/>
                </a:lnTo>
                <a:lnTo>
                  <a:pt x="169163" y="276605"/>
                </a:lnTo>
                <a:lnTo>
                  <a:pt x="170307" y="279145"/>
                </a:lnTo>
                <a:lnTo>
                  <a:pt x="171831" y="281177"/>
                </a:lnTo>
                <a:lnTo>
                  <a:pt x="173482" y="282701"/>
                </a:lnTo>
                <a:lnTo>
                  <a:pt x="175260" y="284352"/>
                </a:lnTo>
                <a:lnTo>
                  <a:pt x="177546" y="285750"/>
                </a:lnTo>
                <a:lnTo>
                  <a:pt x="180721" y="287019"/>
                </a:lnTo>
                <a:lnTo>
                  <a:pt x="183769" y="288289"/>
                </a:lnTo>
                <a:lnTo>
                  <a:pt x="187833" y="289305"/>
                </a:lnTo>
                <a:lnTo>
                  <a:pt x="193039" y="289940"/>
                </a:lnTo>
                <a:lnTo>
                  <a:pt x="193039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073" y="288925"/>
                </a:lnTo>
                <a:lnTo>
                  <a:pt x="81025" y="287527"/>
                </a:lnTo>
                <a:lnTo>
                  <a:pt x="96138" y="266700"/>
                </a:lnTo>
                <a:lnTo>
                  <a:pt x="96647" y="261874"/>
                </a:lnTo>
                <a:lnTo>
                  <a:pt x="96774" y="255904"/>
                </a:lnTo>
                <a:lnTo>
                  <a:pt x="96774" y="248665"/>
                </a:lnTo>
                <a:lnTo>
                  <a:pt x="96774" y="26162"/>
                </a:lnTo>
                <a:lnTo>
                  <a:pt x="78739" y="26162"/>
                </a:lnTo>
                <a:lnTo>
                  <a:pt x="69850" y="26162"/>
                </a:lnTo>
                <a:lnTo>
                  <a:pt x="62992" y="27177"/>
                </a:lnTo>
                <a:lnTo>
                  <a:pt x="58166" y="29210"/>
                </a:lnTo>
                <a:lnTo>
                  <a:pt x="53467" y="31368"/>
                </a:lnTo>
                <a:lnTo>
                  <a:pt x="49275" y="34670"/>
                </a:lnTo>
                <a:lnTo>
                  <a:pt x="45847" y="39115"/>
                </a:lnTo>
                <a:lnTo>
                  <a:pt x="42291" y="43561"/>
                </a:lnTo>
                <a:lnTo>
                  <a:pt x="39370" y="49529"/>
                </a:lnTo>
                <a:lnTo>
                  <a:pt x="36830" y="57023"/>
                </a:lnTo>
                <a:lnTo>
                  <a:pt x="34289" y="64515"/>
                </a:lnTo>
                <a:lnTo>
                  <a:pt x="32131" y="71627"/>
                </a:lnTo>
                <a:lnTo>
                  <a:pt x="30480" y="78358"/>
                </a:lnTo>
                <a:lnTo>
                  <a:pt x="0" y="7835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866134" y="414908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41" y="236"/>
                </a:lnTo>
                <a:lnTo>
                  <a:pt x="183886" y="5752"/>
                </a:lnTo>
                <a:lnTo>
                  <a:pt x="221487" y="24383"/>
                </a:lnTo>
                <a:lnTo>
                  <a:pt x="226821" y="30733"/>
                </a:lnTo>
                <a:lnTo>
                  <a:pt x="232155" y="37083"/>
                </a:lnTo>
                <a:lnTo>
                  <a:pt x="243322" y="74048"/>
                </a:lnTo>
                <a:lnTo>
                  <a:pt x="243586" y="82168"/>
                </a:lnTo>
                <a:lnTo>
                  <a:pt x="243107" y="92719"/>
                </a:lnTo>
                <a:lnTo>
                  <a:pt x="226869" y="133985"/>
                </a:lnTo>
                <a:lnTo>
                  <a:pt x="190599" y="160581"/>
                </a:lnTo>
                <a:lnTo>
                  <a:pt x="180212" y="165226"/>
                </a:lnTo>
                <a:lnTo>
                  <a:pt x="180212" y="167386"/>
                </a:lnTo>
                <a:lnTo>
                  <a:pt x="212806" y="192893"/>
                </a:lnTo>
                <a:lnTo>
                  <a:pt x="241173" y="247141"/>
                </a:lnTo>
                <a:lnTo>
                  <a:pt x="245840" y="256690"/>
                </a:lnTo>
                <a:lnTo>
                  <a:pt x="273303" y="288543"/>
                </a:lnTo>
                <a:lnTo>
                  <a:pt x="281813" y="289940"/>
                </a:lnTo>
                <a:lnTo>
                  <a:pt x="281813" y="304800"/>
                </a:lnTo>
                <a:lnTo>
                  <a:pt x="195833" y="304800"/>
                </a:lnTo>
                <a:lnTo>
                  <a:pt x="189144" y="294753"/>
                </a:lnTo>
                <a:lnTo>
                  <a:pt x="182038" y="282527"/>
                </a:lnTo>
                <a:lnTo>
                  <a:pt x="174527" y="268134"/>
                </a:lnTo>
                <a:lnTo>
                  <a:pt x="166624" y="251587"/>
                </a:lnTo>
                <a:lnTo>
                  <a:pt x="149225" y="213487"/>
                </a:lnTo>
                <a:lnTo>
                  <a:pt x="145389" y="205555"/>
                </a:lnTo>
                <a:lnTo>
                  <a:pt x="114300" y="176783"/>
                </a:lnTo>
                <a:lnTo>
                  <a:pt x="106044" y="176783"/>
                </a:lnTo>
                <a:lnTo>
                  <a:pt x="93090" y="176783"/>
                </a:lnTo>
                <a:lnTo>
                  <a:pt x="93090" y="248665"/>
                </a:lnTo>
                <a:lnTo>
                  <a:pt x="93090" y="259841"/>
                </a:lnTo>
                <a:lnTo>
                  <a:pt x="93599" y="267715"/>
                </a:lnTo>
                <a:lnTo>
                  <a:pt x="94741" y="272161"/>
                </a:lnTo>
                <a:lnTo>
                  <a:pt x="95757" y="276605"/>
                </a:lnTo>
                <a:lnTo>
                  <a:pt x="97789" y="280162"/>
                </a:lnTo>
                <a:lnTo>
                  <a:pt x="100711" y="282828"/>
                </a:lnTo>
                <a:lnTo>
                  <a:pt x="103758" y="285495"/>
                </a:lnTo>
                <a:lnTo>
                  <a:pt x="109219" y="287908"/>
                </a:lnTo>
                <a:lnTo>
                  <a:pt x="117220" y="289940"/>
                </a:lnTo>
                <a:lnTo>
                  <a:pt x="117220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5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843" y="274954"/>
                </a:lnTo>
                <a:lnTo>
                  <a:pt x="22860" y="271144"/>
                </a:lnTo>
                <a:lnTo>
                  <a:pt x="23240" y="266445"/>
                </a:lnTo>
                <a:lnTo>
                  <a:pt x="23749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7" y="38607"/>
                </a:lnTo>
                <a:lnTo>
                  <a:pt x="22987" y="33908"/>
                </a:lnTo>
                <a:lnTo>
                  <a:pt x="21970" y="29971"/>
                </a:lnTo>
                <a:lnTo>
                  <a:pt x="20446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160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50870" y="414908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8"/>
                </a:lnTo>
                <a:lnTo>
                  <a:pt x="232156" y="78358"/>
                </a:lnTo>
                <a:lnTo>
                  <a:pt x="229234" y="68199"/>
                </a:lnTo>
                <a:lnTo>
                  <a:pt x="227076" y="60832"/>
                </a:lnTo>
                <a:lnTo>
                  <a:pt x="213614" y="35560"/>
                </a:lnTo>
                <a:lnTo>
                  <a:pt x="211328" y="33274"/>
                </a:lnTo>
                <a:lnTo>
                  <a:pt x="196977" y="27177"/>
                </a:lnTo>
                <a:lnTo>
                  <a:pt x="193167" y="26415"/>
                </a:lnTo>
                <a:lnTo>
                  <a:pt x="188214" y="26162"/>
                </a:lnTo>
                <a:lnTo>
                  <a:pt x="182118" y="26162"/>
                </a:lnTo>
                <a:lnTo>
                  <a:pt x="165989" y="26162"/>
                </a:lnTo>
                <a:lnTo>
                  <a:pt x="165989" y="248665"/>
                </a:lnTo>
                <a:lnTo>
                  <a:pt x="165989" y="256539"/>
                </a:lnTo>
                <a:lnTo>
                  <a:pt x="166243" y="262636"/>
                </a:lnTo>
                <a:lnTo>
                  <a:pt x="166751" y="266700"/>
                </a:lnTo>
                <a:lnTo>
                  <a:pt x="167131" y="270763"/>
                </a:lnTo>
                <a:lnTo>
                  <a:pt x="168020" y="274065"/>
                </a:lnTo>
                <a:lnTo>
                  <a:pt x="169164" y="276605"/>
                </a:lnTo>
                <a:lnTo>
                  <a:pt x="170306" y="279145"/>
                </a:lnTo>
                <a:lnTo>
                  <a:pt x="171831" y="281177"/>
                </a:lnTo>
                <a:lnTo>
                  <a:pt x="173481" y="282701"/>
                </a:lnTo>
                <a:lnTo>
                  <a:pt x="175259" y="284352"/>
                </a:lnTo>
                <a:lnTo>
                  <a:pt x="177545" y="285750"/>
                </a:lnTo>
                <a:lnTo>
                  <a:pt x="180720" y="287019"/>
                </a:lnTo>
                <a:lnTo>
                  <a:pt x="183769" y="288289"/>
                </a:lnTo>
                <a:lnTo>
                  <a:pt x="187832" y="289305"/>
                </a:lnTo>
                <a:lnTo>
                  <a:pt x="193040" y="289940"/>
                </a:lnTo>
                <a:lnTo>
                  <a:pt x="193040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073" y="288925"/>
                </a:lnTo>
                <a:lnTo>
                  <a:pt x="81025" y="287527"/>
                </a:lnTo>
                <a:lnTo>
                  <a:pt x="96138" y="266700"/>
                </a:lnTo>
                <a:lnTo>
                  <a:pt x="96647" y="261874"/>
                </a:lnTo>
                <a:lnTo>
                  <a:pt x="96774" y="255904"/>
                </a:lnTo>
                <a:lnTo>
                  <a:pt x="96774" y="248665"/>
                </a:lnTo>
                <a:lnTo>
                  <a:pt x="96774" y="26162"/>
                </a:lnTo>
                <a:lnTo>
                  <a:pt x="78740" y="26162"/>
                </a:lnTo>
                <a:lnTo>
                  <a:pt x="69850" y="26162"/>
                </a:lnTo>
                <a:lnTo>
                  <a:pt x="62992" y="27177"/>
                </a:lnTo>
                <a:lnTo>
                  <a:pt x="58166" y="29210"/>
                </a:lnTo>
                <a:lnTo>
                  <a:pt x="53467" y="31368"/>
                </a:lnTo>
                <a:lnTo>
                  <a:pt x="49275" y="34670"/>
                </a:lnTo>
                <a:lnTo>
                  <a:pt x="45847" y="39115"/>
                </a:lnTo>
                <a:lnTo>
                  <a:pt x="42291" y="43561"/>
                </a:lnTo>
                <a:lnTo>
                  <a:pt x="39369" y="49529"/>
                </a:lnTo>
                <a:lnTo>
                  <a:pt x="36830" y="57023"/>
                </a:lnTo>
                <a:lnTo>
                  <a:pt x="34290" y="64515"/>
                </a:lnTo>
                <a:lnTo>
                  <a:pt x="32131" y="71627"/>
                </a:lnTo>
                <a:lnTo>
                  <a:pt x="30480" y="78358"/>
                </a:lnTo>
                <a:lnTo>
                  <a:pt x="0" y="7835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45942" y="414908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80" h="304800">
                <a:moveTo>
                  <a:pt x="0" y="0"/>
                </a:moveTo>
                <a:lnTo>
                  <a:pt x="90424" y="0"/>
                </a:lnTo>
                <a:lnTo>
                  <a:pt x="169418" y="137287"/>
                </a:lnTo>
                <a:lnTo>
                  <a:pt x="188594" y="172338"/>
                </a:lnTo>
                <a:lnTo>
                  <a:pt x="209676" y="214121"/>
                </a:lnTo>
                <a:lnTo>
                  <a:pt x="213232" y="214121"/>
                </a:lnTo>
                <a:lnTo>
                  <a:pt x="212139" y="186832"/>
                </a:lnTo>
                <a:lnTo>
                  <a:pt x="211343" y="158305"/>
                </a:lnTo>
                <a:lnTo>
                  <a:pt x="210857" y="128539"/>
                </a:lnTo>
                <a:lnTo>
                  <a:pt x="210693" y="97536"/>
                </a:lnTo>
                <a:lnTo>
                  <a:pt x="210693" y="56006"/>
                </a:lnTo>
                <a:lnTo>
                  <a:pt x="210693" y="46354"/>
                </a:lnTo>
                <a:lnTo>
                  <a:pt x="206120" y="25273"/>
                </a:lnTo>
                <a:lnTo>
                  <a:pt x="204596" y="22987"/>
                </a:lnTo>
                <a:lnTo>
                  <a:pt x="202564" y="21081"/>
                </a:lnTo>
                <a:lnTo>
                  <a:pt x="199898" y="19685"/>
                </a:lnTo>
                <a:lnTo>
                  <a:pt x="197357" y="18161"/>
                </a:lnTo>
                <a:lnTo>
                  <a:pt x="192912" y="16510"/>
                </a:lnTo>
                <a:lnTo>
                  <a:pt x="186817" y="14731"/>
                </a:lnTo>
                <a:lnTo>
                  <a:pt x="186817" y="0"/>
                </a:lnTo>
                <a:lnTo>
                  <a:pt x="271271" y="0"/>
                </a:lnTo>
                <a:lnTo>
                  <a:pt x="271271" y="14731"/>
                </a:lnTo>
                <a:lnTo>
                  <a:pt x="265302" y="16637"/>
                </a:lnTo>
                <a:lnTo>
                  <a:pt x="261112" y="18287"/>
                </a:lnTo>
                <a:lnTo>
                  <a:pt x="258571" y="19685"/>
                </a:lnTo>
                <a:lnTo>
                  <a:pt x="256158" y="20954"/>
                </a:lnTo>
                <a:lnTo>
                  <a:pt x="254126" y="22732"/>
                </a:lnTo>
                <a:lnTo>
                  <a:pt x="247142" y="46608"/>
                </a:lnTo>
                <a:lnTo>
                  <a:pt x="247142" y="56006"/>
                </a:lnTo>
                <a:lnTo>
                  <a:pt x="247142" y="304800"/>
                </a:lnTo>
                <a:lnTo>
                  <a:pt x="190373" y="304800"/>
                </a:lnTo>
                <a:lnTo>
                  <a:pt x="89915" y="131063"/>
                </a:lnTo>
                <a:lnTo>
                  <a:pt x="80466" y="114375"/>
                </a:lnTo>
                <a:lnTo>
                  <a:pt x="72326" y="99567"/>
                </a:lnTo>
                <a:lnTo>
                  <a:pt x="65520" y="86665"/>
                </a:lnTo>
                <a:lnTo>
                  <a:pt x="60070" y="75691"/>
                </a:lnTo>
                <a:lnTo>
                  <a:pt x="58038" y="75691"/>
                </a:lnTo>
                <a:lnTo>
                  <a:pt x="59039" y="100028"/>
                </a:lnTo>
                <a:lnTo>
                  <a:pt x="59753" y="125031"/>
                </a:lnTo>
                <a:lnTo>
                  <a:pt x="60182" y="150701"/>
                </a:lnTo>
                <a:lnTo>
                  <a:pt x="60325" y="177037"/>
                </a:lnTo>
                <a:lnTo>
                  <a:pt x="60325" y="248919"/>
                </a:lnTo>
                <a:lnTo>
                  <a:pt x="60325" y="260095"/>
                </a:lnTo>
                <a:lnTo>
                  <a:pt x="67944" y="282955"/>
                </a:lnTo>
                <a:lnTo>
                  <a:pt x="70865" y="285623"/>
                </a:lnTo>
                <a:lnTo>
                  <a:pt x="76326" y="287908"/>
                </a:lnTo>
                <a:lnTo>
                  <a:pt x="84327" y="289940"/>
                </a:lnTo>
                <a:lnTo>
                  <a:pt x="84327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8" y="280924"/>
                </a:lnTo>
                <a:lnTo>
                  <a:pt x="20193" y="277875"/>
                </a:lnTo>
                <a:lnTo>
                  <a:pt x="21717" y="274827"/>
                </a:lnTo>
                <a:lnTo>
                  <a:pt x="22732" y="270890"/>
                </a:lnTo>
                <a:lnTo>
                  <a:pt x="23240" y="266318"/>
                </a:lnTo>
                <a:lnTo>
                  <a:pt x="23621" y="261746"/>
                </a:lnTo>
                <a:lnTo>
                  <a:pt x="23875" y="255904"/>
                </a:lnTo>
                <a:lnTo>
                  <a:pt x="23875" y="248919"/>
                </a:lnTo>
                <a:lnTo>
                  <a:pt x="23875" y="55879"/>
                </a:lnTo>
                <a:lnTo>
                  <a:pt x="23875" y="44703"/>
                </a:lnTo>
                <a:lnTo>
                  <a:pt x="23368" y="36956"/>
                </a:lnTo>
                <a:lnTo>
                  <a:pt x="22479" y="32765"/>
                </a:lnTo>
                <a:lnTo>
                  <a:pt x="21462" y="28448"/>
                </a:lnTo>
                <a:lnTo>
                  <a:pt x="19431" y="24891"/>
                </a:lnTo>
                <a:lnTo>
                  <a:pt x="16382" y="22098"/>
                </a:lnTo>
                <a:lnTo>
                  <a:pt x="13334" y="19303"/>
                </a:lnTo>
                <a:lnTo>
                  <a:pt x="7874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82926" y="414908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1" y="70992"/>
                </a:lnTo>
                <a:lnTo>
                  <a:pt x="187382" y="61257"/>
                </a:lnTo>
                <a:lnTo>
                  <a:pt x="184134" y="53212"/>
                </a:lnTo>
                <a:lnTo>
                  <a:pt x="166116" y="30479"/>
                </a:lnTo>
                <a:lnTo>
                  <a:pt x="161417" y="27558"/>
                </a:lnTo>
                <a:lnTo>
                  <a:pt x="153288" y="26162"/>
                </a:lnTo>
                <a:lnTo>
                  <a:pt x="141859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5" y="133350"/>
                </a:lnTo>
                <a:lnTo>
                  <a:pt x="129159" y="133350"/>
                </a:lnTo>
                <a:lnTo>
                  <a:pt x="154305" y="101091"/>
                </a:lnTo>
                <a:lnTo>
                  <a:pt x="179578" y="101091"/>
                </a:lnTo>
                <a:lnTo>
                  <a:pt x="179578" y="191769"/>
                </a:lnTo>
                <a:lnTo>
                  <a:pt x="154305" y="191769"/>
                </a:lnTo>
                <a:lnTo>
                  <a:pt x="152273" y="183133"/>
                </a:lnTo>
                <a:lnTo>
                  <a:pt x="149860" y="176529"/>
                </a:lnTo>
                <a:lnTo>
                  <a:pt x="147319" y="171957"/>
                </a:lnTo>
                <a:lnTo>
                  <a:pt x="144906" y="167512"/>
                </a:lnTo>
                <a:lnTo>
                  <a:pt x="141859" y="164211"/>
                </a:lnTo>
                <a:lnTo>
                  <a:pt x="138303" y="162305"/>
                </a:lnTo>
                <a:lnTo>
                  <a:pt x="134874" y="160400"/>
                </a:lnTo>
                <a:lnTo>
                  <a:pt x="129540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605" y="278638"/>
                </a:lnTo>
                <a:lnTo>
                  <a:pt x="146812" y="278638"/>
                </a:lnTo>
                <a:lnTo>
                  <a:pt x="151130" y="278256"/>
                </a:lnTo>
                <a:lnTo>
                  <a:pt x="154686" y="277621"/>
                </a:lnTo>
                <a:lnTo>
                  <a:pt x="158369" y="276987"/>
                </a:lnTo>
                <a:lnTo>
                  <a:pt x="161544" y="275843"/>
                </a:lnTo>
                <a:lnTo>
                  <a:pt x="164337" y="274192"/>
                </a:lnTo>
                <a:lnTo>
                  <a:pt x="167131" y="272541"/>
                </a:lnTo>
                <a:lnTo>
                  <a:pt x="169925" y="270255"/>
                </a:lnTo>
                <a:lnTo>
                  <a:pt x="172466" y="267462"/>
                </a:lnTo>
                <a:lnTo>
                  <a:pt x="175132" y="264667"/>
                </a:lnTo>
                <a:lnTo>
                  <a:pt x="177419" y="261619"/>
                </a:lnTo>
                <a:lnTo>
                  <a:pt x="179450" y="258317"/>
                </a:lnTo>
                <a:lnTo>
                  <a:pt x="181482" y="255015"/>
                </a:lnTo>
                <a:lnTo>
                  <a:pt x="183515" y="250698"/>
                </a:lnTo>
                <a:lnTo>
                  <a:pt x="185800" y="245363"/>
                </a:lnTo>
                <a:lnTo>
                  <a:pt x="187960" y="240029"/>
                </a:lnTo>
                <a:lnTo>
                  <a:pt x="190500" y="232663"/>
                </a:lnTo>
                <a:lnTo>
                  <a:pt x="193167" y="223265"/>
                </a:lnTo>
                <a:lnTo>
                  <a:pt x="223774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843" y="274954"/>
                </a:lnTo>
                <a:lnTo>
                  <a:pt x="22860" y="271144"/>
                </a:lnTo>
                <a:lnTo>
                  <a:pt x="23241" y="266445"/>
                </a:lnTo>
                <a:lnTo>
                  <a:pt x="23749" y="261746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8" y="38607"/>
                </a:lnTo>
                <a:lnTo>
                  <a:pt x="22987" y="33908"/>
                </a:lnTo>
                <a:lnTo>
                  <a:pt x="21971" y="29971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160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71395" y="414908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80" h="304800">
                <a:moveTo>
                  <a:pt x="0" y="0"/>
                </a:moveTo>
                <a:lnTo>
                  <a:pt x="90424" y="0"/>
                </a:lnTo>
                <a:lnTo>
                  <a:pt x="169418" y="137287"/>
                </a:lnTo>
                <a:lnTo>
                  <a:pt x="188594" y="172338"/>
                </a:lnTo>
                <a:lnTo>
                  <a:pt x="209677" y="214121"/>
                </a:lnTo>
                <a:lnTo>
                  <a:pt x="213232" y="214121"/>
                </a:lnTo>
                <a:lnTo>
                  <a:pt x="212139" y="186832"/>
                </a:lnTo>
                <a:lnTo>
                  <a:pt x="211343" y="158305"/>
                </a:lnTo>
                <a:lnTo>
                  <a:pt x="210857" y="128539"/>
                </a:lnTo>
                <a:lnTo>
                  <a:pt x="210693" y="97536"/>
                </a:lnTo>
                <a:lnTo>
                  <a:pt x="210693" y="56006"/>
                </a:lnTo>
                <a:lnTo>
                  <a:pt x="210693" y="46354"/>
                </a:lnTo>
                <a:lnTo>
                  <a:pt x="206121" y="25273"/>
                </a:lnTo>
                <a:lnTo>
                  <a:pt x="204597" y="22987"/>
                </a:lnTo>
                <a:lnTo>
                  <a:pt x="202565" y="21081"/>
                </a:lnTo>
                <a:lnTo>
                  <a:pt x="199898" y="19685"/>
                </a:lnTo>
                <a:lnTo>
                  <a:pt x="197357" y="18161"/>
                </a:lnTo>
                <a:lnTo>
                  <a:pt x="192912" y="16510"/>
                </a:lnTo>
                <a:lnTo>
                  <a:pt x="186817" y="14731"/>
                </a:lnTo>
                <a:lnTo>
                  <a:pt x="186817" y="0"/>
                </a:lnTo>
                <a:lnTo>
                  <a:pt x="271272" y="0"/>
                </a:lnTo>
                <a:lnTo>
                  <a:pt x="271272" y="14731"/>
                </a:lnTo>
                <a:lnTo>
                  <a:pt x="265303" y="16637"/>
                </a:lnTo>
                <a:lnTo>
                  <a:pt x="261112" y="18287"/>
                </a:lnTo>
                <a:lnTo>
                  <a:pt x="258572" y="19685"/>
                </a:lnTo>
                <a:lnTo>
                  <a:pt x="256159" y="20954"/>
                </a:lnTo>
                <a:lnTo>
                  <a:pt x="254127" y="22732"/>
                </a:lnTo>
                <a:lnTo>
                  <a:pt x="252349" y="25018"/>
                </a:lnTo>
                <a:lnTo>
                  <a:pt x="250698" y="27304"/>
                </a:lnTo>
                <a:lnTo>
                  <a:pt x="249300" y="30606"/>
                </a:lnTo>
                <a:lnTo>
                  <a:pt x="248412" y="35178"/>
                </a:lnTo>
                <a:lnTo>
                  <a:pt x="247523" y="39750"/>
                </a:lnTo>
                <a:lnTo>
                  <a:pt x="247142" y="46608"/>
                </a:lnTo>
                <a:lnTo>
                  <a:pt x="247142" y="56006"/>
                </a:lnTo>
                <a:lnTo>
                  <a:pt x="247142" y="304800"/>
                </a:lnTo>
                <a:lnTo>
                  <a:pt x="190373" y="304800"/>
                </a:lnTo>
                <a:lnTo>
                  <a:pt x="89916" y="131063"/>
                </a:lnTo>
                <a:lnTo>
                  <a:pt x="80466" y="114375"/>
                </a:lnTo>
                <a:lnTo>
                  <a:pt x="72326" y="99567"/>
                </a:lnTo>
                <a:lnTo>
                  <a:pt x="65520" y="86665"/>
                </a:lnTo>
                <a:lnTo>
                  <a:pt x="60071" y="75691"/>
                </a:lnTo>
                <a:lnTo>
                  <a:pt x="58038" y="75691"/>
                </a:lnTo>
                <a:lnTo>
                  <a:pt x="59039" y="100028"/>
                </a:lnTo>
                <a:lnTo>
                  <a:pt x="59753" y="125031"/>
                </a:lnTo>
                <a:lnTo>
                  <a:pt x="60182" y="150701"/>
                </a:lnTo>
                <a:lnTo>
                  <a:pt x="60325" y="177037"/>
                </a:lnTo>
                <a:lnTo>
                  <a:pt x="60325" y="248919"/>
                </a:lnTo>
                <a:lnTo>
                  <a:pt x="60325" y="260095"/>
                </a:lnTo>
                <a:lnTo>
                  <a:pt x="67944" y="282955"/>
                </a:lnTo>
                <a:lnTo>
                  <a:pt x="70866" y="285623"/>
                </a:lnTo>
                <a:lnTo>
                  <a:pt x="76327" y="287908"/>
                </a:lnTo>
                <a:lnTo>
                  <a:pt x="84328" y="289940"/>
                </a:lnTo>
                <a:lnTo>
                  <a:pt x="84328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8" y="280924"/>
                </a:lnTo>
                <a:lnTo>
                  <a:pt x="20193" y="277875"/>
                </a:lnTo>
                <a:lnTo>
                  <a:pt x="21717" y="274827"/>
                </a:lnTo>
                <a:lnTo>
                  <a:pt x="22732" y="270890"/>
                </a:lnTo>
                <a:lnTo>
                  <a:pt x="23241" y="266318"/>
                </a:lnTo>
                <a:lnTo>
                  <a:pt x="23622" y="261746"/>
                </a:lnTo>
                <a:lnTo>
                  <a:pt x="23875" y="255904"/>
                </a:lnTo>
                <a:lnTo>
                  <a:pt x="23875" y="248919"/>
                </a:lnTo>
                <a:lnTo>
                  <a:pt x="23875" y="55879"/>
                </a:lnTo>
                <a:lnTo>
                  <a:pt x="23875" y="44703"/>
                </a:lnTo>
                <a:lnTo>
                  <a:pt x="23368" y="36956"/>
                </a:lnTo>
                <a:lnTo>
                  <a:pt x="22479" y="32765"/>
                </a:lnTo>
                <a:lnTo>
                  <a:pt x="21462" y="28448"/>
                </a:lnTo>
                <a:lnTo>
                  <a:pt x="19431" y="24891"/>
                </a:lnTo>
                <a:lnTo>
                  <a:pt x="16382" y="22098"/>
                </a:lnTo>
                <a:lnTo>
                  <a:pt x="13335" y="19303"/>
                </a:lnTo>
                <a:lnTo>
                  <a:pt x="7874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76145" y="414908"/>
            <a:ext cx="242570" cy="304800"/>
          </a:xfrm>
          <a:custGeom>
            <a:avLst/>
            <a:gdLst/>
            <a:ahLst/>
            <a:cxnLst/>
            <a:rect l="l" t="t" r="r" b="b"/>
            <a:pathLst>
              <a:path w="242569" h="304800">
                <a:moveTo>
                  <a:pt x="0" y="0"/>
                </a:moveTo>
                <a:lnTo>
                  <a:pt x="129793" y="0"/>
                </a:lnTo>
                <a:lnTo>
                  <a:pt x="156225" y="1262"/>
                </a:lnTo>
                <a:lnTo>
                  <a:pt x="198516" y="11358"/>
                </a:lnTo>
                <a:lnTo>
                  <a:pt x="235410" y="45831"/>
                </a:lnTo>
                <a:lnTo>
                  <a:pt x="242443" y="82423"/>
                </a:lnTo>
                <a:lnTo>
                  <a:pt x="241631" y="96783"/>
                </a:lnTo>
                <a:lnTo>
                  <a:pt x="229362" y="133985"/>
                </a:lnTo>
                <a:lnTo>
                  <a:pt x="191135" y="167131"/>
                </a:lnTo>
                <a:lnTo>
                  <a:pt x="146629" y="177722"/>
                </a:lnTo>
                <a:lnTo>
                  <a:pt x="128651" y="178435"/>
                </a:lnTo>
                <a:lnTo>
                  <a:pt x="118290" y="178367"/>
                </a:lnTo>
                <a:lnTo>
                  <a:pt x="108918" y="178180"/>
                </a:lnTo>
                <a:lnTo>
                  <a:pt x="100522" y="177899"/>
                </a:lnTo>
                <a:lnTo>
                  <a:pt x="93091" y="177545"/>
                </a:lnTo>
                <a:lnTo>
                  <a:pt x="93091" y="248919"/>
                </a:lnTo>
                <a:lnTo>
                  <a:pt x="93091" y="258699"/>
                </a:lnTo>
                <a:lnTo>
                  <a:pt x="93472" y="265683"/>
                </a:lnTo>
                <a:lnTo>
                  <a:pt x="94234" y="269748"/>
                </a:lnTo>
                <a:lnTo>
                  <a:pt x="94996" y="273938"/>
                </a:lnTo>
                <a:lnTo>
                  <a:pt x="105283" y="285750"/>
                </a:lnTo>
                <a:lnTo>
                  <a:pt x="108458" y="287400"/>
                </a:lnTo>
                <a:lnTo>
                  <a:pt x="113411" y="288798"/>
                </a:lnTo>
                <a:lnTo>
                  <a:pt x="120142" y="289940"/>
                </a:lnTo>
                <a:lnTo>
                  <a:pt x="120142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843" y="274954"/>
                </a:lnTo>
                <a:lnTo>
                  <a:pt x="22860" y="271144"/>
                </a:lnTo>
                <a:lnTo>
                  <a:pt x="23241" y="266445"/>
                </a:lnTo>
                <a:lnTo>
                  <a:pt x="23749" y="261746"/>
                </a:lnTo>
                <a:lnTo>
                  <a:pt x="23876" y="255904"/>
                </a:lnTo>
                <a:lnTo>
                  <a:pt x="23876" y="248665"/>
                </a:lnTo>
                <a:lnTo>
                  <a:pt x="23876" y="56261"/>
                </a:lnTo>
                <a:lnTo>
                  <a:pt x="23876" y="49275"/>
                </a:lnTo>
                <a:lnTo>
                  <a:pt x="23749" y="43433"/>
                </a:lnTo>
                <a:lnTo>
                  <a:pt x="23368" y="38607"/>
                </a:lnTo>
                <a:lnTo>
                  <a:pt x="22987" y="33908"/>
                </a:lnTo>
                <a:lnTo>
                  <a:pt x="21971" y="29971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160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288414" y="414908"/>
            <a:ext cx="344805" cy="304800"/>
          </a:xfrm>
          <a:custGeom>
            <a:avLst/>
            <a:gdLst/>
            <a:ahLst/>
            <a:cxnLst/>
            <a:rect l="l" t="t" r="r" b="b"/>
            <a:pathLst>
              <a:path w="344805" h="304800">
                <a:moveTo>
                  <a:pt x="0" y="0"/>
                </a:moveTo>
                <a:lnTo>
                  <a:pt x="110997" y="0"/>
                </a:lnTo>
                <a:lnTo>
                  <a:pt x="172847" y="183261"/>
                </a:lnTo>
                <a:lnTo>
                  <a:pt x="239775" y="0"/>
                </a:lnTo>
                <a:lnTo>
                  <a:pt x="344423" y="0"/>
                </a:lnTo>
                <a:lnTo>
                  <a:pt x="344423" y="14731"/>
                </a:lnTo>
                <a:lnTo>
                  <a:pt x="336550" y="17017"/>
                </a:lnTo>
                <a:lnTo>
                  <a:pt x="331216" y="19430"/>
                </a:lnTo>
                <a:lnTo>
                  <a:pt x="328422" y="21970"/>
                </a:lnTo>
                <a:lnTo>
                  <a:pt x="325500" y="24637"/>
                </a:lnTo>
                <a:lnTo>
                  <a:pt x="323596" y="28066"/>
                </a:lnTo>
                <a:lnTo>
                  <a:pt x="322453" y="32512"/>
                </a:lnTo>
                <a:lnTo>
                  <a:pt x="321309" y="36829"/>
                </a:lnTo>
                <a:lnTo>
                  <a:pt x="320801" y="44703"/>
                </a:lnTo>
                <a:lnTo>
                  <a:pt x="320801" y="55879"/>
                </a:lnTo>
                <a:lnTo>
                  <a:pt x="320801" y="248919"/>
                </a:lnTo>
                <a:lnTo>
                  <a:pt x="320801" y="258063"/>
                </a:lnTo>
                <a:lnTo>
                  <a:pt x="321309" y="265175"/>
                </a:lnTo>
                <a:lnTo>
                  <a:pt x="344423" y="289940"/>
                </a:lnTo>
                <a:lnTo>
                  <a:pt x="344423" y="304800"/>
                </a:lnTo>
                <a:lnTo>
                  <a:pt x="229997" y="304800"/>
                </a:lnTo>
                <a:lnTo>
                  <a:pt x="229997" y="289940"/>
                </a:lnTo>
                <a:lnTo>
                  <a:pt x="236473" y="288163"/>
                </a:lnTo>
                <a:lnTo>
                  <a:pt x="241046" y="286638"/>
                </a:lnTo>
                <a:lnTo>
                  <a:pt x="243585" y="285368"/>
                </a:lnTo>
                <a:lnTo>
                  <a:pt x="246125" y="283971"/>
                </a:lnTo>
                <a:lnTo>
                  <a:pt x="248031" y="282193"/>
                </a:lnTo>
                <a:lnTo>
                  <a:pt x="249428" y="280035"/>
                </a:lnTo>
                <a:lnTo>
                  <a:pt x="250951" y="277875"/>
                </a:lnTo>
                <a:lnTo>
                  <a:pt x="251968" y="274574"/>
                </a:lnTo>
                <a:lnTo>
                  <a:pt x="252603" y="270255"/>
                </a:lnTo>
                <a:lnTo>
                  <a:pt x="253237" y="265811"/>
                </a:lnTo>
                <a:lnTo>
                  <a:pt x="253619" y="258571"/>
                </a:lnTo>
                <a:lnTo>
                  <a:pt x="253619" y="248538"/>
                </a:lnTo>
                <a:lnTo>
                  <a:pt x="253619" y="139064"/>
                </a:lnTo>
                <a:lnTo>
                  <a:pt x="254253" y="96392"/>
                </a:lnTo>
                <a:lnTo>
                  <a:pt x="255650" y="61594"/>
                </a:lnTo>
                <a:lnTo>
                  <a:pt x="250951" y="61594"/>
                </a:lnTo>
                <a:lnTo>
                  <a:pt x="237771" y="99641"/>
                </a:lnTo>
                <a:lnTo>
                  <a:pt x="233934" y="109854"/>
                </a:lnTo>
                <a:lnTo>
                  <a:pt x="174116" y="271017"/>
                </a:lnTo>
                <a:lnTo>
                  <a:pt x="134873" y="271017"/>
                </a:lnTo>
                <a:lnTo>
                  <a:pt x="71881" y="89915"/>
                </a:lnTo>
                <a:lnTo>
                  <a:pt x="69193" y="82278"/>
                </a:lnTo>
                <a:lnTo>
                  <a:pt x="66659" y="74628"/>
                </a:lnTo>
                <a:lnTo>
                  <a:pt x="64291" y="67002"/>
                </a:lnTo>
                <a:lnTo>
                  <a:pt x="62103" y="59436"/>
                </a:lnTo>
                <a:lnTo>
                  <a:pt x="58038" y="59436"/>
                </a:lnTo>
                <a:lnTo>
                  <a:pt x="59039" y="78672"/>
                </a:lnTo>
                <a:lnTo>
                  <a:pt x="59753" y="99599"/>
                </a:lnTo>
                <a:lnTo>
                  <a:pt x="60182" y="122193"/>
                </a:lnTo>
                <a:lnTo>
                  <a:pt x="60325" y="146430"/>
                </a:lnTo>
                <a:lnTo>
                  <a:pt x="60325" y="249174"/>
                </a:lnTo>
                <a:lnTo>
                  <a:pt x="60325" y="260223"/>
                </a:lnTo>
                <a:lnTo>
                  <a:pt x="68072" y="282828"/>
                </a:lnTo>
                <a:lnTo>
                  <a:pt x="71247" y="285750"/>
                </a:lnTo>
                <a:lnTo>
                  <a:pt x="76707" y="288036"/>
                </a:lnTo>
                <a:lnTo>
                  <a:pt x="84328" y="289940"/>
                </a:lnTo>
                <a:lnTo>
                  <a:pt x="84328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8" y="280924"/>
                </a:lnTo>
                <a:lnTo>
                  <a:pt x="23875" y="256031"/>
                </a:lnTo>
                <a:lnTo>
                  <a:pt x="23875" y="248919"/>
                </a:lnTo>
                <a:lnTo>
                  <a:pt x="23875" y="55879"/>
                </a:lnTo>
                <a:lnTo>
                  <a:pt x="23875" y="44450"/>
                </a:lnTo>
                <a:lnTo>
                  <a:pt x="23368" y="36829"/>
                </a:lnTo>
                <a:lnTo>
                  <a:pt x="22478" y="32638"/>
                </a:lnTo>
                <a:lnTo>
                  <a:pt x="21462" y="28448"/>
                </a:lnTo>
                <a:lnTo>
                  <a:pt x="19557" y="25018"/>
                </a:lnTo>
                <a:lnTo>
                  <a:pt x="16763" y="22351"/>
                </a:lnTo>
                <a:lnTo>
                  <a:pt x="13969" y="19685"/>
                </a:lnTo>
                <a:lnTo>
                  <a:pt x="8381" y="17144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77760" y="413384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5">
                <a:moveTo>
                  <a:pt x="130048" y="0"/>
                </a:moveTo>
                <a:lnTo>
                  <a:pt x="189611" y="0"/>
                </a:lnTo>
                <a:lnTo>
                  <a:pt x="263271" y="250062"/>
                </a:lnTo>
                <a:lnTo>
                  <a:pt x="266573" y="261112"/>
                </a:lnTo>
                <a:lnTo>
                  <a:pt x="280289" y="285114"/>
                </a:lnTo>
                <a:lnTo>
                  <a:pt x="283845" y="288036"/>
                </a:lnTo>
                <a:lnTo>
                  <a:pt x="288798" y="290194"/>
                </a:lnTo>
                <a:lnTo>
                  <a:pt x="295148" y="291464"/>
                </a:lnTo>
                <a:lnTo>
                  <a:pt x="295148" y="306324"/>
                </a:lnTo>
                <a:lnTo>
                  <a:pt x="171958" y="306324"/>
                </a:lnTo>
                <a:lnTo>
                  <a:pt x="171958" y="291464"/>
                </a:lnTo>
                <a:lnTo>
                  <a:pt x="179705" y="290575"/>
                </a:lnTo>
                <a:lnTo>
                  <a:pt x="185420" y="288416"/>
                </a:lnTo>
                <a:lnTo>
                  <a:pt x="189103" y="285114"/>
                </a:lnTo>
                <a:lnTo>
                  <a:pt x="192913" y="281686"/>
                </a:lnTo>
                <a:lnTo>
                  <a:pt x="194691" y="276732"/>
                </a:lnTo>
                <a:lnTo>
                  <a:pt x="194691" y="270510"/>
                </a:lnTo>
                <a:lnTo>
                  <a:pt x="194691" y="265938"/>
                </a:lnTo>
                <a:lnTo>
                  <a:pt x="194183" y="260730"/>
                </a:lnTo>
                <a:lnTo>
                  <a:pt x="193167" y="255142"/>
                </a:lnTo>
                <a:lnTo>
                  <a:pt x="192150" y="249427"/>
                </a:lnTo>
                <a:lnTo>
                  <a:pt x="190373" y="242315"/>
                </a:lnTo>
                <a:lnTo>
                  <a:pt x="188087" y="233679"/>
                </a:lnTo>
                <a:lnTo>
                  <a:pt x="181991" y="211836"/>
                </a:lnTo>
                <a:lnTo>
                  <a:pt x="86741" y="211836"/>
                </a:lnTo>
                <a:lnTo>
                  <a:pt x="79375" y="233044"/>
                </a:lnTo>
                <a:lnTo>
                  <a:pt x="77216" y="239013"/>
                </a:lnTo>
                <a:lnTo>
                  <a:pt x="75565" y="244728"/>
                </a:lnTo>
                <a:lnTo>
                  <a:pt x="74168" y="250316"/>
                </a:lnTo>
                <a:lnTo>
                  <a:pt x="72898" y="255904"/>
                </a:lnTo>
                <a:lnTo>
                  <a:pt x="72136" y="261874"/>
                </a:lnTo>
                <a:lnTo>
                  <a:pt x="72136" y="268097"/>
                </a:lnTo>
                <a:lnTo>
                  <a:pt x="73588" y="277766"/>
                </a:lnTo>
                <a:lnTo>
                  <a:pt x="77946" y="284876"/>
                </a:lnTo>
                <a:lnTo>
                  <a:pt x="85209" y="289438"/>
                </a:lnTo>
                <a:lnTo>
                  <a:pt x="95377" y="291464"/>
                </a:lnTo>
                <a:lnTo>
                  <a:pt x="95377" y="306324"/>
                </a:lnTo>
                <a:lnTo>
                  <a:pt x="0" y="306324"/>
                </a:lnTo>
                <a:lnTo>
                  <a:pt x="0" y="291464"/>
                </a:lnTo>
                <a:lnTo>
                  <a:pt x="5588" y="290956"/>
                </a:lnTo>
                <a:lnTo>
                  <a:pt x="10414" y="289051"/>
                </a:lnTo>
                <a:lnTo>
                  <a:pt x="34051" y="255482"/>
                </a:lnTo>
                <a:lnTo>
                  <a:pt x="36957" y="248030"/>
                </a:lnTo>
                <a:lnTo>
                  <a:pt x="1300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790815" y="41135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20">
                <a:moveTo>
                  <a:pt x="117475" y="0"/>
                </a:moveTo>
                <a:lnTo>
                  <a:pt x="164808" y="3401"/>
                </a:lnTo>
                <a:lnTo>
                  <a:pt x="196723" y="9651"/>
                </a:lnTo>
                <a:lnTo>
                  <a:pt x="196723" y="74295"/>
                </a:lnTo>
                <a:lnTo>
                  <a:pt x="166115" y="74295"/>
                </a:lnTo>
                <a:lnTo>
                  <a:pt x="163857" y="65964"/>
                </a:lnTo>
                <a:lnTo>
                  <a:pt x="161289" y="58515"/>
                </a:lnTo>
                <a:lnTo>
                  <a:pt x="132333" y="27812"/>
                </a:lnTo>
                <a:lnTo>
                  <a:pt x="124078" y="26162"/>
                </a:lnTo>
                <a:lnTo>
                  <a:pt x="114045" y="26162"/>
                </a:lnTo>
                <a:lnTo>
                  <a:pt x="105663" y="26162"/>
                </a:lnTo>
                <a:lnTo>
                  <a:pt x="98043" y="27559"/>
                </a:lnTo>
                <a:lnTo>
                  <a:pt x="91312" y="30607"/>
                </a:lnTo>
                <a:lnTo>
                  <a:pt x="84581" y="33527"/>
                </a:lnTo>
                <a:lnTo>
                  <a:pt x="79375" y="37973"/>
                </a:lnTo>
                <a:lnTo>
                  <a:pt x="75437" y="43814"/>
                </a:lnTo>
                <a:lnTo>
                  <a:pt x="71627" y="49784"/>
                </a:lnTo>
                <a:lnTo>
                  <a:pt x="69723" y="56896"/>
                </a:lnTo>
                <a:lnTo>
                  <a:pt x="69723" y="65150"/>
                </a:lnTo>
                <a:lnTo>
                  <a:pt x="69723" y="73787"/>
                </a:lnTo>
                <a:lnTo>
                  <a:pt x="91566" y="106172"/>
                </a:lnTo>
                <a:lnTo>
                  <a:pt x="125983" y="126746"/>
                </a:lnTo>
                <a:lnTo>
                  <a:pt x="138963" y="133863"/>
                </a:lnTo>
                <a:lnTo>
                  <a:pt x="176474" y="161835"/>
                </a:lnTo>
                <a:lnTo>
                  <a:pt x="197945" y="202247"/>
                </a:lnTo>
                <a:lnTo>
                  <a:pt x="199770" y="222376"/>
                </a:lnTo>
                <a:lnTo>
                  <a:pt x="198983" y="235640"/>
                </a:lnTo>
                <a:lnTo>
                  <a:pt x="179972" y="279523"/>
                </a:lnTo>
                <a:lnTo>
                  <a:pt x="137392" y="305750"/>
                </a:lnTo>
                <a:lnTo>
                  <a:pt x="93725" y="311912"/>
                </a:lnTo>
                <a:lnTo>
                  <a:pt x="82252" y="311745"/>
                </a:lnTo>
                <a:lnTo>
                  <a:pt x="34182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606" y="233045"/>
                </a:lnTo>
                <a:lnTo>
                  <a:pt x="33845" y="245522"/>
                </a:lnTo>
                <a:lnTo>
                  <a:pt x="38036" y="256286"/>
                </a:lnTo>
                <a:lnTo>
                  <a:pt x="75672" y="284938"/>
                </a:lnTo>
                <a:lnTo>
                  <a:pt x="87502" y="285750"/>
                </a:lnTo>
                <a:lnTo>
                  <a:pt x="96265" y="285750"/>
                </a:lnTo>
                <a:lnTo>
                  <a:pt x="130829" y="261562"/>
                </a:lnTo>
                <a:lnTo>
                  <a:pt x="134365" y="241935"/>
                </a:lnTo>
                <a:lnTo>
                  <a:pt x="134365" y="232791"/>
                </a:lnTo>
                <a:lnTo>
                  <a:pt x="112775" y="198627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813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3"/>
                </a:lnTo>
                <a:lnTo>
                  <a:pt x="25888" y="30069"/>
                </a:lnTo>
                <a:lnTo>
                  <a:pt x="71165" y="5572"/>
                </a:lnTo>
                <a:lnTo>
                  <a:pt x="101022" y="619"/>
                </a:lnTo>
                <a:lnTo>
                  <a:pt x="11747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292467" y="41135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20">
                <a:moveTo>
                  <a:pt x="117475" y="0"/>
                </a:moveTo>
                <a:lnTo>
                  <a:pt x="164808" y="3401"/>
                </a:lnTo>
                <a:lnTo>
                  <a:pt x="196723" y="9651"/>
                </a:lnTo>
                <a:lnTo>
                  <a:pt x="196723" y="74295"/>
                </a:lnTo>
                <a:lnTo>
                  <a:pt x="166115" y="74295"/>
                </a:lnTo>
                <a:lnTo>
                  <a:pt x="163857" y="65964"/>
                </a:lnTo>
                <a:lnTo>
                  <a:pt x="161289" y="58515"/>
                </a:lnTo>
                <a:lnTo>
                  <a:pt x="132333" y="27812"/>
                </a:lnTo>
                <a:lnTo>
                  <a:pt x="124078" y="26162"/>
                </a:lnTo>
                <a:lnTo>
                  <a:pt x="114046" y="26162"/>
                </a:lnTo>
                <a:lnTo>
                  <a:pt x="105663" y="26162"/>
                </a:lnTo>
                <a:lnTo>
                  <a:pt x="98043" y="27559"/>
                </a:lnTo>
                <a:lnTo>
                  <a:pt x="91312" y="30607"/>
                </a:lnTo>
                <a:lnTo>
                  <a:pt x="84581" y="33527"/>
                </a:lnTo>
                <a:lnTo>
                  <a:pt x="79375" y="37973"/>
                </a:lnTo>
                <a:lnTo>
                  <a:pt x="75437" y="43814"/>
                </a:lnTo>
                <a:lnTo>
                  <a:pt x="71627" y="49784"/>
                </a:lnTo>
                <a:lnTo>
                  <a:pt x="69723" y="56896"/>
                </a:lnTo>
                <a:lnTo>
                  <a:pt x="69723" y="65150"/>
                </a:lnTo>
                <a:lnTo>
                  <a:pt x="69723" y="73787"/>
                </a:lnTo>
                <a:lnTo>
                  <a:pt x="91566" y="106172"/>
                </a:lnTo>
                <a:lnTo>
                  <a:pt x="125983" y="126746"/>
                </a:lnTo>
                <a:lnTo>
                  <a:pt x="138963" y="133863"/>
                </a:lnTo>
                <a:lnTo>
                  <a:pt x="176474" y="161835"/>
                </a:lnTo>
                <a:lnTo>
                  <a:pt x="197945" y="202247"/>
                </a:lnTo>
                <a:lnTo>
                  <a:pt x="199771" y="222376"/>
                </a:lnTo>
                <a:lnTo>
                  <a:pt x="198983" y="235640"/>
                </a:lnTo>
                <a:lnTo>
                  <a:pt x="179972" y="279523"/>
                </a:lnTo>
                <a:lnTo>
                  <a:pt x="137392" y="305750"/>
                </a:lnTo>
                <a:lnTo>
                  <a:pt x="93725" y="311912"/>
                </a:lnTo>
                <a:lnTo>
                  <a:pt x="82252" y="311745"/>
                </a:lnTo>
                <a:lnTo>
                  <a:pt x="34182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606" y="233045"/>
                </a:lnTo>
                <a:lnTo>
                  <a:pt x="33845" y="245522"/>
                </a:lnTo>
                <a:lnTo>
                  <a:pt x="38036" y="256286"/>
                </a:lnTo>
                <a:lnTo>
                  <a:pt x="75672" y="284938"/>
                </a:lnTo>
                <a:lnTo>
                  <a:pt x="87502" y="285750"/>
                </a:lnTo>
                <a:lnTo>
                  <a:pt x="96265" y="285750"/>
                </a:lnTo>
                <a:lnTo>
                  <a:pt x="130829" y="261562"/>
                </a:lnTo>
                <a:lnTo>
                  <a:pt x="134365" y="241935"/>
                </a:lnTo>
                <a:lnTo>
                  <a:pt x="134365" y="232791"/>
                </a:lnTo>
                <a:lnTo>
                  <a:pt x="112775" y="198627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813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3"/>
                </a:lnTo>
                <a:lnTo>
                  <a:pt x="25888" y="30069"/>
                </a:lnTo>
                <a:lnTo>
                  <a:pt x="71165" y="5572"/>
                </a:lnTo>
                <a:lnTo>
                  <a:pt x="101022" y="619"/>
                </a:lnTo>
                <a:lnTo>
                  <a:pt x="1174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671311" y="411352"/>
            <a:ext cx="270510" cy="312420"/>
          </a:xfrm>
          <a:custGeom>
            <a:avLst/>
            <a:gdLst/>
            <a:ahLst/>
            <a:cxnLst/>
            <a:rect l="l" t="t" r="r" b="b"/>
            <a:pathLst>
              <a:path w="270510" h="312420">
                <a:moveTo>
                  <a:pt x="136778" y="0"/>
                </a:moveTo>
                <a:lnTo>
                  <a:pt x="195278" y="9540"/>
                </a:lnTo>
                <a:lnTo>
                  <a:pt x="237109" y="38226"/>
                </a:lnTo>
                <a:lnTo>
                  <a:pt x="262143" y="85836"/>
                </a:lnTo>
                <a:lnTo>
                  <a:pt x="270510" y="152019"/>
                </a:lnTo>
                <a:lnTo>
                  <a:pt x="269890" y="172402"/>
                </a:lnTo>
                <a:lnTo>
                  <a:pt x="260603" y="224409"/>
                </a:lnTo>
                <a:lnTo>
                  <a:pt x="241030" y="263788"/>
                </a:lnTo>
                <a:lnTo>
                  <a:pt x="212296" y="291052"/>
                </a:lnTo>
                <a:lnTo>
                  <a:pt x="175325" y="306768"/>
                </a:lnTo>
                <a:lnTo>
                  <a:pt x="131445" y="311912"/>
                </a:lnTo>
                <a:lnTo>
                  <a:pt x="100705" y="309506"/>
                </a:lnTo>
                <a:lnTo>
                  <a:pt x="51417" y="290266"/>
                </a:lnTo>
                <a:lnTo>
                  <a:pt x="18484" y="251882"/>
                </a:lnTo>
                <a:lnTo>
                  <a:pt x="2049" y="194403"/>
                </a:lnTo>
                <a:lnTo>
                  <a:pt x="0" y="158496"/>
                </a:lnTo>
                <a:lnTo>
                  <a:pt x="1000" y="134276"/>
                </a:lnTo>
                <a:lnTo>
                  <a:pt x="9001" y="91362"/>
                </a:lnTo>
                <a:lnTo>
                  <a:pt x="24880" y="55903"/>
                </a:lnTo>
                <a:lnTo>
                  <a:pt x="62991" y="18542"/>
                </a:lnTo>
                <a:lnTo>
                  <a:pt x="116087" y="1164"/>
                </a:lnTo>
                <a:lnTo>
                  <a:pt x="13677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31078" y="41135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20">
                <a:moveTo>
                  <a:pt x="117475" y="0"/>
                </a:moveTo>
                <a:lnTo>
                  <a:pt x="164808" y="3401"/>
                </a:lnTo>
                <a:lnTo>
                  <a:pt x="196723" y="9651"/>
                </a:lnTo>
                <a:lnTo>
                  <a:pt x="196723" y="74295"/>
                </a:lnTo>
                <a:lnTo>
                  <a:pt x="166116" y="74295"/>
                </a:lnTo>
                <a:lnTo>
                  <a:pt x="163857" y="65964"/>
                </a:lnTo>
                <a:lnTo>
                  <a:pt x="161289" y="58515"/>
                </a:lnTo>
                <a:lnTo>
                  <a:pt x="132334" y="27812"/>
                </a:lnTo>
                <a:lnTo>
                  <a:pt x="124079" y="26162"/>
                </a:lnTo>
                <a:lnTo>
                  <a:pt x="114046" y="26162"/>
                </a:lnTo>
                <a:lnTo>
                  <a:pt x="105663" y="26162"/>
                </a:lnTo>
                <a:lnTo>
                  <a:pt x="98044" y="27559"/>
                </a:lnTo>
                <a:lnTo>
                  <a:pt x="91312" y="30607"/>
                </a:lnTo>
                <a:lnTo>
                  <a:pt x="84582" y="33527"/>
                </a:lnTo>
                <a:lnTo>
                  <a:pt x="79375" y="37973"/>
                </a:lnTo>
                <a:lnTo>
                  <a:pt x="75437" y="43814"/>
                </a:lnTo>
                <a:lnTo>
                  <a:pt x="71628" y="49784"/>
                </a:lnTo>
                <a:lnTo>
                  <a:pt x="69723" y="56896"/>
                </a:lnTo>
                <a:lnTo>
                  <a:pt x="69723" y="65150"/>
                </a:lnTo>
                <a:lnTo>
                  <a:pt x="69723" y="73787"/>
                </a:lnTo>
                <a:lnTo>
                  <a:pt x="91567" y="106172"/>
                </a:lnTo>
                <a:lnTo>
                  <a:pt x="125984" y="126746"/>
                </a:lnTo>
                <a:lnTo>
                  <a:pt x="138963" y="133863"/>
                </a:lnTo>
                <a:lnTo>
                  <a:pt x="176474" y="161835"/>
                </a:lnTo>
                <a:lnTo>
                  <a:pt x="197945" y="202247"/>
                </a:lnTo>
                <a:lnTo>
                  <a:pt x="199771" y="222376"/>
                </a:lnTo>
                <a:lnTo>
                  <a:pt x="198983" y="235640"/>
                </a:lnTo>
                <a:lnTo>
                  <a:pt x="179972" y="279523"/>
                </a:lnTo>
                <a:lnTo>
                  <a:pt x="137392" y="305750"/>
                </a:lnTo>
                <a:lnTo>
                  <a:pt x="93725" y="311912"/>
                </a:lnTo>
                <a:lnTo>
                  <a:pt x="82252" y="311745"/>
                </a:lnTo>
                <a:lnTo>
                  <a:pt x="34182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607" y="233045"/>
                </a:lnTo>
                <a:lnTo>
                  <a:pt x="33845" y="245522"/>
                </a:lnTo>
                <a:lnTo>
                  <a:pt x="38036" y="256286"/>
                </a:lnTo>
                <a:lnTo>
                  <a:pt x="75672" y="284938"/>
                </a:lnTo>
                <a:lnTo>
                  <a:pt x="87503" y="285750"/>
                </a:lnTo>
                <a:lnTo>
                  <a:pt x="96266" y="285750"/>
                </a:lnTo>
                <a:lnTo>
                  <a:pt x="130829" y="261562"/>
                </a:lnTo>
                <a:lnTo>
                  <a:pt x="134366" y="241935"/>
                </a:lnTo>
                <a:lnTo>
                  <a:pt x="134366" y="232791"/>
                </a:lnTo>
                <a:lnTo>
                  <a:pt x="112775" y="198627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813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3"/>
                </a:lnTo>
                <a:lnTo>
                  <a:pt x="25888" y="30069"/>
                </a:lnTo>
                <a:lnTo>
                  <a:pt x="71165" y="5572"/>
                </a:lnTo>
                <a:lnTo>
                  <a:pt x="101022" y="619"/>
                </a:lnTo>
                <a:lnTo>
                  <a:pt x="1174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65803" y="41135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20">
                <a:moveTo>
                  <a:pt x="117475" y="0"/>
                </a:moveTo>
                <a:lnTo>
                  <a:pt x="164808" y="3401"/>
                </a:lnTo>
                <a:lnTo>
                  <a:pt x="196723" y="9651"/>
                </a:lnTo>
                <a:lnTo>
                  <a:pt x="196723" y="74295"/>
                </a:lnTo>
                <a:lnTo>
                  <a:pt x="166116" y="74295"/>
                </a:lnTo>
                <a:lnTo>
                  <a:pt x="163857" y="65964"/>
                </a:lnTo>
                <a:lnTo>
                  <a:pt x="161289" y="58515"/>
                </a:lnTo>
                <a:lnTo>
                  <a:pt x="132334" y="27812"/>
                </a:lnTo>
                <a:lnTo>
                  <a:pt x="124079" y="26162"/>
                </a:lnTo>
                <a:lnTo>
                  <a:pt x="114046" y="26162"/>
                </a:lnTo>
                <a:lnTo>
                  <a:pt x="105663" y="26162"/>
                </a:lnTo>
                <a:lnTo>
                  <a:pt x="98044" y="27559"/>
                </a:lnTo>
                <a:lnTo>
                  <a:pt x="91312" y="30607"/>
                </a:lnTo>
                <a:lnTo>
                  <a:pt x="84582" y="33527"/>
                </a:lnTo>
                <a:lnTo>
                  <a:pt x="79375" y="37973"/>
                </a:lnTo>
                <a:lnTo>
                  <a:pt x="75437" y="43814"/>
                </a:lnTo>
                <a:lnTo>
                  <a:pt x="71627" y="49784"/>
                </a:lnTo>
                <a:lnTo>
                  <a:pt x="69723" y="56896"/>
                </a:lnTo>
                <a:lnTo>
                  <a:pt x="69723" y="65150"/>
                </a:lnTo>
                <a:lnTo>
                  <a:pt x="69723" y="73787"/>
                </a:lnTo>
                <a:lnTo>
                  <a:pt x="91567" y="106172"/>
                </a:lnTo>
                <a:lnTo>
                  <a:pt x="125984" y="126746"/>
                </a:lnTo>
                <a:lnTo>
                  <a:pt x="138963" y="133863"/>
                </a:lnTo>
                <a:lnTo>
                  <a:pt x="176474" y="161835"/>
                </a:lnTo>
                <a:lnTo>
                  <a:pt x="197945" y="202247"/>
                </a:lnTo>
                <a:lnTo>
                  <a:pt x="199771" y="222376"/>
                </a:lnTo>
                <a:lnTo>
                  <a:pt x="198983" y="235640"/>
                </a:lnTo>
                <a:lnTo>
                  <a:pt x="179972" y="279523"/>
                </a:lnTo>
                <a:lnTo>
                  <a:pt x="137392" y="305750"/>
                </a:lnTo>
                <a:lnTo>
                  <a:pt x="93725" y="311912"/>
                </a:lnTo>
                <a:lnTo>
                  <a:pt x="82252" y="311745"/>
                </a:lnTo>
                <a:lnTo>
                  <a:pt x="34182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607" y="233045"/>
                </a:lnTo>
                <a:lnTo>
                  <a:pt x="33845" y="245522"/>
                </a:lnTo>
                <a:lnTo>
                  <a:pt x="38036" y="256286"/>
                </a:lnTo>
                <a:lnTo>
                  <a:pt x="75672" y="284938"/>
                </a:lnTo>
                <a:lnTo>
                  <a:pt x="87502" y="285750"/>
                </a:lnTo>
                <a:lnTo>
                  <a:pt x="96266" y="285750"/>
                </a:lnTo>
                <a:lnTo>
                  <a:pt x="130829" y="261562"/>
                </a:lnTo>
                <a:lnTo>
                  <a:pt x="134366" y="241935"/>
                </a:lnTo>
                <a:lnTo>
                  <a:pt x="134366" y="232791"/>
                </a:lnTo>
                <a:lnTo>
                  <a:pt x="112775" y="198627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813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3"/>
                </a:lnTo>
                <a:lnTo>
                  <a:pt x="25888" y="30069"/>
                </a:lnTo>
                <a:lnTo>
                  <a:pt x="71165" y="5572"/>
                </a:lnTo>
                <a:lnTo>
                  <a:pt x="101022" y="619"/>
                </a:lnTo>
                <a:lnTo>
                  <a:pt x="1174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49903" y="411352"/>
            <a:ext cx="270510" cy="312420"/>
          </a:xfrm>
          <a:custGeom>
            <a:avLst/>
            <a:gdLst/>
            <a:ahLst/>
            <a:cxnLst/>
            <a:rect l="l" t="t" r="r" b="b"/>
            <a:pathLst>
              <a:path w="270510" h="312420">
                <a:moveTo>
                  <a:pt x="136779" y="0"/>
                </a:moveTo>
                <a:lnTo>
                  <a:pt x="195278" y="9540"/>
                </a:lnTo>
                <a:lnTo>
                  <a:pt x="237109" y="38226"/>
                </a:lnTo>
                <a:lnTo>
                  <a:pt x="262143" y="85836"/>
                </a:lnTo>
                <a:lnTo>
                  <a:pt x="270510" y="152019"/>
                </a:lnTo>
                <a:lnTo>
                  <a:pt x="269890" y="172402"/>
                </a:lnTo>
                <a:lnTo>
                  <a:pt x="260604" y="224409"/>
                </a:lnTo>
                <a:lnTo>
                  <a:pt x="241030" y="263788"/>
                </a:lnTo>
                <a:lnTo>
                  <a:pt x="212296" y="291052"/>
                </a:lnTo>
                <a:lnTo>
                  <a:pt x="175325" y="306768"/>
                </a:lnTo>
                <a:lnTo>
                  <a:pt x="131445" y="311912"/>
                </a:lnTo>
                <a:lnTo>
                  <a:pt x="100705" y="309506"/>
                </a:lnTo>
                <a:lnTo>
                  <a:pt x="51417" y="290266"/>
                </a:lnTo>
                <a:lnTo>
                  <a:pt x="18484" y="251882"/>
                </a:lnTo>
                <a:lnTo>
                  <a:pt x="2049" y="194403"/>
                </a:lnTo>
                <a:lnTo>
                  <a:pt x="0" y="158496"/>
                </a:lnTo>
                <a:lnTo>
                  <a:pt x="1000" y="134276"/>
                </a:lnTo>
                <a:lnTo>
                  <a:pt x="9001" y="91362"/>
                </a:lnTo>
                <a:lnTo>
                  <a:pt x="24880" y="55903"/>
                </a:lnTo>
                <a:lnTo>
                  <a:pt x="62992" y="18542"/>
                </a:lnTo>
                <a:lnTo>
                  <a:pt x="116087" y="1164"/>
                </a:lnTo>
                <a:lnTo>
                  <a:pt x="13677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955800" y="411352"/>
            <a:ext cx="270510" cy="312420"/>
          </a:xfrm>
          <a:custGeom>
            <a:avLst/>
            <a:gdLst/>
            <a:ahLst/>
            <a:cxnLst/>
            <a:rect l="l" t="t" r="r" b="b"/>
            <a:pathLst>
              <a:path w="270510" h="312420">
                <a:moveTo>
                  <a:pt x="136779" y="0"/>
                </a:moveTo>
                <a:lnTo>
                  <a:pt x="195278" y="9540"/>
                </a:lnTo>
                <a:lnTo>
                  <a:pt x="237108" y="38226"/>
                </a:lnTo>
                <a:lnTo>
                  <a:pt x="262143" y="85836"/>
                </a:lnTo>
                <a:lnTo>
                  <a:pt x="270510" y="152019"/>
                </a:lnTo>
                <a:lnTo>
                  <a:pt x="269890" y="172402"/>
                </a:lnTo>
                <a:lnTo>
                  <a:pt x="260604" y="224409"/>
                </a:lnTo>
                <a:lnTo>
                  <a:pt x="241030" y="263788"/>
                </a:lnTo>
                <a:lnTo>
                  <a:pt x="212296" y="291052"/>
                </a:lnTo>
                <a:lnTo>
                  <a:pt x="175325" y="306768"/>
                </a:lnTo>
                <a:lnTo>
                  <a:pt x="131444" y="311912"/>
                </a:lnTo>
                <a:lnTo>
                  <a:pt x="100705" y="309506"/>
                </a:lnTo>
                <a:lnTo>
                  <a:pt x="51417" y="290266"/>
                </a:lnTo>
                <a:lnTo>
                  <a:pt x="18484" y="251882"/>
                </a:lnTo>
                <a:lnTo>
                  <a:pt x="2049" y="194403"/>
                </a:lnTo>
                <a:lnTo>
                  <a:pt x="0" y="158496"/>
                </a:lnTo>
                <a:lnTo>
                  <a:pt x="1000" y="134276"/>
                </a:lnTo>
                <a:lnTo>
                  <a:pt x="9001" y="91362"/>
                </a:lnTo>
                <a:lnTo>
                  <a:pt x="24880" y="55903"/>
                </a:lnTo>
                <a:lnTo>
                  <a:pt x="62992" y="18542"/>
                </a:lnTo>
                <a:lnTo>
                  <a:pt x="116087" y="1164"/>
                </a:lnTo>
                <a:lnTo>
                  <a:pt x="13677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72807" y="411352"/>
            <a:ext cx="271145" cy="312420"/>
          </a:xfrm>
          <a:custGeom>
            <a:avLst/>
            <a:gdLst/>
            <a:ahLst/>
            <a:cxnLst/>
            <a:rect l="l" t="t" r="r" b="b"/>
            <a:pathLst>
              <a:path w="271144" h="312420">
                <a:moveTo>
                  <a:pt x="136842" y="0"/>
                </a:moveTo>
                <a:lnTo>
                  <a:pt x="195278" y="9540"/>
                </a:lnTo>
                <a:lnTo>
                  <a:pt x="237083" y="38226"/>
                </a:lnTo>
                <a:lnTo>
                  <a:pt x="262194" y="85836"/>
                </a:lnTo>
                <a:lnTo>
                  <a:pt x="270560" y="152019"/>
                </a:lnTo>
                <a:lnTo>
                  <a:pt x="269941" y="172402"/>
                </a:lnTo>
                <a:lnTo>
                  <a:pt x="260629" y="224409"/>
                </a:lnTo>
                <a:lnTo>
                  <a:pt x="241026" y="263788"/>
                </a:lnTo>
                <a:lnTo>
                  <a:pt x="212272" y="291052"/>
                </a:lnTo>
                <a:lnTo>
                  <a:pt x="175374" y="306768"/>
                </a:lnTo>
                <a:lnTo>
                  <a:pt x="131483" y="311912"/>
                </a:lnTo>
                <a:lnTo>
                  <a:pt x="100712" y="309506"/>
                </a:lnTo>
                <a:lnTo>
                  <a:pt x="51435" y="290266"/>
                </a:lnTo>
                <a:lnTo>
                  <a:pt x="18521" y="251882"/>
                </a:lnTo>
                <a:lnTo>
                  <a:pt x="2057" y="194403"/>
                </a:lnTo>
                <a:lnTo>
                  <a:pt x="0" y="158496"/>
                </a:lnTo>
                <a:lnTo>
                  <a:pt x="997" y="134276"/>
                </a:lnTo>
                <a:lnTo>
                  <a:pt x="8979" y="91362"/>
                </a:lnTo>
                <a:lnTo>
                  <a:pt x="24881" y="55903"/>
                </a:lnTo>
                <a:lnTo>
                  <a:pt x="62953" y="18542"/>
                </a:lnTo>
                <a:lnTo>
                  <a:pt x="116151" y="1164"/>
                </a:lnTo>
                <a:lnTo>
                  <a:pt x="13684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16102" y="411352"/>
            <a:ext cx="220345" cy="312420"/>
          </a:xfrm>
          <a:custGeom>
            <a:avLst/>
            <a:gdLst/>
            <a:ahLst/>
            <a:cxnLst/>
            <a:rect l="l" t="t" r="r" b="b"/>
            <a:pathLst>
              <a:path w="220344" h="312420">
                <a:moveTo>
                  <a:pt x="141084" y="0"/>
                </a:moveTo>
                <a:lnTo>
                  <a:pt x="181940" y="2412"/>
                </a:lnTo>
                <a:lnTo>
                  <a:pt x="220116" y="10541"/>
                </a:lnTo>
                <a:lnTo>
                  <a:pt x="220116" y="75184"/>
                </a:lnTo>
                <a:lnTo>
                  <a:pt x="189750" y="75184"/>
                </a:lnTo>
                <a:lnTo>
                  <a:pt x="186683" y="63424"/>
                </a:lnTo>
                <a:lnTo>
                  <a:pt x="182833" y="53308"/>
                </a:lnTo>
                <a:lnTo>
                  <a:pt x="151357" y="26902"/>
                </a:lnTo>
                <a:lnTo>
                  <a:pt x="142430" y="26162"/>
                </a:lnTo>
                <a:lnTo>
                  <a:pt x="125866" y="28261"/>
                </a:lnTo>
                <a:lnTo>
                  <a:pt x="89077" y="59944"/>
                </a:lnTo>
                <a:lnTo>
                  <a:pt x="75511" y="101917"/>
                </a:lnTo>
                <a:lnTo>
                  <a:pt x="70992" y="160274"/>
                </a:lnTo>
                <a:lnTo>
                  <a:pt x="72024" y="189329"/>
                </a:lnTo>
                <a:lnTo>
                  <a:pt x="80283" y="236104"/>
                </a:lnTo>
                <a:lnTo>
                  <a:pt x="107881" y="277764"/>
                </a:lnTo>
                <a:lnTo>
                  <a:pt x="135953" y="285750"/>
                </a:lnTo>
                <a:lnTo>
                  <a:pt x="143728" y="285414"/>
                </a:lnTo>
                <a:lnTo>
                  <a:pt x="178930" y="263906"/>
                </a:lnTo>
                <a:lnTo>
                  <a:pt x="189534" y="233045"/>
                </a:lnTo>
                <a:lnTo>
                  <a:pt x="220116" y="233045"/>
                </a:lnTo>
                <a:lnTo>
                  <a:pt x="220116" y="300736"/>
                </a:lnTo>
                <a:lnTo>
                  <a:pt x="208103" y="303404"/>
                </a:lnTo>
                <a:lnTo>
                  <a:pt x="164988" y="310411"/>
                </a:lnTo>
                <a:lnTo>
                  <a:pt x="133057" y="311912"/>
                </a:lnTo>
                <a:lnTo>
                  <a:pt x="110904" y="310864"/>
                </a:lnTo>
                <a:lnTo>
                  <a:pt x="73009" y="302482"/>
                </a:lnTo>
                <a:lnTo>
                  <a:pt x="31757" y="274113"/>
                </a:lnTo>
                <a:lnTo>
                  <a:pt x="7849" y="226530"/>
                </a:lnTo>
                <a:lnTo>
                  <a:pt x="871" y="183719"/>
                </a:lnTo>
                <a:lnTo>
                  <a:pt x="0" y="159004"/>
                </a:lnTo>
                <a:lnTo>
                  <a:pt x="1026" y="135522"/>
                </a:lnTo>
                <a:lnTo>
                  <a:pt x="9231" y="93370"/>
                </a:lnTo>
                <a:lnTo>
                  <a:pt x="25580" y="57792"/>
                </a:lnTo>
                <a:lnTo>
                  <a:pt x="64744" y="19431"/>
                </a:lnTo>
                <a:lnTo>
                  <a:pt x="119653" y="1214"/>
                </a:lnTo>
                <a:lnTo>
                  <a:pt x="14108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88384" y="1268272"/>
            <a:ext cx="5540887" cy="1984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93088" y="959992"/>
            <a:ext cx="5522721" cy="3119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637148" y="985138"/>
            <a:ext cx="91059" cy="13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56733" y="985138"/>
            <a:ext cx="89789" cy="1352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54653" y="985138"/>
            <a:ext cx="91059" cy="133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12992" y="986155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4" h="259715">
                <a:moveTo>
                  <a:pt x="63881" y="0"/>
                </a:moveTo>
                <a:lnTo>
                  <a:pt x="24626" y="17359"/>
                </a:lnTo>
                <a:lnTo>
                  <a:pt x="3921" y="70183"/>
                </a:lnTo>
                <a:lnTo>
                  <a:pt x="0" y="126365"/>
                </a:lnTo>
                <a:lnTo>
                  <a:pt x="1002" y="157864"/>
                </a:lnTo>
                <a:lnTo>
                  <a:pt x="9054" y="208053"/>
                </a:lnTo>
                <a:lnTo>
                  <a:pt x="36607" y="251380"/>
                </a:lnTo>
                <a:lnTo>
                  <a:pt x="65659" y="259587"/>
                </a:lnTo>
                <a:lnTo>
                  <a:pt x="73919" y="259014"/>
                </a:lnTo>
                <a:lnTo>
                  <a:pt x="110353" y="232243"/>
                </a:lnTo>
                <a:lnTo>
                  <a:pt x="123213" y="196012"/>
                </a:lnTo>
                <a:lnTo>
                  <a:pt x="128184" y="148337"/>
                </a:lnTo>
                <a:lnTo>
                  <a:pt x="128397" y="135000"/>
                </a:lnTo>
                <a:lnTo>
                  <a:pt x="127946" y="113692"/>
                </a:lnTo>
                <a:lnTo>
                  <a:pt x="121285" y="60579"/>
                </a:lnTo>
                <a:lnTo>
                  <a:pt x="106747" y="23788"/>
                </a:lnTo>
                <a:lnTo>
                  <a:pt x="74429" y="952"/>
                </a:lnTo>
                <a:lnTo>
                  <a:pt x="638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64080" y="986155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5" h="259715">
                <a:moveTo>
                  <a:pt x="63881" y="0"/>
                </a:moveTo>
                <a:lnTo>
                  <a:pt x="24626" y="17359"/>
                </a:lnTo>
                <a:lnTo>
                  <a:pt x="3921" y="70183"/>
                </a:lnTo>
                <a:lnTo>
                  <a:pt x="0" y="126365"/>
                </a:lnTo>
                <a:lnTo>
                  <a:pt x="1002" y="157864"/>
                </a:lnTo>
                <a:lnTo>
                  <a:pt x="9054" y="208053"/>
                </a:lnTo>
                <a:lnTo>
                  <a:pt x="36607" y="251380"/>
                </a:lnTo>
                <a:lnTo>
                  <a:pt x="65658" y="259587"/>
                </a:lnTo>
                <a:lnTo>
                  <a:pt x="73919" y="259014"/>
                </a:lnTo>
                <a:lnTo>
                  <a:pt x="110353" y="232243"/>
                </a:lnTo>
                <a:lnTo>
                  <a:pt x="123213" y="196012"/>
                </a:lnTo>
                <a:lnTo>
                  <a:pt x="128184" y="148337"/>
                </a:lnTo>
                <a:lnTo>
                  <a:pt x="128396" y="135000"/>
                </a:lnTo>
                <a:lnTo>
                  <a:pt x="127946" y="113692"/>
                </a:lnTo>
                <a:lnTo>
                  <a:pt x="121285" y="60579"/>
                </a:lnTo>
                <a:lnTo>
                  <a:pt x="106747" y="23788"/>
                </a:lnTo>
                <a:lnTo>
                  <a:pt x="74429" y="952"/>
                </a:lnTo>
                <a:lnTo>
                  <a:pt x="638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20358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1" y="70992"/>
                </a:lnTo>
                <a:lnTo>
                  <a:pt x="187382" y="61257"/>
                </a:lnTo>
                <a:lnTo>
                  <a:pt x="184134" y="53212"/>
                </a:lnTo>
                <a:lnTo>
                  <a:pt x="166115" y="30479"/>
                </a:lnTo>
                <a:lnTo>
                  <a:pt x="161416" y="27559"/>
                </a:lnTo>
                <a:lnTo>
                  <a:pt x="153288" y="26162"/>
                </a:lnTo>
                <a:lnTo>
                  <a:pt x="141859" y="26162"/>
                </a:lnTo>
                <a:lnTo>
                  <a:pt x="93090" y="26162"/>
                </a:lnTo>
                <a:lnTo>
                  <a:pt x="93090" y="133350"/>
                </a:lnTo>
                <a:lnTo>
                  <a:pt x="122555" y="133350"/>
                </a:lnTo>
                <a:lnTo>
                  <a:pt x="129159" y="133350"/>
                </a:lnTo>
                <a:lnTo>
                  <a:pt x="154305" y="101091"/>
                </a:lnTo>
                <a:lnTo>
                  <a:pt x="179577" y="101091"/>
                </a:lnTo>
                <a:lnTo>
                  <a:pt x="179577" y="191770"/>
                </a:lnTo>
                <a:lnTo>
                  <a:pt x="154305" y="191770"/>
                </a:lnTo>
                <a:lnTo>
                  <a:pt x="152272" y="183134"/>
                </a:lnTo>
                <a:lnTo>
                  <a:pt x="149860" y="176529"/>
                </a:lnTo>
                <a:lnTo>
                  <a:pt x="147319" y="171958"/>
                </a:lnTo>
                <a:lnTo>
                  <a:pt x="144907" y="167512"/>
                </a:lnTo>
                <a:lnTo>
                  <a:pt x="141859" y="164211"/>
                </a:lnTo>
                <a:lnTo>
                  <a:pt x="138302" y="162305"/>
                </a:lnTo>
                <a:lnTo>
                  <a:pt x="134873" y="160400"/>
                </a:lnTo>
                <a:lnTo>
                  <a:pt x="129539" y="159385"/>
                </a:lnTo>
                <a:lnTo>
                  <a:pt x="122555" y="159385"/>
                </a:lnTo>
                <a:lnTo>
                  <a:pt x="93090" y="159385"/>
                </a:lnTo>
                <a:lnTo>
                  <a:pt x="93090" y="278638"/>
                </a:lnTo>
                <a:lnTo>
                  <a:pt x="141605" y="278638"/>
                </a:lnTo>
                <a:lnTo>
                  <a:pt x="146812" y="278638"/>
                </a:lnTo>
                <a:lnTo>
                  <a:pt x="151130" y="278256"/>
                </a:lnTo>
                <a:lnTo>
                  <a:pt x="154686" y="277622"/>
                </a:lnTo>
                <a:lnTo>
                  <a:pt x="158368" y="276987"/>
                </a:lnTo>
                <a:lnTo>
                  <a:pt x="161543" y="275843"/>
                </a:lnTo>
                <a:lnTo>
                  <a:pt x="164337" y="274192"/>
                </a:lnTo>
                <a:lnTo>
                  <a:pt x="167132" y="272541"/>
                </a:lnTo>
                <a:lnTo>
                  <a:pt x="169925" y="270255"/>
                </a:lnTo>
                <a:lnTo>
                  <a:pt x="172465" y="267462"/>
                </a:lnTo>
                <a:lnTo>
                  <a:pt x="175133" y="264667"/>
                </a:lnTo>
                <a:lnTo>
                  <a:pt x="177418" y="261620"/>
                </a:lnTo>
                <a:lnTo>
                  <a:pt x="179450" y="258317"/>
                </a:lnTo>
                <a:lnTo>
                  <a:pt x="181483" y="255015"/>
                </a:lnTo>
                <a:lnTo>
                  <a:pt x="183514" y="250698"/>
                </a:lnTo>
                <a:lnTo>
                  <a:pt x="185800" y="245363"/>
                </a:lnTo>
                <a:lnTo>
                  <a:pt x="187960" y="240029"/>
                </a:lnTo>
                <a:lnTo>
                  <a:pt x="190499" y="232663"/>
                </a:lnTo>
                <a:lnTo>
                  <a:pt x="193166" y="223265"/>
                </a:lnTo>
                <a:lnTo>
                  <a:pt x="223773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5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843" y="274954"/>
                </a:lnTo>
                <a:lnTo>
                  <a:pt x="22859" y="271145"/>
                </a:lnTo>
                <a:lnTo>
                  <a:pt x="23240" y="266446"/>
                </a:lnTo>
                <a:lnTo>
                  <a:pt x="23749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7" y="38608"/>
                </a:lnTo>
                <a:lnTo>
                  <a:pt x="22987" y="33909"/>
                </a:lnTo>
                <a:lnTo>
                  <a:pt x="21970" y="29972"/>
                </a:lnTo>
                <a:lnTo>
                  <a:pt x="20446" y="27050"/>
                </a:lnTo>
                <a:lnTo>
                  <a:pt x="18922" y="24002"/>
                </a:lnTo>
                <a:lnTo>
                  <a:pt x="16509" y="21589"/>
                </a:lnTo>
                <a:lnTo>
                  <a:pt x="13334" y="19812"/>
                </a:lnTo>
                <a:lnTo>
                  <a:pt x="10159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548629" y="963549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41" y="236"/>
                </a:lnTo>
                <a:lnTo>
                  <a:pt x="183886" y="5752"/>
                </a:lnTo>
                <a:lnTo>
                  <a:pt x="221487" y="24384"/>
                </a:lnTo>
                <a:lnTo>
                  <a:pt x="226822" y="30734"/>
                </a:lnTo>
                <a:lnTo>
                  <a:pt x="232156" y="37084"/>
                </a:lnTo>
                <a:lnTo>
                  <a:pt x="243322" y="74048"/>
                </a:lnTo>
                <a:lnTo>
                  <a:pt x="243586" y="82168"/>
                </a:lnTo>
                <a:lnTo>
                  <a:pt x="243107" y="92719"/>
                </a:lnTo>
                <a:lnTo>
                  <a:pt x="226822" y="133985"/>
                </a:lnTo>
                <a:lnTo>
                  <a:pt x="190599" y="160581"/>
                </a:lnTo>
                <a:lnTo>
                  <a:pt x="180212" y="165226"/>
                </a:lnTo>
                <a:lnTo>
                  <a:pt x="180212" y="167386"/>
                </a:lnTo>
                <a:lnTo>
                  <a:pt x="212806" y="192893"/>
                </a:lnTo>
                <a:lnTo>
                  <a:pt x="241173" y="247141"/>
                </a:lnTo>
                <a:lnTo>
                  <a:pt x="245840" y="256690"/>
                </a:lnTo>
                <a:lnTo>
                  <a:pt x="273304" y="288543"/>
                </a:lnTo>
                <a:lnTo>
                  <a:pt x="281813" y="289940"/>
                </a:lnTo>
                <a:lnTo>
                  <a:pt x="281813" y="304800"/>
                </a:lnTo>
                <a:lnTo>
                  <a:pt x="195834" y="304800"/>
                </a:lnTo>
                <a:lnTo>
                  <a:pt x="189144" y="294753"/>
                </a:lnTo>
                <a:lnTo>
                  <a:pt x="182038" y="282527"/>
                </a:lnTo>
                <a:lnTo>
                  <a:pt x="174527" y="268134"/>
                </a:lnTo>
                <a:lnTo>
                  <a:pt x="166624" y="251587"/>
                </a:lnTo>
                <a:lnTo>
                  <a:pt x="149225" y="213487"/>
                </a:lnTo>
                <a:lnTo>
                  <a:pt x="145389" y="205555"/>
                </a:lnTo>
                <a:lnTo>
                  <a:pt x="114300" y="176784"/>
                </a:lnTo>
                <a:lnTo>
                  <a:pt x="106045" y="176784"/>
                </a:lnTo>
                <a:lnTo>
                  <a:pt x="93091" y="176784"/>
                </a:lnTo>
                <a:lnTo>
                  <a:pt x="93091" y="248665"/>
                </a:lnTo>
                <a:lnTo>
                  <a:pt x="93091" y="259841"/>
                </a:lnTo>
                <a:lnTo>
                  <a:pt x="93599" y="267715"/>
                </a:lnTo>
                <a:lnTo>
                  <a:pt x="94742" y="272161"/>
                </a:lnTo>
                <a:lnTo>
                  <a:pt x="95758" y="276605"/>
                </a:lnTo>
                <a:lnTo>
                  <a:pt x="97790" y="280162"/>
                </a:lnTo>
                <a:lnTo>
                  <a:pt x="100711" y="282828"/>
                </a:lnTo>
                <a:lnTo>
                  <a:pt x="103759" y="285496"/>
                </a:lnTo>
                <a:lnTo>
                  <a:pt x="109220" y="287909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844" y="274954"/>
                </a:lnTo>
                <a:lnTo>
                  <a:pt x="22860" y="271145"/>
                </a:lnTo>
                <a:lnTo>
                  <a:pt x="23241" y="266446"/>
                </a:lnTo>
                <a:lnTo>
                  <a:pt x="23749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160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68214" y="963549"/>
            <a:ext cx="242570" cy="304800"/>
          </a:xfrm>
          <a:custGeom>
            <a:avLst/>
            <a:gdLst/>
            <a:ahLst/>
            <a:cxnLst/>
            <a:rect l="l" t="t" r="r" b="b"/>
            <a:pathLst>
              <a:path w="242570" h="304800">
                <a:moveTo>
                  <a:pt x="0" y="0"/>
                </a:moveTo>
                <a:lnTo>
                  <a:pt x="129794" y="0"/>
                </a:lnTo>
                <a:lnTo>
                  <a:pt x="156225" y="1262"/>
                </a:lnTo>
                <a:lnTo>
                  <a:pt x="198516" y="11358"/>
                </a:lnTo>
                <a:lnTo>
                  <a:pt x="235410" y="45831"/>
                </a:lnTo>
                <a:lnTo>
                  <a:pt x="242443" y="82423"/>
                </a:lnTo>
                <a:lnTo>
                  <a:pt x="241631" y="96783"/>
                </a:lnTo>
                <a:lnTo>
                  <a:pt x="229362" y="133985"/>
                </a:lnTo>
                <a:lnTo>
                  <a:pt x="191135" y="167131"/>
                </a:lnTo>
                <a:lnTo>
                  <a:pt x="146629" y="177722"/>
                </a:lnTo>
                <a:lnTo>
                  <a:pt x="128650" y="178435"/>
                </a:lnTo>
                <a:lnTo>
                  <a:pt x="118290" y="178367"/>
                </a:lnTo>
                <a:lnTo>
                  <a:pt x="108918" y="178181"/>
                </a:lnTo>
                <a:lnTo>
                  <a:pt x="100522" y="177899"/>
                </a:lnTo>
                <a:lnTo>
                  <a:pt x="93090" y="177546"/>
                </a:lnTo>
                <a:lnTo>
                  <a:pt x="93090" y="248920"/>
                </a:lnTo>
                <a:lnTo>
                  <a:pt x="93090" y="258699"/>
                </a:lnTo>
                <a:lnTo>
                  <a:pt x="93472" y="265684"/>
                </a:lnTo>
                <a:lnTo>
                  <a:pt x="94234" y="269748"/>
                </a:lnTo>
                <a:lnTo>
                  <a:pt x="94996" y="273938"/>
                </a:lnTo>
                <a:lnTo>
                  <a:pt x="105283" y="285750"/>
                </a:lnTo>
                <a:lnTo>
                  <a:pt x="108458" y="287400"/>
                </a:lnTo>
                <a:lnTo>
                  <a:pt x="113411" y="288798"/>
                </a:lnTo>
                <a:lnTo>
                  <a:pt x="120141" y="289940"/>
                </a:lnTo>
                <a:lnTo>
                  <a:pt x="12014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844" y="274954"/>
                </a:lnTo>
                <a:lnTo>
                  <a:pt x="22860" y="271145"/>
                </a:lnTo>
                <a:lnTo>
                  <a:pt x="23240" y="266446"/>
                </a:lnTo>
                <a:lnTo>
                  <a:pt x="23749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160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57395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4" y="0"/>
                </a:lnTo>
                <a:lnTo>
                  <a:pt x="169417" y="137287"/>
                </a:lnTo>
                <a:lnTo>
                  <a:pt x="188594" y="172338"/>
                </a:lnTo>
                <a:lnTo>
                  <a:pt x="209676" y="214122"/>
                </a:lnTo>
                <a:lnTo>
                  <a:pt x="213232" y="214122"/>
                </a:lnTo>
                <a:lnTo>
                  <a:pt x="212139" y="186832"/>
                </a:lnTo>
                <a:lnTo>
                  <a:pt x="211343" y="158305"/>
                </a:lnTo>
                <a:lnTo>
                  <a:pt x="210857" y="128539"/>
                </a:lnTo>
                <a:lnTo>
                  <a:pt x="210692" y="97536"/>
                </a:lnTo>
                <a:lnTo>
                  <a:pt x="210692" y="56006"/>
                </a:lnTo>
                <a:lnTo>
                  <a:pt x="210692" y="46354"/>
                </a:lnTo>
                <a:lnTo>
                  <a:pt x="206120" y="25273"/>
                </a:lnTo>
                <a:lnTo>
                  <a:pt x="204596" y="22987"/>
                </a:lnTo>
                <a:lnTo>
                  <a:pt x="202564" y="21081"/>
                </a:lnTo>
                <a:lnTo>
                  <a:pt x="199897" y="19685"/>
                </a:lnTo>
                <a:lnTo>
                  <a:pt x="197357" y="18161"/>
                </a:lnTo>
                <a:lnTo>
                  <a:pt x="192912" y="16510"/>
                </a:lnTo>
                <a:lnTo>
                  <a:pt x="186816" y="14731"/>
                </a:lnTo>
                <a:lnTo>
                  <a:pt x="186816" y="0"/>
                </a:lnTo>
                <a:lnTo>
                  <a:pt x="271271" y="0"/>
                </a:lnTo>
                <a:lnTo>
                  <a:pt x="271271" y="14731"/>
                </a:lnTo>
                <a:lnTo>
                  <a:pt x="265302" y="16637"/>
                </a:lnTo>
                <a:lnTo>
                  <a:pt x="261112" y="18287"/>
                </a:lnTo>
                <a:lnTo>
                  <a:pt x="258571" y="19685"/>
                </a:lnTo>
                <a:lnTo>
                  <a:pt x="256158" y="20954"/>
                </a:lnTo>
                <a:lnTo>
                  <a:pt x="254126" y="22733"/>
                </a:lnTo>
                <a:lnTo>
                  <a:pt x="252349" y="25018"/>
                </a:lnTo>
                <a:lnTo>
                  <a:pt x="250697" y="27304"/>
                </a:lnTo>
                <a:lnTo>
                  <a:pt x="249300" y="30606"/>
                </a:lnTo>
                <a:lnTo>
                  <a:pt x="248412" y="35178"/>
                </a:lnTo>
                <a:lnTo>
                  <a:pt x="247522" y="39750"/>
                </a:lnTo>
                <a:lnTo>
                  <a:pt x="247141" y="46609"/>
                </a:lnTo>
                <a:lnTo>
                  <a:pt x="247141" y="56006"/>
                </a:lnTo>
                <a:lnTo>
                  <a:pt x="247141" y="304800"/>
                </a:lnTo>
                <a:lnTo>
                  <a:pt x="190372" y="304800"/>
                </a:lnTo>
                <a:lnTo>
                  <a:pt x="89915" y="131063"/>
                </a:lnTo>
                <a:lnTo>
                  <a:pt x="80466" y="114375"/>
                </a:lnTo>
                <a:lnTo>
                  <a:pt x="72326" y="99567"/>
                </a:lnTo>
                <a:lnTo>
                  <a:pt x="65520" y="86665"/>
                </a:lnTo>
                <a:lnTo>
                  <a:pt x="60070" y="75691"/>
                </a:lnTo>
                <a:lnTo>
                  <a:pt x="58038" y="75691"/>
                </a:lnTo>
                <a:lnTo>
                  <a:pt x="59039" y="100028"/>
                </a:lnTo>
                <a:lnTo>
                  <a:pt x="59753" y="125031"/>
                </a:lnTo>
                <a:lnTo>
                  <a:pt x="60182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7944" y="282955"/>
                </a:lnTo>
                <a:lnTo>
                  <a:pt x="70865" y="285623"/>
                </a:lnTo>
                <a:lnTo>
                  <a:pt x="76326" y="287909"/>
                </a:lnTo>
                <a:lnTo>
                  <a:pt x="84327" y="289940"/>
                </a:lnTo>
                <a:lnTo>
                  <a:pt x="84327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0" y="288543"/>
                </a:lnTo>
                <a:lnTo>
                  <a:pt x="9905" y="286892"/>
                </a:lnTo>
                <a:lnTo>
                  <a:pt x="13080" y="285114"/>
                </a:lnTo>
                <a:lnTo>
                  <a:pt x="16255" y="283337"/>
                </a:lnTo>
                <a:lnTo>
                  <a:pt x="18668" y="280924"/>
                </a:lnTo>
                <a:lnTo>
                  <a:pt x="20192" y="277875"/>
                </a:lnTo>
                <a:lnTo>
                  <a:pt x="21716" y="274827"/>
                </a:lnTo>
                <a:lnTo>
                  <a:pt x="22732" y="270890"/>
                </a:lnTo>
                <a:lnTo>
                  <a:pt x="23240" y="266318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920"/>
                </a:lnTo>
                <a:lnTo>
                  <a:pt x="23875" y="55879"/>
                </a:lnTo>
                <a:lnTo>
                  <a:pt x="23875" y="44703"/>
                </a:lnTo>
                <a:lnTo>
                  <a:pt x="23367" y="36956"/>
                </a:lnTo>
                <a:lnTo>
                  <a:pt x="22478" y="32765"/>
                </a:lnTo>
                <a:lnTo>
                  <a:pt x="21462" y="28448"/>
                </a:lnTo>
                <a:lnTo>
                  <a:pt x="19430" y="24891"/>
                </a:lnTo>
                <a:lnTo>
                  <a:pt x="16382" y="22098"/>
                </a:lnTo>
                <a:lnTo>
                  <a:pt x="13334" y="19303"/>
                </a:lnTo>
                <a:lnTo>
                  <a:pt x="7874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98009" y="963549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0" y="0"/>
                </a:lnTo>
                <a:lnTo>
                  <a:pt x="117220" y="14731"/>
                </a:lnTo>
                <a:lnTo>
                  <a:pt x="111125" y="16383"/>
                </a:lnTo>
                <a:lnTo>
                  <a:pt x="106679" y="18161"/>
                </a:lnTo>
                <a:lnTo>
                  <a:pt x="103759" y="19938"/>
                </a:lnTo>
                <a:lnTo>
                  <a:pt x="100837" y="21843"/>
                </a:lnTo>
                <a:lnTo>
                  <a:pt x="98678" y="24129"/>
                </a:lnTo>
                <a:lnTo>
                  <a:pt x="97154" y="26797"/>
                </a:lnTo>
                <a:lnTo>
                  <a:pt x="95630" y="29463"/>
                </a:lnTo>
                <a:lnTo>
                  <a:pt x="94614" y="33020"/>
                </a:lnTo>
                <a:lnTo>
                  <a:pt x="93979" y="37337"/>
                </a:lnTo>
                <a:lnTo>
                  <a:pt x="93472" y="41655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17" y="258699"/>
                </a:lnTo>
                <a:lnTo>
                  <a:pt x="93599" y="263271"/>
                </a:lnTo>
                <a:lnTo>
                  <a:pt x="93852" y="267715"/>
                </a:lnTo>
                <a:lnTo>
                  <a:pt x="99313" y="281304"/>
                </a:lnTo>
                <a:lnTo>
                  <a:pt x="100964" y="283210"/>
                </a:lnTo>
                <a:lnTo>
                  <a:pt x="103377" y="284861"/>
                </a:lnTo>
                <a:lnTo>
                  <a:pt x="106299" y="286258"/>
                </a:lnTo>
                <a:lnTo>
                  <a:pt x="109219" y="287781"/>
                </a:lnTo>
                <a:lnTo>
                  <a:pt x="112902" y="288925"/>
                </a:lnTo>
                <a:lnTo>
                  <a:pt x="117220" y="289940"/>
                </a:lnTo>
                <a:lnTo>
                  <a:pt x="117220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5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843" y="274954"/>
                </a:lnTo>
                <a:lnTo>
                  <a:pt x="22860" y="271145"/>
                </a:lnTo>
                <a:lnTo>
                  <a:pt x="23240" y="266446"/>
                </a:lnTo>
                <a:lnTo>
                  <a:pt x="23749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5"/>
                </a:lnTo>
                <a:lnTo>
                  <a:pt x="23749" y="43052"/>
                </a:lnTo>
                <a:lnTo>
                  <a:pt x="13335" y="19685"/>
                </a:lnTo>
                <a:lnTo>
                  <a:pt x="10160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866134" y="963549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41" y="236"/>
                </a:lnTo>
                <a:lnTo>
                  <a:pt x="183886" y="5752"/>
                </a:lnTo>
                <a:lnTo>
                  <a:pt x="221487" y="24384"/>
                </a:lnTo>
                <a:lnTo>
                  <a:pt x="226821" y="30734"/>
                </a:lnTo>
                <a:lnTo>
                  <a:pt x="232155" y="37084"/>
                </a:lnTo>
                <a:lnTo>
                  <a:pt x="243322" y="74048"/>
                </a:lnTo>
                <a:lnTo>
                  <a:pt x="243586" y="82168"/>
                </a:lnTo>
                <a:lnTo>
                  <a:pt x="243107" y="92719"/>
                </a:lnTo>
                <a:lnTo>
                  <a:pt x="226822" y="133985"/>
                </a:lnTo>
                <a:lnTo>
                  <a:pt x="190599" y="160581"/>
                </a:lnTo>
                <a:lnTo>
                  <a:pt x="180212" y="165226"/>
                </a:lnTo>
                <a:lnTo>
                  <a:pt x="180212" y="167386"/>
                </a:lnTo>
                <a:lnTo>
                  <a:pt x="212806" y="192893"/>
                </a:lnTo>
                <a:lnTo>
                  <a:pt x="241173" y="247141"/>
                </a:lnTo>
                <a:lnTo>
                  <a:pt x="245840" y="256690"/>
                </a:lnTo>
                <a:lnTo>
                  <a:pt x="273303" y="288543"/>
                </a:lnTo>
                <a:lnTo>
                  <a:pt x="281813" y="289940"/>
                </a:lnTo>
                <a:lnTo>
                  <a:pt x="281813" y="304800"/>
                </a:lnTo>
                <a:lnTo>
                  <a:pt x="195833" y="304800"/>
                </a:lnTo>
                <a:lnTo>
                  <a:pt x="189144" y="294753"/>
                </a:lnTo>
                <a:lnTo>
                  <a:pt x="182038" y="282527"/>
                </a:lnTo>
                <a:lnTo>
                  <a:pt x="174527" y="268134"/>
                </a:lnTo>
                <a:lnTo>
                  <a:pt x="166624" y="251587"/>
                </a:lnTo>
                <a:lnTo>
                  <a:pt x="149225" y="213487"/>
                </a:lnTo>
                <a:lnTo>
                  <a:pt x="145389" y="205555"/>
                </a:lnTo>
                <a:lnTo>
                  <a:pt x="114300" y="176784"/>
                </a:lnTo>
                <a:lnTo>
                  <a:pt x="106044" y="176784"/>
                </a:lnTo>
                <a:lnTo>
                  <a:pt x="93090" y="176784"/>
                </a:lnTo>
                <a:lnTo>
                  <a:pt x="93090" y="248665"/>
                </a:lnTo>
                <a:lnTo>
                  <a:pt x="93090" y="259841"/>
                </a:lnTo>
                <a:lnTo>
                  <a:pt x="93599" y="267715"/>
                </a:lnTo>
                <a:lnTo>
                  <a:pt x="94741" y="272161"/>
                </a:lnTo>
                <a:lnTo>
                  <a:pt x="95757" y="276605"/>
                </a:lnTo>
                <a:lnTo>
                  <a:pt x="97789" y="280162"/>
                </a:lnTo>
                <a:lnTo>
                  <a:pt x="100711" y="282828"/>
                </a:lnTo>
                <a:lnTo>
                  <a:pt x="103758" y="285496"/>
                </a:lnTo>
                <a:lnTo>
                  <a:pt x="109219" y="287909"/>
                </a:lnTo>
                <a:lnTo>
                  <a:pt x="117220" y="289940"/>
                </a:lnTo>
                <a:lnTo>
                  <a:pt x="117220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5" y="286892"/>
                </a:lnTo>
                <a:lnTo>
                  <a:pt x="13080" y="285241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843" y="274954"/>
                </a:lnTo>
                <a:lnTo>
                  <a:pt x="22860" y="271145"/>
                </a:lnTo>
                <a:lnTo>
                  <a:pt x="23240" y="266446"/>
                </a:lnTo>
                <a:lnTo>
                  <a:pt x="23749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7" y="38608"/>
                </a:lnTo>
                <a:lnTo>
                  <a:pt x="22987" y="33909"/>
                </a:lnTo>
                <a:lnTo>
                  <a:pt x="21970" y="29972"/>
                </a:lnTo>
                <a:lnTo>
                  <a:pt x="20446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160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552316" y="963549"/>
            <a:ext cx="276225" cy="308610"/>
          </a:xfrm>
          <a:custGeom>
            <a:avLst/>
            <a:gdLst/>
            <a:ahLst/>
            <a:cxnLst/>
            <a:rect l="l" t="t" r="r" b="b"/>
            <a:pathLst>
              <a:path w="276225" h="308609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3"/>
                </a:lnTo>
                <a:lnTo>
                  <a:pt x="106553" y="18161"/>
                </a:lnTo>
                <a:lnTo>
                  <a:pt x="103759" y="19938"/>
                </a:lnTo>
                <a:lnTo>
                  <a:pt x="100837" y="21843"/>
                </a:lnTo>
                <a:lnTo>
                  <a:pt x="98679" y="24129"/>
                </a:lnTo>
                <a:lnTo>
                  <a:pt x="97155" y="26797"/>
                </a:lnTo>
                <a:lnTo>
                  <a:pt x="95631" y="29463"/>
                </a:lnTo>
                <a:lnTo>
                  <a:pt x="94615" y="33020"/>
                </a:lnTo>
                <a:lnTo>
                  <a:pt x="93980" y="37337"/>
                </a:lnTo>
                <a:lnTo>
                  <a:pt x="93345" y="41655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03580"/>
                </a:lnTo>
                <a:lnTo>
                  <a:pt x="96682" y="242762"/>
                </a:lnTo>
                <a:lnTo>
                  <a:pt x="119887" y="276605"/>
                </a:lnTo>
                <a:lnTo>
                  <a:pt x="146938" y="282193"/>
                </a:lnTo>
                <a:lnTo>
                  <a:pt x="157559" y="281622"/>
                </a:lnTo>
                <a:lnTo>
                  <a:pt x="190388" y="262096"/>
                </a:lnTo>
                <a:lnTo>
                  <a:pt x="200882" y="213768"/>
                </a:lnTo>
                <a:lnTo>
                  <a:pt x="201168" y="198500"/>
                </a:lnTo>
                <a:lnTo>
                  <a:pt x="201168" y="56006"/>
                </a:lnTo>
                <a:lnTo>
                  <a:pt x="201168" y="44830"/>
                </a:lnTo>
                <a:lnTo>
                  <a:pt x="177546" y="14731"/>
                </a:lnTo>
                <a:lnTo>
                  <a:pt x="177546" y="0"/>
                </a:lnTo>
                <a:lnTo>
                  <a:pt x="275717" y="0"/>
                </a:lnTo>
                <a:lnTo>
                  <a:pt x="275717" y="14731"/>
                </a:lnTo>
                <a:lnTo>
                  <a:pt x="270383" y="16255"/>
                </a:lnTo>
                <a:lnTo>
                  <a:pt x="266065" y="17779"/>
                </a:lnTo>
                <a:lnTo>
                  <a:pt x="263017" y="19558"/>
                </a:lnTo>
                <a:lnTo>
                  <a:pt x="259842" y="21209"/>
                </a:lnTo>
                <a:lnTo>
                  <a:pt x="257429" y="23622"/>
                </a:lnTo>
                <a:lnTo>
                  <a:pt x="255905" y="26670"/>
                </a:lnTo>
                <a:lnTo>
                  <a:pt x="254254" y="29717"/>
                </a:lnTo>
                <a:lnTo>
                  <a:pt x="253111" y="33654"/>
                </a:lnTo>
                <a:lnTo>
                  <a:pt x="252730" y="38353"/>
                </a:lnTo>
                <a:lnTo>
                  <a:pt x="252222" y="42925"/>
                </a:lnTo>
                <a:lnTo>
                  <a:pt x="252095" y="48895"/>
                </a:lnTo>
                <a:lnTo>
                  <a:pt x="252095" y="56006"/>
                </a:lnTo>
                <a:lnTo>
                  <a:pt x="252095" y="195579"/>
                </a:lnTo>
                <a:lnTo>
                  <a:pt x="251811" y="208841"/>
                </a:lnTo>
                <a:lnTo>
                  <a:pt x="245076" y="250890"/>
                </a:lnTo>
                <a:lnTo>
                  <a:pt x="223218" y="284718"/>
                </a:lnTo>
                <a:lnTo>
                  <a:pt x="187543" y="303002"/>
                </a:lnTo>
                <a:lnTo>
                  <a:pt x="139954" y="308355"/>
                </a:lnTo>
                <a:lnTo>
                  <a:pt x="124739" y="307931"/>
                </a:lnTo>
                <a:lnTo>
                  <a:pt x="86360" y="301751"/>
                </a:lnTo>
                <a:lnTo>
                  <a:pt x="50800" y="281813"/>
                </a:lnTo>
                <a:lnTo>
                  <a:pt x="30480" y="249554"/>
                </a:lnTo>
                <a:lnTo>
                  <a:pt x="23875" y="200660"/>
                </a:lnTo>
                <a:lnTo>
                  <a:pt x="23875" y="56261"/>
                </a:lnTo>
                <a:lnTo>
                  <a:pt x="23875" y="49275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160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45230" y="963549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3" y="0"/>
                </a:lnTo>
                <a:lnTo>
                  <a:pt x="169418" y="137287"/>
                </a:lnTo>
                <a:lnTo>
                  <a:pt x="188594" y="172338"/>
                </a:lnTo>
                <a:lnTo>
                  <a:pt x="209677" y="214122"/>
                </a:lnTo>
                <a:lnTo>
                  <a:pt x="213232" y="214122"/>
                </a:lnTo>
                <a:lnTo>
                  <a:pt x="212139" y="186832"/>
                </a:lnTo>
                <a:lnTo>
                  <a:pt x="211343" y="158305"/>
                </a:lnTo>
                <a:lnTo>
                  <a:pt x="210857" y="128539"/>
                </a:lnTo>
                <a:lnTo>
                  <a:pt x="210693" y="97536"/>
                </a:lnTo>
                <a:lnTo>
                  <a:pt x="210693" y="56006"/>
                </a:lnTo>
                <a:lnTo>
                  <a:pt x="210693" y="46354"/>
                </a:lnTo>
                <a:lnTo>
                  <a:pt x="206120" y="25273"/>
                </a:lnTo>
                <a:lnTo>
                  <a:pt x="204596" y="22987"/>
                </a:lnTo>
                <a:lnTo>
                  <a:pt x="202565" y="21081"/>
                </a:lnTo>
                <a:lnTo>
                  <a:pt x="199897" y="19685"/>
                </a:lnTo>
                <a:lnTo>
                  <a:pt x="197357" y="18161"/>
                </a:lnTo>
                <a:lnTo>
                  <a:pt x="192913" y="16510"/>
                </a:lnTo>
                <a:lnTo>
                  <a:pt x="186817" y="14731"/>
                </a:lnTo>
                <a:lnTo>
                  <a:pt x="186817" y="0"/>
                </a:lnTo>
                <a:lnTo>
                  <a:pt x="271271" y="0"/>
                </a:lnTo>
                <a:lnTo>
                  <a:pt x="271271" y="14731"/>
                </a:lnTo>
                <a:lnTo>
                  <a:pt x="265303" y="16637"/>
                </a:lnTo>
                <a:lnTo>
                  <a:pt x="261111" y="18287"/>
                </a:lnTo>
                <a:lnTo>
                  <a:pt x="258571" y="19685"/>
                </a:lnTo>
                <a:lnTo>
                  <a:pt x="256158" y="20954"/>
                </a:lnTo>
                <a:lnTo>
                  <a:pt x="254127" y="22733"/>
                </a:lnTo>
                <a:lnTo>
                  <a:pt x="247142" y="46609"/>
                </a:lnTo>
                <a:lnTo>
                  <a:pt x="247142" y="56006"/>
                </a:lnTo>
                <a:lnTo>
                  <a:pt x="247142" y="304800"/>
                </a:lnTo>
                <a:lnTo>
                  <a:pt x="190372" y="304800"/>
                </a:lnTo>
                <a:lnTo>
                  <a:pt x="89916" y="131063"/>
                </a:lnTo>
                <a:lnTo>
                  <a:pt x="80466" y="114375"/>
                </a:lnTo>
                <a:lnTo>
                  <a:pt x="72326" y="99567"/>
                </a:lnTo>
                <a:lnTo>
                  <a:pt x="65520" y="86665"/>
                </a:lnTo>
                <a:lnTo>
                  <a:pt x="60070" y="75691"/>
                </a:lnTo>
                <a:lnTo>
                  <a:pt x="58039" y="75691"/>
                </a:lnTo>
                <a:lnTo>
                  <a:pt x="59039" y="100028"/>
                </a:lnTo>
                <a:lnTo>
                  <a:pt x="59753" y="125031"/>
                </a:lnTo>
                <a:lnTo>
                  <a:pt x="60182" y="150701"/>
                </a:lnTo>
                <a:lnTo>
                  <a:pt x="60324" y="177037"/>
                </a:lnTo>
                <a:lnTo>
                  <a:pt x="60324" y="248920"/>
                </a:lnTo>
                <a:lnTo>
                  <a:pt x="60324" y="260096"/>
                </a:lnTo>
                <a:lnTo>
                  <a:pt x="67944" y="282955"/>
                </a:lnTo>
                <a:lnTo>
                  <a:pt x="70866" y="285623"/>
                </a:lnTo>
                <a:lnTo>
                  <a:pt x="76327" y="287909"/>
                </a:lnTo>
                <a:lnTo>
                  <a:pt x="84328" y="289940"/>
                </a:lnTo>
                <a:lnTo>
                  <a:pt x="84328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8" y="280924"/>
                </a:lnTo>
                <a:lnTo>
                  <a:pt x="20193" y="277875"/>
                </a:lnTo>
                <a:lnTo>
                  <a:pt x="21717" y="274827"/>
                </a:lnTo>
                <a:lnTo>
                  <a:pt x="22732" y="270890"/>
                </a:lnTo>
                <a:lnTo>
                  <a:pt x="23241" y="266318"/>
                </a:lnTo>
                <a:lnTo>
                  <a:pt x="23621" y="261747"/>
                </a:lnTo>
                <a:lnTo>
                  <a:pt x="23876" y="255904"/>
                </a:lnTo>
                <a:lnTo>
                  <a:pt x="23876" y="248920"/>
                </a:lnTo>
                <a:lnTo>
                  <a:pt x="23876" y="55879"/>
                </a:lnTo>
                <a:lnTo>
                  <a:pt x="23876" y="44703"/>
                </a:lnTo>
                <a:lnTo>
                  <a:pt x="23368" y="36956"/>
                </a:lnTo>
                <a:lnTo>
                  <a:pt x="22479" y="32765"/>
                </a:lnTo>
                <a:lnTo>
                  <a:pt x="21463" y="28448"/>
                </a:lnTo>
                <a:lnTo>
                  <a:pt x="19431" y="24891"/>
                </a:lnTo>
                <a:lnTo>
                  <a:pt x="16382" y="22098"/>
                </a:lnTo>
                <a:lnTo>
                  <a:pt x="13334" y="19303"/>
                </a:lnTo>
                <a:lnTo>
                  <a:pt x="7873" y="16890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884677" y="963549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488" y="0"/>
                </a:lnTo>
                <a:lnTo>
                  <a:pt x="221488" y="70992"/>
                </a:lnTo>
                <a:lnTo>
                  <a:pt x="190881" y="70992"/>
                </a:lnTo>
                <a:lnTo>
                  <a:pt x="187382" y="61257"/>
                </a:lnTo>
                <a:lnTo>
                  <a:pt x="184134" y="53212"/>
                </a:lnTo>
                <a:lnTo>
                  <a:pt x="166116" y="30479"/>
                </a:lnTo>
                <a:lnTo>
                  <a:pt x="161417" y="27559"/>
                </a:lnTo>
                <a:lnTo>
                  <a:pt x="153289" y="26162"/>
                </a:lnTo>
                <a:lnTo>
                  <a:pt x="141859" y="26162"/>
                </a:lnTo>
                <a:lnTo>
                  <a:pt x="93091" y="26162"/>
                </a:lnTo>
                <a:lnTo>
                  <a:pt x="93091" y="133350"/>
                </a:lnTo>
                <a:lnTo>
                  <a:pt x="122555" y="133350"/>
                </a:lnTo>
                <a:lnTo>
                  <a:pt x="129159" y="133350"/>
                </a:lnTo>
                <a:lnTo>
                  <a:pt x="154305" y="101091"/>
                </a:lnTo>
                <a:lnTo>
                  <a:pt x="179578" y="101091"/>
                </a:lnTo>
                <a:lnTo>
                  <a:pt x="179578" y="191770"/>
                </a:lnTo>
                <a:lnTo>
                  <a:pt x="154305" y="191770"/>
                </a:lnTo>
                <a:lnTo>
                  <a:pt x="152273" y="183134"/>
                </a:lnTo>
                <a:lnTo>
                  <a:pt x="149860" y="176529"/>
                </a:lnTo>
                <a:lnTo>
                  <a:pt x="147320" y="171958"/>
                </a:lnTo>
                <a:lnTo>
                  <a:pt x="144907" y="167512"/>
                </a:lnTo>
                <a:lnTo>
                  <a:pt x="141859" y="164211"/>
                </a:lnTo>
                <a:lnTo>
                  <a:pt x="138303" y="162305"/>
                </a:lnTo>
                <a:lnTo>
                  <a:pt x="134874" y="160400"/>
                </a:lnTo>
                <a:lnTo>
                  <a:pt x="129540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638"/>
                </a:lnTo>
                <a:lnTo>
                  <a:pt x="141605" y="278638"/>
                </a:lnTo>
                <a:lnTo>
                  <a:pt x="146812" y="278638"/>
                </a:lnTo>
                <a:lnTo>
                  <a:pt x="151130" y="278256"/>
                </a:lnTo>
                <a:lnTo>
                  <a:pt x="154686" y="277622"/>
                </a:lnTo>
                <a:lnTo>
                  <a:pt x="158369" y="276987"/>
                </a:lnTo>
                <a:lnTo>
                  <a:pt x="161544" y="275843"/>
                </a:lnTo>
                <a:lnTo>
                  <a:pt x="164338" y="274192"/>
                </a:lnTo>
                <a:lnTo>
                  <a:pt x="167132" y="272541"/>
                </a:lnTo>
                <a:lnTo>
                  <a:pt x="169926" y="270255"/>
                </a:lnTo>
                <a:lnTo>
                  <a:pt x="172466" y="267462"/>
                </a:lnTo>
                <a:lnTo>
                  <a:pt x="175133" y="264667"/>
                </a:lnTo>
                <a:lnTo>
                  <a:pt x="177419" y="261620"/>
                </a:lnTo>
                <a:lnTo>
                  <a:pt x="179451" y="258317"/>
                </a:lnTo>
                <a:lnTo>
                  <a:pt x="181483" y="255015"/>
                </a:lnTo>
                <a:lnTo>
                  <a:pt x="183515" y="250698"/>
                </a:lnTo>
                <a:lnTo>
                  <a:pt x="185801" y="245363"/>
                </a:lnTo>
                <a:lnTo>
                  <a:pt x="187960" y="240029"/>
                </a:lnTo>
                <a:lnTo>
                  <a:pt x="190500" y="232663"/>
                </a:lnTo>
                <a:lnTo>
                  <a:pt x="193167" y="223265"/>
                </a:lnTo>
                <a:lnTo>
                  <a:pt x="223774" y="223265"/>
                </a:lnTo>
                <a:lnTo>
                  <a:pt x="219456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8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844" y="274954"/>
                </a:lnTo>
                <a:lnTo>
                  <a:pt x="22860" y="271145"/>
                </a:lnTo>
                <a:lnTo>
                  <a:pt x="23241" y="266446"/>
                </a:lnTo>
                <a:lnTo>
                  <a:pt x="23749" y="261747"/>
                </a:lnTo>
                <a:lnTo>
                  <a:pt x="23876" y="255904"/>
                </a:lnTo>
                <a:lnTo>
                  <a:pt x="23876" y="248665"/>
                </a:lnTo>
                <a:lnTo>
                  <a:pt x="23876" y="56261"/>
                </a:lnTo>
                <a:lnTo>
                  <a:pt x="23876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160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553970" y="963549"/>
            <a:ext cx="287020" cy="304800"/>
          </a:xfrm>
          <a:custGeom>
            <a:avLst/>
            <a:gdLst/>
            <a:ahLst/>
            <a:cxnLst/>
            <a:rect l="l" t="t" r="r" b="b"/>
            <a:pathLst>
              <a:path w="287019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09347" y="17017"/>
                </a:lnTo>
                <a:lnTo>
                  <a:pt x="104012" y="19430"/>
                </a:lnTo>
                <a:lnTo>
                  <a:pt x="101092" y="22098"/>
                </a:lnTo>
                <a:lnTo>
                  <a:pt x="98171" y="24764"/>
                </a:lnTo>
                <a:lnTo>
                  <a:pt x="96138" y="28321"/>
                </a:lnTo>
                <a:lnTo>
                  <a:pt x="94868" y="32765"/>
                </a:lnTo>
                <a:lnTo>
                  <a:pt x="93725" y="37084"/>
                </a:lnTo>
                <a:lnTo>
                  <a:pt x="93091" y="45085"/>
                </a:lnTo>
                <a:lnTo>
                  <a:pt x="93091" y="56514"/>
                </a:lnTo>
                <a:lnTo>
                  <a:pt x="93091" y="131063"/>
                </a:lnTo>
                <a:lnTo>
                  <a:pt x="194056" y="131063"/>
                </a:lnTo>
                <a:lnTo>
                  <a:pt x="194056" y="56514"/>
                </a:lnTo>
                <a:lnTo>
                  <a:pt x="194056" y="45212"/>
                </a:lnTo>
                <a:lnTo>
                  <a:pt x="193548" y="37337"/>
                </a:lnTo>
                <a:lnTo>
                  <a:pt x="192531" y="32892"/>
                </a:lnTo>
                <a:lnTo>
                  <a:pt x="191643" y="28575"/>
                </a:lnTo>
                <a:lnTo>
                  <a:pt x="189737" y="25018"/>
                </a:lnTo>
                <a:lnTo>
                  <a:pt x="186817" y="22225"/>
                </a:lnTo>
                <a:lnTo>
                  <a:pt x="183896" y="19430"/>
                </a:lnTo>
                <a:lnTo>
                  <a:pt x="178435" y="17017"/>
                </a:lnTo>
                <a:lnTo>
                  <a:pt x="170434" y="14731"/>
                </a:lnTo>
                <a:lnTo>
                  <a:pt x="170434" y="0"/>
                </a:lnTo>
                <a:lnTo>
                  <a:pt x="286893" y="0"/>
                </a:lnTo>
                <a:lnTo>
                  <a:pt x="286893" y="14731"/>
                </a:lnTo>
                <a:lnTo>
                  <a:pt x="280416" y="16510"/>
                </a:lnTo>
                <a:lnTo>
                  <a:pt x="275590" y="18414"/>
                </a:lnTo>
                <a:lnTo>
                  <a:pt x="272669" y="20447"/>
                </a:lnTo>
                <a:lnTo>
                  <a:pt x="269621" y="22478"/>
                </a:lnTo>
                <a:lnTo>
                  <a:pt x="267462" y="25018"/>
                </a:lnTo>
                <a:lnTo>
                  <a:pt x="263271" y="48513"/>
                </a:lnTo>
                <a:lnTo>
                  <a:pt x="263271" y="56514"/>
                </a:lnTo>
                <a:lnTo>
                  <a:pt x="263271" y="248665"/>
                </a:lnTo>
                <a:lnTo>
                  <a:pt x="263271" y="260223"/>
                </a:lnTo>
                <a:lnTo>
                  <a:pt x="263779" y="267970"/>
                </a:lnTo>
                <a:lnTo>
                  <a:pt x="264668" y="272288"/>
                </a:lnTo>
                <a:lnTo>
                  <a:pt x="265684" y="276478"/>
                </a:lnTo>
                <a:lnTo>
                  <a:pt x="267588" y="280035"/>
                </a:lnTo>
                <a:lnTo>
                  <a:pt x="270637" y="282828"/>
                </a:lnTo>
                <a:lnTo>
                  <a:pt x="273557" y="285750"/>
                </a:lnTo>
                <a:lnTo>
                  <a:pt x="279019" y="288036"/>
                </a:lnTo>
                <a:lnTo>
                  <a:pt x="286893" y="289940"/>
                </a:lnTo>
                <a:lnTo>
                  <a:pt x="286893" y="304800"/>
                </a:lnTo>
                <a:lnTo>
                  <a:pt x="170434" y="304800"/>
                </a:lnTo>
                <a:lnTo>
                  <a:pt x="170434" y="289940"/>
                </a:lnTo>
                <a:lnTo>
                  <a:pt x="178943" y="287781"/>
                </a:lnTo>
                <a:lnTo>
                  <a:pt x="184531" y="285496"/>
                </a:lnTo>
                <a:lnTo>
                  <a:pt x="194056" y="261365"/>
                </a:lnTo>
                <a:lnTo>
                  <a:pt x="194056" y="248665"/>
                </a:lnTo>
                <a:lnTo>
                  <a:pt x="194056" y="159130"/>
                </a:lnTo>
                <a:lnTo>
                  <a:pt x="93091" y="159130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93599" y="263271"/>
                </a:lnTo>
                <a:lnTo>
                  <a:pt x="93853" y="267715"/>
                </a:lnTo>
                <a:lnTo>
                  <a:pt x="99313" y="281304"/>
                </a:lnTo>
                <a:lnTo>
                  <a:pt x="100965" y="283210"/>
                </a:lnTo>
                <a:lnTo>
                  <a:pt x="103378" y="284861"/>
                </a:lnTo>
                <a:lnTo>
                  <a:pt x="106299" y="286258"/>
                </a:lnTo>
                <a:lnTo>
                  <a:pt x="109219" y="287781"/>
                </a:lnTo>
                <a:lnTo>
                  <a:pt x="112903" y="288925"/>
                </a:lnTo>
                <a:lnTo>
                  <a:pt x="117221" y="289940"/>
                </a:lnTo>
                <a:lnTo>
                  <a:pt x="117221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843" y="274954"/>
                </a:lnTo>
                <a:lnTo>
                  <a:pt x="22860" y="271145"/>
                </a:lnTo>
                <a:lnTo>
                  <a:pt x="23241" y="266446"/>
                </a:lnTo>
                <a:lnTo>
                  <a:pt x="23749" y="261747"/>
                </a:lnTo>
                <a:lnTo>
                  <a:pt x="23875" y="255904"/>
                </a:lnTo>
                <a:lnTo>
                  <a:pt x="23875" y="248665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2"/>
                </a:lnTo>
                <a:lnTo>
                  <a:pt x="10160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54757" y="963549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9"/>
                </a:lnTo>
                <a:lnTo>
                  <a:pt x="232156" y="78359"/>
                </a:lnTo>
                <a:lnTo>
                  <a:pt x="229235" y="68199"/>
                </a:lnTo>
                <a:lnTo>
                  <a:pt x="227075" y="60833"/>
                </a:lnTo>
                <a:lnTo>
                  <a:pt x="225425" y="56006"/>
                </a:lnTo>
                <a:lnTo>
                  <a:pt x="223774" y="51308"/>
                </a:lnTo>
                <a:lnTo>
                  <a:pt x="221996" y="47243"/>
                </a:lnTo>
                <a:lnTo>
                  <a:pt x="219964" y="43941"/>
                </a:lnTo>
                <a:lnTo>
                  <a:pt x="217931" y="40512"/>
                </a:lnTo>
                <a:lnTo>
                  <a:pt x="215773" y="37718"/>
                </a:lnTo>
                <a:lnTo>
                  <a:pt x="213614" y="35560"/>
                </a:lnTo>
                <a:lnTo>
                  <a:pt x="211328" y="33274"/>
                </a:lnTo>
                <a:lnTo>
                  <a:pt x="196977" y="27177"/>
                </a:lnTo>
                <a:lnTo>
                  <a:pt x="193167" y="26415"/>
                </a:lnTo>
                <a:lnTo>
                  <a:pt x="188214" y="26162"/>
                </a:lnTo>
                <a:lnTo>
                  <a:pt x="182118" y="26162"/>
                </a:lnTo>
                <a:lnTo>
                  <a:pt x="165989" y="26162"/>
                </a:lnTo>
                <a:lnTo>
                  <a:pt x="165989" y="248665"/>
                </a:lnTo>
                <a:lnTo>
                  <a:pt x="165989" y="256539"/>
                </a:lnTo>
                <a:lnTo>
                  <a:pt x="166243" y="262636"/>
                </a:lnTo>
                <a:lnTo>
                  <a:pt x="166750" y="266700"/>
                </a:lnTo>
                <a:lnTo>
                  <a:pt x="167131" y="270763"/>
                </a:lnTo>
                <a:lnTo>
                  <a:pt x="168021" y="274065"/>
                </a:lnTo>
                <a:lnTo>
                  <a:pt x="169164" y="276605"/>
                </a:lnTo>
                <a:lnTo>
                  <a:pt x="170306" y="279146"/>
                </a:lnTo>
                <a:lnTo>
                  <a:pt x="171831" y="281177"/>
                </a:lnTo>
                <a:lnTo>
                  <a:pt x="173481" y="282701"/>
                </a:lnTo>
                <a:lnTo>
                  <a:pt x="175260" y="284352"/>
                </a:lnTo>
                <a:lnTo>
                  <a:pt x="177546" y="285750"/>
                </a:lnTo>
                <a:lnTo>
                  <a:pt x="180721" y="287020"/>
                </a:lnTo>
                <a:lnTo>
                  <a:pt x="183769" y="288289"/>
                </a:lnTo>
                <a:lnTo>
                  <a:pt x="187833" y="289305"/>
                </a:lnTo>
                <a:lnTo>
                  <a:pt x="193040" y="289940"/>
                </a:lnTo>
                <a:lnTo>
                  <a:pt x="193040" y="304800"/>
                </a:lnTo>
                <a:lnTo>
                  <a:pt x="69850" y="304800"/>
                </a:lnTo>
                <a:lnTo>
                  <a:pt x="69850" y="289940"/>
                </a:lnTo>
                <a:lnTo>
                  <a:pt x="76073" y="288925"/>
                </a:lnTo>
                <a:lnTo>
                  <a:pt x="81025" y="287527"/>
                </a:lnTo>
                <a:lnTo>
                  <a:pt x="96139" y="266700"/>
                </a:lnTo>
                <a:lnTo>
                  <a:pt x="96647" y="261874"/>
                </a:lnTo>
                <a:lnTo>
                  <a:pt x="96774" y="255904"/>
                </a:lnTo>
                <a:lnTo>
                  <a:pt x="96774" y="248665"/>
                </a:lnTo>
                <a:lnTo>
                  <a:pt x="96774" y="26162"/>
                </a:lnTo>
                <a:lnTo>
                  <a:pt x="78740" y="26162"/>
                </a:lnTo>
                <a:lnTo>
                  <a:pt x="69850" y="26162"/>
                </a:lnTo>
                <a:lnTo>
                  <a:pt x="62992" y="27177"/>
                </a:lnTo>
                <a:lnTo>
                  <a:pt x="58166" y="29210"/>
                </a:lnTo>
                <a:lnTo>
                  <a:pt x="53467" y="31368"/>
                </a:lnTo>
                <a:lnTo>
                  <a:pt x="49275" y="34671"/>
                </a:lnTo>
                <a:lnTo>
                  <a:pt x="45847" y="39115"/>
                </a:lnTo>
                <a:lnTo>
                  <a:pt x="42291" y="43561"/>
                </a:lnTo>
                <a:lnTo>
                  <a:pt x="39369" y="49529"/>
                </a:lnTo>
                <a:lnTo>
                  <a:pt x="36830" y="57023"/>
                </a:lnTo>
                <a:lnTo>
                  <a:pt x="34290" y="64515"/>
                </a:lnTo>
                <a:lnTo>
                  <a:pt x="32131" y="71627"/>
                </a:lnTo>
                <a:lnTo>
                  <a:pt x="30480" y="78359"/>
                </a:lnTo>
                <a:lnTo>
                  <a:pt x="0" y="7835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09317" y="963549"/>
            <a:ext cx="215900" cy="304800"/>
          </a:xfrm>
          <a:custGeom>
            <a:avLst/>
            <a:gdLst/>
            <a:ahLst/>
            <a:cxnLst/>
            <a:rect l="l" t="t" r="r" b="b"/>
            <a:pathLst>
              <a:path w="215900" h="304800">
                <a:moveTo>
                  <a:pt x="0" y="0"/>
                </a:moveTo>
                <a:lnTo>
                  <a:pt x="215900" y="0"/>
                </a:lnTo>
                <a:lnTo>
                  <a:pt x="215900" y="70992"/>
                </a:lnTo>
                <a:lnTo>
                  <a:pt x="185293" y="70992"/>
                </a:lnTo>
                <a:lnTo>
                  <a:pt x="181794" y="61257"/>
                </a:lnTo>
                <a:lnTo>
                  <a:pt x="178546" y="53212"/>
                </a:lnTo>
                <a:lnTo>
                  <a:pt x="160527" y="30479"/>
                </a:lnTo>
                <a:lnTo>
                  <a:pt x="155829" y="27559"/>
                </a:lnTo>
                <a:lnTo>
                  <a:pt x="147700" y="26162"/>
                </a:lnTo>
                <a:lnTo>
                  <a:pt x="136270" y="26162"/>
                </a:lnTo>
                <a:lnTo>
                  <a:pt x="93090" y="26162"/>
                </a:lnTo>
                <a:lnTo>
                  <a:pt x="93090" y="139700"/>
                </a:lnTo>
                <a:lnTo>
                  <a:pt x="121665" y="139700"/>
                </a:lnTo>
                <a:lnTo>
                  <a:pt x="128650" y="139700"/>
                </a:lnTo>
                <a:lnTo>
                  <a:pt x="134112" y="138684"/>
                </a:lnTo>
                <a:lnTo>
                  <a:pt x="137921" y="136525"/>
                </a:lnTo>
                <a:lnTo>
                  <a:pt x="141731" y="134365"/>
                </a:lnTo>
                <a:lnTo>
                  <a:pt x="153415" y="104266"/>
                </a:lnTo>
                <a:lnTo>
                  <a:pt x="178688" y="104266"/>
                </a:lnTo>
                <a:lnTo>
                  <a:pt x="178688" y="201549"/>
                </a:lnTo>
                <a:lnTo>
                  <a:pt x="153415" y="201549"/>
                </a:lnTo>
                <a:lnTo>
                  <a:pt x="151637" y="192277"/>
                </a:lnTo>
                <a:lnTo>
                  <a:pt x="149479" y="184912"/>
                </a:lnTo>
                <a:lnTo>
                  <a:pt x="146938" y="179831"/>
                </a:lnTo>
                <a:lnTo>
                  <a:pt x="144399" y="174751"/>
                </a:lnTo>
                <a:lnTo>
                  <a:pt x="141224" y="171068"/>
                </a:lnTo>
                <a:lnTo>
                  <a:pt x="137540" y="169037"/>
                </a:lnTo>
                <a:lnTo>
                  <a:pt x="133857" y="166877"/>
                </a:lnTo>
                <a:lnTo>
                  <a:pt x="128524" y="165862"/>
                </a:lnTo>
                <a:lnTo>
                  <a:pt x="121665" y="165862"/>
                </a:lnTo>
                <a:lnTo>
                  <a:pt x="93090" y="165862"/>
                </a:lnTo>
                <a:lnTo>
                  <a:pt x="93090" y="248665"/>
                </a:lnTo>
                <a:lnTo>
                  <a:pt x="93090" y="256539"/>
                </a:lnTo>
                <a:lnTo>
                  <a:pt x="93344" y="262636"/>
                </a:lnTo>
                <a:lnTo>
                  <a:pt x="93852" y="266700"/>
                </a:lnTo>
                <a:lnTo>
                  <a:pt x="94233" y="270763"/>
                </a:lnTo>
                <a:lnTo>
                  <a:pt x="100583" y="282701"/>
                </a:lnTo>
                <a:lnTo>
                  <a:pt x="102362" y="284352"/>
                </a:lnTo>
                <a:lnTo>
                  <a:pt x="120142" y="289940"/>
                </a:lnTo>
                <a:lnTo>
                  <a:pt x="120142" y="304800"/>
                </a:lnTo>
                <a:lnTo>
                  <a:pt x="0" y="304800"/>
                </a:lnTo>
                <a:lnTo>
                  <a:pt x="0" y="289940"/>
                </a:lnTo>
                <a:lnTo>
                  <a:pt x="5587" y="288671"/>
                </a:lnTo>
                <a:lnTo>
                  <a:pt x="9906" y="287147"/>
                </a:lnTo>
                <a:lnTo>
                  <a:pt x="13081" y="285368"/>
                </a:lnTo>
                <a:lnTo>
                  <a:pt x="16256" y="283590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843" y="274954"/>
                </a:lnTo>
                <a:lnTo>
                  <a:pt x="22859" y="271145"/>
                </a:lnTo>
                <a:lnTo>
                  <a:pt x="23240" y="266318"/>
                </a:lnTo>
                <a:lnTo>
                  <a:pt x="23749" y="261620"/>
                </a:lnTo>
                <a:lnTo>
                  <a:pt x="23875" y="255650"/>
                </a:lnTo>
                <a:lnTo>
                  <a:pt x="23875" y="248538"/>
                </a:lnTo>
                <a:lnTo>
                  <a:pt x="23875" y="56261"/>
                </a:lnTo>
                <a:lnTo>
                  <a:pt x="23875" y="49275"/>
                </a:lnTo>
                <a:lnTo>
                  <a:pt x="23749" y="43434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0" y="29972"/>
                </a:lnTo>
                <a:lnTo>
                  <a:pt x="20446" y="27050"/>
                </a:lnTo>
                <a:lnTo>
                  <a:pt x="18923" y="24002"/>
                </a:lnTo>
                <a:lnTo>
                  <a:pt x="16509" y="21589"/>
                </a:lnTo>
                <a:lnTo>
                  <a:pt x="13334" y="19812"/>
                </a:lnTo>
                <a:lnTo>
                  <a:pt x="10159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916039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475" y="0"/>
                </a:moveTo>
                <a:lnTo>
                  <a:pt x="164808" y="3401"/>
                </a:lnTo>
                <a:lnTo>
                  <a:pt x="196722" y="9652"/>
                </a:lnTo>
                <a:lnTo>
                  <a:pt x="196722" y="74295"/>
                </a:lnTo>
                <a:lnTo>
                  <a:pt x="166115" y="74295"/>
                </a:lnTo>
                <a:lnTo>
                  <a:pt x="163857" y="65964"/>
                </a:lnTo>
                <a:lnTo>
                  <a:pt x="161289" y="58515"/>
                </a:lnTo>
                <a:lnTo>
                  <a:pt x="132333" y="27812"/>
                </a:lnTo>
                <a:lnTo>
                  <a:pt x="124078" y="26162"/>
                </a:lnTo>
                <a:lnTo>
                  <a:pt x="114045" y="26162"/>
                </a:lnTo>
                <a:lnTo>
                  <a:pt x="105663" y="26162"/>
                </a:lnTo>
                <a:lnTo>
                  <a:pt x="98043" y="27559"/>
                </a:lnTo>
                <a:lnTo>
                  <a:pt x="91312" y="30607"/>
                </a:lnTo>
                <a:lnTo>
                  <a:pt x="84581" y="33528"/>
                </a:lnTo>
                <a:lnTo>
                  <a:pt x="79375" y="37973"/>
                </a:lnTo>
                <a:lnTo>
                  <a:pt x="75437" y="43815"/>
                </a:lnTo>
                <a:lnTo>
                  <a:pt x="71627" y="49784"/>
                </a:lnTo>
                <a:lnTo>
                  <a:pt x="69722" y="56896"/>
                </a:lnTo>
                <a:lnTo>
                  <a:pt x="69722" y="65151"/>
                </a:lnTo>
                <a:lnTo>
                  <a:pt x="69722" y="73787"/>
                </a:lnTo>
                <a:lnTo>
                  <a:pt x="91566" y="106172"/>
                </a:lnTo>
                <a:lnTo>
                  <a:pt x="125983" y="126746"/>
                </a:lnTo>
                <a:lnTo>
                  <a:pt x="138963" y="133863"/>
                </a:lnTo>
                <a:lnTo>
                  <a:pt x="176474" y="161835"/>
                </a:lnTo>
                <a:lnTo>
                  <a:pt x="197945" y="202247"/>
                </a:lnTo>
                <a:lnTo>
                  <a:pt x="199770" y="222377"/>
                </a:lnTo>
                <a:lnTo>
                  <a:pt x="198983" y="235640"/>
                </a:lnTo>
                <a:lnTo>
                  <a:pt x="179972" y="279523"/>
                </a:lnTo>
                <a:lnTo>
                  <a:pt x="137392" y="305750"/>
                </a:lnTo>
                <a:lnTo>
                  <a:pt x="93725" y="311912"/>
                </a:lnTo>
                <a:lnTo>
                  <a:pt x="82252" y="311745"/>
                </a:lnTo>
                <a:lnTo>
                  <a:pt x="34182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606" y="233045"/>
                </a:lnTo>
                <a:lnTo>
                  <a:pt x="33845" y="245522"/>
                </a:lnTo>
                <a:lnTo>
                  <a:pt x="38036" y="256286"/>
                </a:lnTo>
                <a:lnTo>
                  <a:pt x="75672" y="284938"/>
                </a:lnTo>
                <a:lnTo>
                  <a:pt x="87502" y="285750"/>
                </a:lnTo>
                <a:lnTo>
                  <a:pt x="96265" y="285750"/>
                </a:lnTo>
                <a:lnTo>
                  <a:pt x="130829" y="261562"/>
                </a:lnTo>
                <a:lnTo>
                  <a:pt x="134365" y="241935"/>
                </a:lnTo>
                <a:lnTo>
                  <a:pt x="134365" y="232791"/>
                </a:lnTo>
                <a:lnTo>
                  <a:pt x="112775" y="198628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813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3"/>
                </a:lnTo>
                <a:lnTo>
                  <a:pt x="25888" y="30069"/>
                </a:lnTo>
                <a:lnTo>
                  <a:pt x="71165" y="5572"/>
                </a:lnTo>
                <a:lnTo>
                  <a:pt x="101022" y="619"/>
                </a:lnTo>
                <a:lnTo>
                  <a:pt x="11747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681343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475" y="0"/>
                </a:moveTo>
                <a:lnTo>
                  <a:pt x="164808" y="3401"/>
                </a:lnTo>
                <a:lnTo>
                  <a:pt x="196723" y="9652"/>
                </a:lnTo>
                <a:lnTo>
                  <a:pt x="196723" y="74295"/>
                </a:lnTo>
                <a:lnTo>
                  <a:pt x="166115" y="74295"/>
                </a:lnTo>
                <a:lnTo>
                  <a:pt x="163857" y="65964"/>
                </a:lnTo>
                <a:lnTo>
                  <a:pt x="161289" y="58515"/>
                </a:lnTo>
                <a:lnTo>
                  <a:pt x="132333" y="27812"/>
                </a:lnTo>
                <a:lnTo>
                  <a:pt x="124078" y="26162"/>
                </a:lnTo>
                <a:lnTo>
                  <a:pt x="114046" y="26162"/>
                </a:lnTo>
                <a:lnTo>
                  <a:pt x="105663" y="26162"/>
                </a:lnTo>
                <a:lnTo>
                  <a:pt x="98043" y="27559"/>
                </a:lnTo>
                <a:lnTo>
                  <a:pt x="91312" y="30607"/>
                </a:lnTo>
                <a:lnTo>
                  <a:pt x="84581" y="33528"/>
                </a:lnTo>
                <a:lnTo>
                  <a:pt x="79375" y="37973"/>
                </a:lnTo>
                <a:lnTo>
                  <a:pt x="75437" y="43815"/>
                </a:lnTo>
                <a:lnTo>
                  <a:pt x="71627" y="49784"/>
                </a:lnTo>
                <a:lnTo>
                  <a:pt x="69723" y="56896"/>
                </a:lnTo>
                <a:lnTo>
                  <a:pt x="69723" y="65151"/>
                </a:lnTo>
                <a:lnTo>
                  <a:pt x="69723" y="73787"/>
                </a:lnTo>
                <a:lnTo>
                  <a:pt x="91566" y="106172"/>
                </a:lnTo>
                <a:lnTo>
                  <a:pt x="125983" y="126746"/>
                </a:lnTo>
                <a:lnTo>
                  <a:pt x="138963" y="133863"/>
                </a:lnTo>
                <a:lnTo>
                  <a:pt x="176474" y="161835"/>
                </a:lnTo>
                <a:lnTo>
                  <a:pt x="197945" y="202247"/>
                </a:lnTo>
                <a:lnTo>
                  <a:pt x="199771" y="222377"/>
                </a:lnTo>
                <a:lnTo>
                  <a:pt x="198983" y="235640"/>
                </a:lnTo>
                <a:lnTo>
                  <a:pt x="179972" y="279523"/>
                </a:lnTo>
                <a:lnTo>
                  <a:pt x="137392" y="305750"/>
                </a:lnTo>
                <a:lnTo>
                  <a:pt x="93725" y="311912"/>
                </a:lnTo>
                <a:lnTo>
                  <a:pt x="82252" y="311745"/>
                </a:lnTo>
                <a:lnTo>
                  <a:pt x="34182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606" y="233045"/>
                </a:lnTo>
                <a:lnTo>
                  <a:pt x="33845" y="245522"/>
                </a:lnTo>
                <a:lnTo>
                  <a:pt x="38036" y="256286"/>
                </a:lnTo>
                <a:lnTo>
                  <a:pt x="75672" y="284938"/>
                </a:lnTo>
                <a:lnTo>
                  <a:pt x="87502" y="285750"/>
                </a:lnTo>
                <a:lnTo>
                  <a:pt x="96265" y="285750"/>
                </a:lnTo>
                <a:lnTo>
                  <a:pt x="130829" y="261562"/>
                </a:lnTo>
                <a:lnTo>
                  <a:pt x="134365" y="241935"/>
                </a:lnTo>
                <a:lnTo>
                  <a:pt x="134365" y="232791"/>
                </a:lnTo>
                <a:lnTo>
                  <a:pt x="112775" y="198628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813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3"/>
                </a:lnTo>
                <a:lnTo>
                  <a:pt x="25888" y="30069"/>
                </a:lnTo>
                <a:lnTo>
                  <a:pt x="71165" y="5572"/>
                </a:lnTo>
                <a:lnTo>
                  <a:pt x="101022" y="619"/>
                </a:lnTo>
                <a:lnTo>
                  <a:pt x="1174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59880" y="959992"/>
            <a:ext cx="220345" cy="312420"/>
          </a:xfrm>
          <a:custGeom>
            <a:avLst/>
            <a:gdLst/>
            <a:ahLst/>
            <a:cxnLst/>
            <a:rect l="l" t="t" r="r" b="b"/>
            <a:pathLst>
              <a:path w="220345" h="312419">
                <a:moveTo>
                  <a:pt x="141097" y="0"/>
                </a:moveTo>
                <a:lnTo>
                  <a:pt x="181864" y="2412"/>
                </a:lnTo>
                <a:lnTo>
                  <a:pt x="220091" y="10541"/>
                </a:lnTo>
                <a:lnTo>
                  <a:pt x="220091" y="75184"/>
                </a:lnTo>
                <a:lnTo>
                  <a:pt x="189738" y="75184"/>
                </a:lnTo>
                <a:lnTo>
                  <a:pt x="186668" y="63424"/>
                </a:lnTo>
                <a:lnTo>
                  <a:pt x="182800" y="53308"/>
                </a:lnTo>
                <a:lnTo>
                  <a:pt x="151324" y="26902"/>
                </a:lnTo>
                <a:lnTo>
                  <a:pt x="142367" y="26162"/>
                </a:lnTo>
                <a:lnTo>
                  <a:pt x="125817" y="28261"/>
                </a:lnTo>
                <a:lnTo>
                  <a:pt x="89027" y="59944"/>
                </a:lnTo>
                <a:lnTo>
                  <a:pt x="75485" y="101917"/>
                </a:lnTo>
                <a:lnTo>
                  <a:pt x="70993" y="160274"/>
                </a:lnTo>
                <a:lnTo>
                  <a:pt x="72018" y="189329"/>
                </a:lnTo>
                <a:lnTo>
                  <a:pt x="80262" y="236104"/>
                </a:lnTo>
                <a:lnTo>
                  <a:pt x="107838" y="277764"/>
                </a:lnTo>
                <a:lnTo>
                  <a:pt x="135890" y="285750"/>
                </a:lnTo>
                <a:lnTo>
                  <a:pt x="143680" y="285414"/>
                </a:lnTo>
                <a:lnTo>
                  <a:pt x="178816" y="263906"/>
                </a:lnTo>
                <a:lnTo>
                  <a:pt x="189484" y="233045"/>
                </a:lnTo>
                <a:lnTo>
                  <a:pt x="220091" y="233045"/>
                </a:lnTo>
                <a:lnTo>
                  <a:pt x="220091" y="300736"/>
                </a:lnTo>
                <a:lnTo>
                  <a:pt x="208065" y="303404"/>
                </a:lnTo>
                <a:lnTo>
                  <a:pt x="164919" y="310411"/>
                </a:lnTo>
                <a:lnTo>
                  <a:pt x="132969" y="311912"/>
                </a:lnTo>
                <a:lnTo>
                  <a:pt x="110871" y="310864"/>
                </a:lnTo>
                <a:lnTo>
                  <a:pt x="72961" y="302482"/>
                </a:lnTo>
                <a:lnTo>
                  <a:pt x="31686" y="274113"/>
                </a:lnTo>
                <a:lnTo>
                  <a:pt x="7768" y="226530"/>
                </a:lnTo>
                <a:lnTo>
                  <a:pt x="859" y="183719"/>
                </a:lnTo>
                <a:lnTo>
                  <a:pt x="0" y="159004"/>
                </a:lnTo>
                <a:lnTo>
                  <a:pt x="1023" y="135522"/>
                </a:lnTo>
                <a:lnTo>
                  <a:pt x="9215" y="93370"/>
                </a:lnTo>
                <a:lnTo>
                  <a:pt x="25548" y="57792"/>
                </a:lnTo>
                <a:lnTo>
                  <a:pt x="64643" y="19431"/>
                </a:lnTo>
                <a:lnTo>
                  <a:pt x="119614" y="1214"/>
                </a:lnTo>
                <a:lnTo>
                  <a:pt x="1410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42000" y="959992"/>
            <a:ext cx="270510" cy="312420"/>
          </a:xfrm>
          <a:custGeom>
            <a:avLst/>
            <a:gdLst/>
            <a:ahLst/>
            <a:cxnLst/>
            <a:rect l="l" t="t" r="r" b="b"/>
            <a:pathLst>
              <a:path w="270510" h="312419">
                <a:moveTo>
                  <a:pt x="136778" y="0"/>
                </a:moveTo>
                <a:lnTo>
                  <a:pt x="195278" y="9540"/>
                </a:lnTo>
                <a:lnTo>
                  <a:pt x="237109" y="38227"/>
                </a:lnTo>
                <a:lnTo>
                  <a:pt x="262143" y="85836"/>
                </a:lnTo>
                <a:lnTo>
                  <a:pt x="270510" y="152019"/>
                </a:lnTo>
                <a:lnTo>
                  <a:pt x="269890" y="172402"/>
                </a:lnTo>
                <a:lnTo>
                  <a:pt x="260603" y="224409"/>
                </a:lnTo>
                <a:lnTo>
                  <a:pt x="241030" y="263788"/>
                </a:lnTo>
                <a:lnTo>
                  <a:pt x="212296" y="291052"/>
                </a:lnTo>
                <a:lnTo>
                  <a:pt x="175325" y="306768"/>
                </a:lnTo>
                <a:lnTo>
                  <a:pt x="131445" y="311912"/>
                </a:lnTo>
                <a:lnTo>
                  <a:pt x="100705" y="309506"/>
                </a:lnTo>
                <a:lnTo>
                  <a:pt x="51417" y="290266"/>
                </a:lnTo>
                <a:lnTo>
                  <a:pt x="18484" y="251882"/>
                </a:lnTo>
                <a:lnTo>
                  <a:pt x="2049" y="194403"/>
                </a:lnTo>
                <a:lnTo>
                  <a:pt x="0" y="158496"/>
                </a:lnTo>
                <a:lnTo>
                  <a:pt x="1000" y="134276"/>
                </a:lnTo>
                <a:lnTo>
                  <a:pt x="9001" y="91362"/>
                </a:lnTo>
                <a:lnTo>
                  <a:pt x="24880" y="55903"/>
                </a:lnTo>
                <a:lnTo>
                  <a:pt x="62991" y="18542"/>
                </a:lnTo>
                <a:lnTo>
                  <a:pt x="116087" y="1164"/>
                </a:lnTo>
                <a:lnTo>
                  <a:pt x="13677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70577" y="959992"/>
            <a:ext cx="259715" cy="312420"/>
          </a:xfrm>
          <a:custGeom>
            <a:avLst/>
            <a:gdLst/>
            <a:ahLst/>
            <a:cxnLst/>
            <a:rect l="l" t="t" r="r" b="b"/>
            <a:pathLst>
              <a:path w="259714" h="312419">
                <a:moveTo>
                  <a:pt x="142875" y="0"/>
                </a:moveTo>
                <a:lnTo>
                  <a:pt x="166778" y="738"/>
                </a:lnTo>
                <a:lnTo>
                  <a:pt x="189706" y="2952"/>
                </a:lnTo>
                <a:lnTo>
                  <a:pt x="211633" y="6643"/>
                </a:lnTo>
                <a:lnTo>
                  <a:pt x="232537" y="11811"/>
                </a:lnTo>
                <a:lnTo>
                  <a:pt x="232537" y="75184"/>
                </a:lnTo>
                <a:lnTo>
                  <a:pt x="201930" y="75184"/>
                </a:lnTo>
                <a:lnTo>
                  <a:pt x="199282" y="66375"/>
                </a:lnTo>
                <a:lnTo>
                  <a:pt x="196469" y="58626"/>
                </a:lnTo>
                <a:lnTo>
                  <a:pt x="167757" y="28948"/>
                </a:lnTo>
                <a:lnTo>
                  <a:pt x="146558" y="26162"/>
                </a:lnTo>
                <a:lnTo>
                  <a:pt x="135840" y="26997"/>
                </a:lnTo>
                <a:lnTo>
                  <a:pt x="99524" y="47386"/>
                </a:lnTo>
                <a:lnTo>
                  <a:pt x="80772" y="82677"/>
                </a:lnTo>
                <a:lnTo>
                  <a:pt x="71592" y="135933"/>
                </a:lnTo>
                <a:lnTo>
                  <a:pt x="70993" y="157607"/>
                </a:lnTo>
                <a:lnTo>
                  <a:pt x="71397" y="176488"/>
                </a:lnTo>
                <a:lnTo>
                  <a:pt x="77470" y="225298"/>
                </a:lnTo>
                <a:lnTo>
                  <a:pt x="91328" y="261159"/>
                </a:lnTo>
                <a:lnTo>
                  <a:pt x="121433" y="284751"/>
                </a:lnTo>
                <a:lnTo>
                  <a:pt x="130937" y="285750"/>
                </a:lnTo>
                <a:lnTo>
                  <a:pt x="140178" y="285013"/>
                </a:lnTo>
                <a:lnTo>
                  <a:pt x="168824" y="248580"/>
                </a:lnTo>
                <a:lnTo>
                  <a:pt x="169418" y="228092"/>
                </a:lnTo>
                <a:lnTo>
                  <a:pt x="169418" y="216789"/>
                </a:lnTo>
                <a:lnTo>
                  <a:pt x="169037" y="208787"/>
                </a:lnTo>
                <a:lnTo>
                  <a:pt x="168275" y="203962"/>
                </a:lnTo>
                <a:lnTo>
                  <a:pt x="167512" y="199136"/>
                </a:lnTo>
                <a:lnTo>
                  <a:pt x="158623" y="187325"/>
                </a:lnTo>
                <a:lnTo>
                  <a:pt x="156083" y="185801"/>
                </a:lnTo>
                <a:lnTo>
                  <a:pt x="151637" y="184150"/>
                </a:lnTo>
                <a:lnTo>
                  <a:pt x="145287" y="182118"/>
                </a:lnTo>
                <a:lnTo>
                  <a:pt x="145287" y="167386"/>
                </a:lnTo>
                <a:lnTo>
                  <a:pt x="259587" y="167386"/>
                </a:lnTo>
                <a:lnTo>
                  <a:pt x="259587" y="182118"/>
                </a:lnTo>
                <a:lnTo>
                  <a:pt x="252095" y="184404"/>
                </a:lnTo>
                <a:lnTo>
                  <a:pt x="247014" y="186944"/>
                </a:lnTo>
                <a:lnTo>
                  <a:pt x="237489" y="212344"/>
                </a:lnTo>
                <a:lnTo>
                  <a:pt x="237489" y="220726"/>
                </a:lnTo>
                <a:lnTo>
                  <a:pt x="237489" y="304927"/>
                </a:lnTo>
                <a:lnTo>
                  <a:pt x="205359" y="311658"/>
                </a:lnTo>
                <a:lnTo>
                  <a:pt x="190119" y="295529"/>
                </a:lnTo>
                <a:lnTo>
                  <a:pt x="176379" y="302696"/>
                </a:lnTo>
                <a:lnTo>
                  <a:pt x="161639" y="307816"/>
                </a:lnTo>
                <a:lnTo>
                  <a:pt x="145899" y="310888"/>
                </a:lnTo>
                <a:lnTo>
                  <a:pt x="129159" y="311912"/>
                </a:lnTo>
                <a:lnTo>
                  <a:pt x="98655" y="309530"/>
                </a:lnTo>
                <a:lnTo>
                  <a:pt x="50077" y="290480"/>
                </a:lnTo>
                <a:lnTo>
                  <a:pt x="18002" y="252311"/>
                </a:lnTo>
                <a:lnTo>
                  <a:pt x="2000" y="194641"/>
                </a:lnTo>
                <a:lnTo>
                  <a:pt x="0" y="158496"/>
                </a:lnTo>
                <a:lnTo>
                  <a:pt x="694" y="138807"/>
                </a:lnTo>
                <a:lnTo>
                  <a:pt x="11302" y="87122"/>
                </a:lnTo>
                <a:lnTo>
                  <a:pt x="33377" y="47313"/>
                </a:lnTo>
                <a:lnTo>
                  <a:pt x="64436" y="20288"/>
                </a:lnTo>
                <a:lnTo>
                  <a:pt x="101405" y="4929"/>
                </a:lnTo>
                <a:lnTo>
                  <a:pt x="128559" y="547"/>
                </a:lnTo>
                <a:lnTo>
                  <a:pt x="1428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60646" y="95999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475" y="0"/>
                </a:moveTo>
                <a:lnTo>
                  <a:pt x="164808" y="3401"/>
                </a:lnTo>
                <a:lnTo>
                  <a:pt x="196723" y="9652"/>
                </a:lnTo>
                <a:lnTo>
                  <a:pt x="196723" y="74295"/>
                </a:lnTo>
                <a:lnTo>
                  <a:pt x="166115" y="74295"/>
                </a:lnTo>
                <a:lnTo>
                  <a:pt x="163857" y="65964"/>
                </a:lnTo>
                <a:lnTo>
                  <a:pt x="161290" y="58515"/>
                </a:lnTo>
                <a:lnTo>
                  <a:pt x="132333" y="27812"/>
                </a:lnTo>
                <a:lnTo>
                  <a:pt x="124078" y="26162"/>
                </a:lnTo>
                <a:lnTo>
                  <a:pt x="114045" y="26162"/>
                </a:lnTo>
                <a:lnTo>
                  <a:pt x="105663" y="26162"/>
                </a:lnTo>
                <a:lnTo>
                  <a:pt x="98043" y="27559"/>
                </a:lnTo>
                <a:lnTo>
                  <a:pt x="91312" y="30607"/>
                </a:lnTo>
                <a:lnTo>
                  <a:pt x="84581" y="33528"/>
                </a:lnTo>
                <a:lnTo>
                  <a:pt x="79375" y="37973"/>
                </a:lnTo>
                <a:lnTo>
                  <a:pt x="75437" y="43815"/>
                </a:lnTo>
                <a:lnTo>
                  <a:pt x="71627" y="49784"/>
                </a:lnTo>
                <a:lnTo>
                  <a:pt x="69723" y="56896"/>
                </a:lnTo>
                <a:lnTo>
                  <a:pt x="69723" y="65151"/>
                </a:lnTo>
                <a:lnTo>
                  <a:pt x="69723" y="73787"/>
                </a:lnTo>
                <a:lnTo>
                  <a:pt x="91566" y="106172"/>
                </a:lnTo>
                <a:lnTo>
                  <a:pt x="125983" y="126746"/>
                </a:lnTo>
                <a:lnTo>
                  <a:pt x="138963" y="133863"/>
                </a:lnTo>
                <a:lnTo>
                  <a:pt x="176474" y="161835"/>
                </a:lnTo>
                <a:lnTo>
                  <a:pt x="197945" y="202247"/>
                </a:lnTo>
                <a:lnTo>
                  <a:pt x="199770" y="222377"/>
                </a:lnTo>
                <a:lnTo>
                  <a:pt x="198983" y="235640"/>
                </a:lnTo>
                <a:lnTo>
                  <a:pt x="179972" y="279523"/>
                </a:lnTo>
                <a:lnTo>
                  <a:pt x="137392" y="305750"/>
                </a:lnTo>
                <a:lnTo>
                  <a:pt x="93725" y="311912"/>
                </a:lnTo>
                <a:lnTo>
                  <a:pt x="82252" y="311745"/>
                </a:lnTo>
                <a:lnTo>
                  <a:pt x="34182" y="307844"/>
                </a:lnTo>
                <a:lnTo>
                  <a:pt x="0" y="301879"/>
                </a:lnTo>
                <a:lnTo>
                  <a:pt x="0" y="233045"/>
                </a:lnTo>
                <a:lnTo>
                  <a:pt x="30606" y="233045"/>
                </a:lnTo>
                <a:lnTo>
                  <a:pt x="33845" y="245522"/>
                </a:lnTo>
                <a:lnTo>
                  <a:pt x="38036" y="256286"/>
                </a:lnTo>
                <a:lnTo>
                  <a:pt x="75672" y="284938"/>
                </a:lnTo>
                <a:lnTo>
                  <a:pt x="87502" y="285750"/>
                </a:lnTo>
                <a:lnTo>
                  <a:pt x="96265" y="285750"/>
                </a:lnTo>
                <a:lnTo>
                  <a:pt x="130829" y="261562"/>
                </a:lnTo>
                <a:lnTo>
                  <a:pt x="134365" y="241935"/>
                </a:lnTo>
                <a:lnTo>
                  <a:pt x="134365" y="232791"/>
                </a:lnTo>
                <a:lnTo>
                  <a:pt x="112775" y="198628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813" y="146089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3"/>
                </a:lnTo>
                <a:lnTo>
                  <a:pt x="25888" y="30069"/>
                </a:lnTo>
                <a:lnTo>
                  <a:pt x="71165" y="5572"/>
                </a:lnTo>
                <a:lnTo>
                  <a:pt x="101022" y="619"/>
                </a:lnTo>
                <a:lnTo>
                  <a:pt x="1174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593088" y="959992"/>
            <a:ext cx="270510" cy="312420"/>
          </a:xfrm>
          <a:custGeom>
            <a:avLst/>
            <a:gdLst/>
            <a:ahLst/>
            <a:cxnLst/>
            <a:rect l="l" t="t" r="r" b="b"/>
            <a:pathLst>
              <a:path w="270510" h="312419">
                <a:moveTo>
                  <a:pt x="136779" y="0"/>
                </a:moveTo>
                <a:lnTo>
                  <a:pt x="195278" y="9540"/>
                </a:lnTo>
                <a:lnTo>
                  <a:pt x="237109" y="38227"/>
                </a:lnTo>
                <a:lnTo>
                  <a:pt x="262143" y="85836"/>
                </a:lnTo>
                <a:lnTo>
                  <a:pt x="270510" y="152019"/>
                </a:lnTo>
                <a:lnTo>
                  <a:pt x="269890" y="172402"/>
                </a:lnTo>
                <a:lnTo>
                  <a:pt x="260604" y="224409"/>
                </a:lnTo>
                <a:lnTo>
                  <a:pt x="241030" y="263788"/>
                </a:lnTo>
                <a:lnTo>
                  <a:pt x="212296" y="291052"/>
                </a:lnTo>
                <a:lnTo>
                  <a:pt x="175325" y="306768"/>
                </a:lnTo>
                <a:lnTo>
                  <a:pt x="131444" y="311912"/>
                </a:lnTo>
                <a:lnTo>
                  <a:pt x="100705" y="309506"/>
                </a:lnTo>
                <a:lnTo>
                  <a:pt x="51417" y="290266"/>
                </a:lnTo>
                <a:lnTo>
                  <a:pt x="18484" y="251882"/>
                </a:lnTo>
                <a:lnTo>
                  <a:pt x="2049" y="194403"/>
                </a:lnTo>
                <a:lnTo>
                  <a:pt x="0" y="158496"/>
                </a:lnTo>
                <a:lnTo>
                  <a:pt x="1000" y="134276"/>
                </a:lnTo>
                <a:lnTo>
                  <a:pt x="9001" y="91362"/>
                </a:lnTo>
                <a:lnTo>
                  <a:pt x="24880" y="55903"/>
                </a:lnTo>
                <a:lnTo>
                  <a:pt x="62992" y="18542"/>
                </a:lnTo>
                <a:lnTo>
                  <a:pt x="116087" y="1164"/>
                </a:lnTo>
                <a:lnTo>
                  <a:pt x="13677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45000" y="1850941"/>
            <a:ext cx="4555490" cy="4419600"/>
          </a:xfrm>
          <a:custGeom>
            <a:avLst/>
            <a:gdLst/>
            <a:ahLst/>
            <a:cxnLst/>
            <a:rect l="l" t="t" r="r" b="b"/>
            <a:pathLst>
              <a:path w="4555490" h="4419600">
                <a:moveTo>
                  <a:pt x="2559637" y="4406900"/>
                </a:moveTo>
                <a:lnTo>
                  <a:pt x="2011957" y="4406900"/>
                </a:lnTo>
                <a:lnTo>
                  <a:pt x="2058007" y="4419600"/>
                </a:lnTo>
                <a:lnTo>
                  <a:pt x="2514639" y="4419600"/>
                </a:lnTo>
                <a:lnTo>
                  <a:pt x="2559637" y="4406900"/>
                </a:lnTo>
                <a:close/>
              </a:path>
              <a:path w="4555490" h="4419600">
                <a:moveTo>
                  <a:pt x="728247" y="292100"/>
                </a:moveTo>
                <a:lnTo>
                  <a:pt x="810670" y="406400"/>
                </a:lnTo>
                <a:lnTo>
                  <a:pt x="772716" y="444500"/>
                </a:lnTo>
                <a:lnTo>
                  <a:pt x="735539" y="469900"/>
                </a:lnTo>
                <a:lnTo>
                  <a:pt x="699149" y="508000"/>
                </a:lnTo>
                <a:lnTo>
                  <a:pt x="663555" y="546100"/>
                </a:lnTo>
                <a:lnTo>
                  <a:pt x="628770" y="584200"/>
                </a:lnTo>
                <a:lnTo>
                  <a:pt x="594801" y="609600"/>
                </a:lnTo>
                <a:lnTo>
                  <a:pt x="561661" y="647700"/>
                </a:lnTo>
                <a:lnTo>
                  <a:pt x="529360" y="685800"/>
                </a:lnTo>
                <a:lnTo>
                  <a:pt x="497907" y="723900"/>
                </a:lnTo>
                <a:lnTo>
                  <a:pt x="467314" y="762000"/>
                </a:lnTo>
                <a:lnTo>
                  <a:pt x="437590" y="812800"/>
                </a:lnTo>
                <a:lnTo>
                  <a:pt x="408746" y="850900"/>
                </a:lnTo>
                <a:lnTo>
                  <a:pt x="380793" y="889000"/>
                </a:lnTo>
                <a:lnTo>
                  <a:pt x="353740" y="927100"/>
                </a:lnTo>
                <a:lnTo>
                  <a:pt x="327598" y="977900"/>
                </a:lnTo>
                <a:lnTo>
                  <a:pt x="302378" y="1016000"/>
                </a:lnTo>
                <a:lnTo>
                  <a:pt x="278089" y="1054100"/>
                </a:lnTo>
                <a:lnTo>
                  <a:pt x="254743" y="1104900"/>
                </a:lnTo>
                <a:lnTo>
                  <a:pt x="232349" y="1143000"/>
                </a:lnTo>
                <a:lnTo>
                  <a:pt x="210918" y="1193800"/>
                </a:lnTo>
                <a:lnTo>
                  <a:pt x="190460" y="1231900"/>
                </a:lnTo>
                <a:lnTo>
                  <a:pt x="170986" y="1282700"/>
                </a:lnTo>
                <a:lnTo>
                  <a:pt x="152506" y="1333500"/>
                </a:lnTo>
                <a:lnTo>
                  <a:pt x="135030" y="1371600"/>
                </a:lnTo>
                <a:lnTo>
                  <a:pt x="119168" y="1422400"/>
                </a:lnTo>
                <a:lnTo>
                  <a:pt x="104326" y="1473200"/>
                </a:lnTo>
                <a:lnTo>
                  <a:pt x="90498" y="1511300"/>
                </a:lnTo>
                <a:lnTo>
                  <a:pt x="77677" y="1562100"/>
                </a:lnTo>
                <a:lnTo>
                  <a:pt x="65859" y="1600200"/>
                </a:lnTo>
                <a:lnTo>
                  <a:pt x="55035" y="1651000"/>
                </a:lnTo>
                <a:lnTo>
                  <a:pt x="45202" y="1701800"/>
                </a:lnTo>
                <a:lnTo>
                  <a:pt x="36353" y="1739900"/>
                </a:lnTo>
                <a:lnTo>
                  <a:pt x="28481" y="1790700"/>
                </a:lnTo>
                <a:lnTo>
                  <a:pt x="21582" y="1841500"/>
                </a:lnTo>
                <a:lnTo>
                  <a:pt x="15648" y="1879600"/>
                </a:lnTo>
                <a:lnTo>
                  <a:pt x="10674" y="1930400"/>
                </a:lnTo>
                <a:lnTo>
                  <a:pt x="6655" y="1968500"/>
                </a:lnTo>
                <a:lnTo>
                  <a:pt x="3584" y="2019300"/>
                </a:lnTo>
                <a:lnTo>
                  <a:pt x="1455" y="2070100"/>
                </a:lnTo>
                <a:lnTo>
                  <a:pt x="262" y="2108200"/>
                </a:lnTo>
                <a:lnTo>
                  <a:pt x="0" y="2159000"/>
                </a:lnTo>
                <a:lnTo>
                  <a:pt x="661" y="2209800"/>
                </a:lnTo>
                <a:lnTo>
                  <a:pt x="2242" y="2247900"/>
                </a:lnTo>
                <a:lnTo>
                  <a:pt x="4734" y="2298700"/>
                </a:lnTo>
                <a:lnTo>
                  <a:pt x="8134" y="2336800"/>
                </a:lnTo>
                <a:lnTo>
                  <a:pt x="12433" y="2387600"/>
                </a:lnTo>
                <a:lnTo>
                  <a:pt x="17628" y="2425700"/>
                </a:lnTo>
                <a:lnTo>
                  <a:pt x="23711" y="2476500"/>
                </a:lnTo>
                <a:lnTo>
                  <a:pt x="30677" y="2514600"/>
                </a:lnTo>
                <a:lnTo>
                  <a:pt x="38519" y="2565400"/>
                </a:lnTo>
                <a:lnTo>
                  <a:pt x="47232" y="2603500"/>
                </a:lnTo>
                <a:lnTo>
                  <a:pt x="56811" y="2654300"/>
                </a:lnTo>
                <a:lnTo>
                  <a:pt x="67248" y="2692400"/>
                </a:lnTo>
                <a:lnTo>
                  <a:pt x="78538" y="2743200"/>
                </a:lnTo>
                <a:lnTo>
                  <a:pt x="90674" y="2781300"/>
                </a:lnTo>
                <a:lnTo>
                  <a:pt x="103653" y="2832100"/>
                </a:lnTo>
                <a:lnTo>
                  <a:pt x="117466" y="2870200"/>
                </a:lnTo>
                <a:lnTo>
                  <a:pt x="132108" y="2908300"/>
                </a:lnTo>
                <a:lnTo>
                  <a:pt x="147573" y="2959100"/>
                </a:lnTo>
                <a:lnTo>
                  <a:pt x="163856" y="2997200"/>
                </a:lnTo>
                <a:lnTo>
                  <a:pt x="180950" y="3035300"/>
                </a:lnTo>
                <a:lnTo>
                  <a:pt x="198849" y="3073400"/>
                </a:lnTo>
                <a:lnTo>
                  <a:pt x="217548" y="3124200"/>
                </a:lnTo>
                <a:lnTo>
                  <a:pt x="237040" y="3162300"/>
                </a:lnTo>
                <a:lnTo>
                  <a:pt x="257320" y="3200400"/>
                </a:lnTo>
                <a:lnTo>
                  <a:pt x="278381" y="3238500"/>
                </a:lnTo>
                <a:lnTo>
                  <a:pt x="300218" y="3276600"/>
                </a:lnTo>
                <a:lnTo>
                  <a:pt x="322824" y="3314700"/>
                </a:lnTo>
                <a:lnTo>
                  <a:pt x="346194" y="3352800"/>
                </a:lnTo>
                <a:lnTo>
                  <a:pt x="370322" y="3390900"/>
                </a:lnTo>
                <a:lnTo>
                  <a:pt x="395201" y="3429000"/>
                </a:lnTo>
                <a:lnTo>
                  <a:pt x="420827" y="3467100"/>
                </a:lnTo>
                <a:lnTo>
                  <a:pt x="447192" y="3505200"/>
                </a:lnTo>
                <a:lnTo>
                  <a:pt x="474291" y="3543300"/>
                </a:lnTo>
                <a:lnTo>
                  <a:pt x="502118" y="3568700"/>
                </a:lnTo>
                <a:lnTo>
                  <a:pt x="530668" y="3606800"/>
                </a:lnTo>
                <a:lnTo>
                  <a:pt x="559933" y="3644900"/>
                </a:lnTo>
                <a:lnTo>
                  <a:pt x="589908" y="3683000"/>
                </a:lnTo>
                <a:lnTo>
                  <a:pt x="620588" y="3708400"/>
                </a:lnTo>
                <a:lnTo>
                  <a:pt x="651966" y="3746500"/>
                </a:lnTo>
                <a:lnTo>
                  <a:pt x="684036" y="3771900"/>
                </a:lnTo>
                <a:lnTo>
                  <a:pt x="716792" y="3810000"/>
                </a:lnTo>
                <a:lnTo>
                  <a:pt x="750229" y="3835400"/>
                </a:lnTo>
                <a:lnTo>
                  <a:pt x="784340" y="3873500"/>
                </a:lnTo>
                <a:lnTo>
                  <a:pt x="819120" y="3898900"/>
                </a:lnTo>
                <a:lnTo>
                  <a:pt x="854562" y="3924300"/>
                </a:lnTo>
                <a:lnTo>
                  <a:pt x="890661" y="3949700"/>
                </a:lnTo>
                <a:lnTo>
                  <a:pt x="927410" y="3987800"/>
                </a:lnTo>
                <a:lnTo>
                  <a:pt x="964804" y="4013200"/>
                </a:lnTo>
                <a:lnTo>
                  <a:pt x="1002837" y="4038600"/>
                </a:lnTo>
                <a:lnTo>
                  <a:pt x="1041502" y="4064000"/>
                </a:lnTo>
                <a:lnTo>
                  <a:pt x="1080795" y="4089400"/>
                </a:lnTo>
                <a:lnTo>
                  <a:pt x="1120708" y="4114800"/>
                </a:lnTo>
                <a:lnTo>
                  <a:pt x="1161236" y="4127500"/>
                </a:lnTo>
                <a:lnTo>
                  <a:pt x="1202373" y="4152900"/>
                </a:lnTo>
                <a:lnTo>
                  <a:pt x="1286450" y="4203700"/>
                </a:lnTo>
                <a:lnTo>
                  <a:pt x="1329379" y="4216400"/>
                </a:lnTo>
                <a:lnTo>
                  <a:pt x="1372892" y="4241800"/>
                </a:lnTo>
                <a:lnTo>
                  <a:pt x="1416985" y="4254500"/>
                </a:lnTo>
                <a:lnTo>
                  <a:pt x="1461651" y="4279900"/>
                </a:lnTo>
                <a:lnTo>
                  <a:pt x="1873740" y="4394200"/>
                </a:lnTo>
                <a:lnTo>
                  <a:pt x="1919811" y="4394200"/>
                </a:lnTo>
                <a:lnTo>
                  <a:pt x="1965888" y="4406900"/>
                </a:lnTo>
                <a:lnTo>
                  <a:pt x="2604464" y="4406900"/>
                </a:lnTo>
                <a:lnTo>
                  <a:pt x="2693553" y="4381500"/>
                </a:lnTo>
                <a:lnTo>
                  <a:pt x="2737790" y="4381500"/>
                </a:lnTo>
                <a:lnTo>
                  <a:pt x="3124417" y="4267200"/>
                </a:lnTo>
                <a:lnTo>
                  <a:pt x="3165865" y="4241800"/>
                </a:lnTo>
                <a:lnTo>
                  <a:pt x="3206965" y="4229100"/>
                </a:lnTo>
                <a:lnTo>
                  <a:pt x="3247704" y="4203700"/>
                </a:lnTo>
                <a:lnTo>
                  <a:pt x="3288070" y="4191000"/>
                </a:lnTo>
                <a:lnTo>
                  <a:pt x="3328049" y="4165600"/>
                </a:lnTo>
                <a:lnTo>
                  <a:pt x="3367630" y="4152900"/>
                </a:lnTo>
                <a:lnTo>
                  <a:pt x="2108364" y="4152900"/>
                </a:lnTo>
                <a:lnTo>
                  <a:pt x="2063866" y="4140200"/>
                </a:lnTo>
                <a:lnTo>
                  <a:pt x="1975185" y="4140200"/>
                </a:lnTo>
                <a:lnTo>
                  <a:pt x="1887042" y="4114800"/>
                </a:lnTo>
                <a:lnTo>
                  <a:pt x="1843217" y="4114800"/>
                </a:lnTo>
                <a:lnTo>
                  <a:pt x="1584828" y="4038600"/>
                </a:lnTo>
                <a:lnTo>
                  <a:pt x="1542690" y="4013200"/>
                </a:lnTo>
                <a:lnTo>
                  <a:pt x="1459367" y="3987800"/>
                </a:lnTo>
                <a:lnTo>
                  <a:pt x="1418218" y="3962400"/>
                </a:lnTo>
                <a:lnTo>
                  <a:pt x="1377434" y="3949700"/>
                </a:lnTo>
                <a:lnTo>
                  <a:pt x="1257452" y="3873500"/>
                </a:lnTo>
                <a:lnTo>
                  <a:pt x="1218307" y="3860800"/>
                </a:lnTo>
                <a:lnTo>
                  <a:pt x="1141397" y="3810000"/>
                </a:lnTo>
                <a:lnTo>
                  <a:pt x="1103667" y="3784600"/>
                </a:lnTo>
                <a:lnTo>
                  <a:pt x="1066445" y="3746500"/>
                </a:lnTo>
                <a:lnTo>
                  <a:pt x="1029748" y="3721100"/>
                </a:lnTo>
                <a:lnTo>
                  <a:pt x="993593" y="3695700"/>
                </a:lnTo>
                <a:lnTo>
                  <a:pt x="957999" y="3657600"/>
                </a:lnTo>
                <a:lnTo>
                  <a:pt x="922984" y="3632200"/>
                </a:lnTo>
                <a:lnTo>
                  <a:pt x="888565" y="3594100"/>
                </a:lnTo>
                <a:lnTo>
                  <a:pt x="854759" y="3568700"/>
                </a:lnTo>
                <a:lnTo>
                  <a:pt x="821585" y="3530600"/>
                </a:lnTo>
                <a:lnTo>
                  <a:pt x="789060" y="3492500"/>
                </a:lnTo>
                <a:lnTo>
                  <a:pt x="757203" y="3467100"/>
                </a:lnTo>
                <a:lnTo>
                  <a:pt x="726205" y="3429000"/>
                </a:lnTo>
                <a:lnTo>
                  <a:pt x="696237" y="3390900"/>
                </a:lnTo>
                <a:lnTo>
                  <a:pt x="667297" y="3352800"/>
                </a:lnTo>
                <a:lnTo>
                  <a:pt x="639384" y="3314700"/>
                </a:lnTo>
                <a:lnTo>
                  <a:pt x="612497" y="3276600"/>
                </a:lnTo>
                <a:lnTo>
                  <a:pt x="586633" y="3238500"/>
                </a:lnTo>
                <a:lnTo>
                  <a:pt x="561793" y="3187700"/>
                </a:lnTo>
                <a:lnTo>
                  <a:pt x="537974" y="3149600"/>
                </a:lnTo>
                <a:lnTo>
                  <a:pt x="515176" y="3111500"/>
                </a:lnTo>
                <a:lnTo>
                  <a:pt x="493396" y="3073400"/>
                </a:lnTo>
                <a:lnTo>
                  <a:pt x="472634" y="3035300"/>
                </a:lnTo>
                <a:lnTo>
                  <a:pt x="452889" y="2984500"/>
                </a:lnTo>
                <a:lnTo>
                  <a:pt x="434158" y="2946400"/>
                </a:lnTo>
                <a:lnTo>
                  <a:pt x="416442" y="2908300"/>
                </a:lnTo>
                <a:lnTo>
                  <a:pt x="399737" y="2857500"/>
                </a:lnTo>
                <a:lnTo>
                  <a:pt x="384044" y="2819400"/>
                </a:lnTo>
                <a:lnTo>
                  <a:pt x="369361" y="2781300"/>
                </a:lnTo>
                <a:lnTo>
                  <a:pt x="355687" y="2730500"/>
                </a:lnTo>
                <a:lnTo>
                  <a:pt x="343020" y="2692400"/>
                </a:lnTo>
                <a:lnTo>
                  <a:pt x="331358" y="2641600"/>
                </a:lnTo>
                <a:lnTo>
                  <a:pt x="320702" y="2603500"/>
                </a:lnTo>
                <a:lnTo>
                  <a:pt x="311048" y="2552700"/>
                </a:lnTo>
                <a:lnTo>
                  <a:pt x="302397" y="2514600"/>
                </a:lnTo>
                <a:lnTo>
                  <a:pt x="294746" y="2463800"/>
                </a:lnTo>
                <a:lnTo>
                  <a:pt x="288095" y="2425700"/>
                </a:lnTo>
                <a:lnTo>
                  <a:pt x="282442" y="2374900"/>
                </a:lnTo>
                <a:lnTo>
                  <a:pt x="277786" y="2336800"/>
                </a:lnTo>
                <a:lnTo>
                  <a:pt x="274125" y="2286000"/>
                </a:lnTo>
                <a:lnTo>
                  <a:pt x="271459" y="2247900"/>
                </a:lnTo>
                <a:lnTo>
                  <a:pt x="269786" y="2197100"/>
                </a:lnTo>
                <a:lnTo>
                  <a:pt x="269104" y="2159000"/>
                </a:lnTo>
                <a:lnTo>
                  <a:pt x="269412" y="2108200"/>
                </a:lnTo>
                <a:lnTo>
                  <a:pt x="270710" y="2070100"/>
                </a:lnTo>
                <a:lnTo>
                  <a:pt x="272995" y="2019300"/>
                </a:lnTo>
                <a:lnTo>
                  <a:pt x="276266" y="1981200"/>
                </a:lnTo>
                <a:lnTo>
                  <a:pt x="280523" y="1930400"/>
                </a:lnTo>
                <a:lnTo>
                  <a:pt x="285764" y="1892300"/>
                </a:lnTo>
                <a:lnTo>
                  <a:pt x="291987" y="1841500"/>
                </a:lnTo>
                <a:lnTo>
                  <a:pt x="299191" y="1803400"/>
                </a:lnTo>
                <a:lnTo>
                  <a:pt x="307375" y="1752600"/>
                </a:lnTo>
                <a:lnTo>
                  <a:pt x="316537" y="1714500"/>
                </a:lnTo>
                <a:lnTo>
                  <a:pt x="326677" y="1676400"/>
                </a:lnTo>
                <a:lnTo>
                  <a:pt x="337793" y="1625600"/>
                </a:lnTo>
                <a:lnTo>
                  <a:pt x="349884" y="1587500"/>
                </a:lnTo>
                <a:lnTo>
                  <a:pt x="362948" y="1536700"/>
                </a:lnTo>
                <a:lnTo>
                  <a:pt x="376984" y="1498600"/>
                </a:lnTo>
                <a:lnTo>
                  <a:pt x="391990" y="1460500"/>
                </a:lnTo>
                <a:lnTo>
                  <a:pt x="407966" y="1409700"/>
                </a:lnTo>
                <a:lnTo>
                  <a:pt x="424911" y="1371600"/>
                </a:lnTo>
                <a:lnTo>
                  <a:pt x="442822" y="1333500"/>
                </a:lnTo>
                <a:lnTo>
                  <a:pt x="461699" y="1282700"/>
                </a:lnTo>
                <a:lnTo>
                  <a:pt x="481540" y="1244600"/>
                </a:lnTo>
                <a:lnTo>
                  <a:pt x="502344" y="1206500"/>
                </a:lnTo>
                <a:lnTo>
                  <a:pt x="524109" y="1168400"/>
                </a:lnTo>
                <a:lnTo>
                  <a:pt x="546835" y="1130300"/>
                </a:lnTo>
                <a:lnTo>
                  <a:pt x="570520" y="1092200"/>
                </a:lnTo>
                <a:lnTo>
                  <a:pt x="595162" y="1054100"/>
                </a:lnTo>
                <a:lnTo>
                  <a:pt x="620761" y="1016000"/>
                </a:lnTo>
                <a:lnTo>
                  <a:pt x="647316" y="977900"/>
                </a:lnTo>
                <a:lnTo>
                  <a:pt x="674824" y="939800"/>
                </a:lnTo>
                <a:lnTo>
                  <a:pt x="703284" y="901700"/>
                </a:lnTo>
                <a:lnTo>
                  <a:pt x="732696" y="863600"/>
                </a:lnTo>
                <a:lnTo>
                  <a:pt x="763057" y="825500"/>
                </a:lnTo>
                <a:lnTo>
                  <a:pt x="794367" y="787400"/>
                </a:lnTo>
                <a:lnTo>
                  <a:pt x="826625" y="762000"/>
                </a:lnTo>
                <a:lnTo>
                  <a:pt x="859828" y="723900"/>
                </a:lnTo>
                <a:lnTo>
                  <a:pt x="893977" y="698500"/>
                </a:lnTo>
                <a:lnTo>
                  <a:pt x="929068" y="660400"/>
                </a:lnTo>
                <a:lnTo>
                  <a:pt x="965102" y="622300"/>
                </a:lnTo>
                <a:lnTo>
                  <a:pt x="1048749" y="622300"/>
                </a:lnTo>
                <a:lnTo>
                  <a:pt x="1050954" y="393700"/>
                </a:lnTo>
                <a:lnTo>
                  <a:pt x="728247" y="292100"/>
                </a:lnTo>
                <a:close/>
              </a:path>
              <a:path w="4555490" h="4419600">
                <a:moveTo>
                  <a:pt x="3048410" y="0"/>
                </a:moveTo>
                <a:lnTo>
                  <a:pt x="2957478" y="254000"/>
                </a:lnTo>
                <a:lnTo>
                  <a:pt x="3003696" y="279400"/>
                </a:lnTo>
                <a:lnTo>
                  <a:pt x="3049410" y="292100"/>
                </a:lnTo>
                <a:lnTo>
                  <a:pt x="3094603" y="317500"/>
                </a:lnTo>
                <a:lnTo>
                  <a:pt x="3139255" y="330200"/>
                </a:lnTo>
                <a:lnTo>
                  <a:pt x="3226867" y="381000"/>
                </a:lnTo>
                <a:lnTo>
                  <a:pt x="3312100" y="431800"/>
                </a:lnTo>
                <a:lnTo>
                  <a:pt x="3394809" y="482600"/>
                </a:lnTo>
                <a:lnTo>
                  <a:pt x="3435171" y="508000"/>
                </a:lnTo>
                <a:lnTo>
                  <a:pt x="3474848" y="533400"/>
                </a:lnTo>
                <a:lnTo>
                  <a:pt x="3513822" y="571500"/>
                </a:lnTo>
                <a:lnTo>
                  <a:pt x="3552073" y="596900"/>
                </a:lnTo>
                <a:lnTo>
                  <a:pt x="3589584" y="622300"/>
                </a:lnTo>
                <a:lnTo>
                  <a:pt x="3626337" y="660400"/>
                </a:lnTo>
                <a:lnTo>
                  <a:pt x="3662313" y="698500"/>
                </a:lnTo>
                <a:lnTo>
                  <a:pt x="3697495" y="723900"/>
                </a:lnTo>
                <a:lnTo>
                  <a:pt x="3731864" y="762000"/>
                </a:lnTo>
                <a:lnTo>
                  <a:pt x="3765402" y="800100"/>
                </a:lnTo>
                <a:lnTo>
                  <a:pt x="3798091" y="838200"/>
                </a:lnTo>
                <a:lnTo>
                  <a:pt x="3829088" y="876300"/>
                </a:lnTo>
                <a:lnTo>
                  <a:pt x="3859056" y="914400"/>
                </a:lnTo>
                <a:lnTo>
                  <a:pt x="3887996" y="952500"/>
                </a:lnTo>
                <a:lnTo>
                  <a:pt x="3915909" y="990600"/>
                </a:lnTo>
                <a:lnTo>
                  <a:pt x="3942797" y="1028700"/>
                </a:lnTo>
                <a:lnTo>
                  <a:pt x="3968660" y="1066800"/>
                </a:lnTo>
                <a:lnTo>
                  <a:pt x="3993500" y="1104900"/>
                </a:lnTo>
                <a:lnTo>
                  <a:pt x="4017319" y="1143000"/>
                </a:lnTo>
                <a:lnTo>
                  <a:pt x="4040118" y="1181100"/>
                </a:lnTo>
                <a:lnTo>
                  <a:pt x="4061897" y="1219200"/>
                </a:lnTo>
                <a:lnTo>
                  <a:pt x="4082659" y="1270000"/>
                </a:lnTo>
                <a:lnTo>
                  <a:pt x="4102405" y="1308100"/>
                </a:lnTo>
                <a:lnTo>
                  <a:pt x="4121135" y="1346200"/>
                </a:lnTo>
                <a:lnTo>
                  <a:pt x="4138852" y="1397000"/>
                </a:lnTo>
                <a:lnTo>
                  <a:pt x="4155556" y="1435100"/>
                </a:lnTo>
                <a:lnTo>
                  <a:pt x="4171249" y="1473200"/>
                </a:lnTo>
                <a:lnTo>
                  <a:pt x="4185932" y="1524000"/>
                </a:lnTo>
                <a:lnTo>
                  <a:pt x="4199607" y="1562100"/>
                </a:lnTo>
                <a:lnTo>
                  <a:pt x="4212274" y="1612900"/>
                </a:lnTo>
                <a:lnTo>
                  <a:pt x="4223935" y="1651000"/>
                </a:lnTo>
                <a:lnTo>
                  <a:pt x="4234592" y="1689100"/>
                </a:lnTo>
                <a:lnTo>
                  <a:pt x="4244245" y="1739900"/>
                </a:lnTo>
                <a:lnTo>
                  <a:pt x="4252897" y="1778000"/>
                </a:lnTo>
                <a:lnTo>
                  <a:pt x="4260547" y="1828800"/>
                </a:lnTo>
                <a:lnTo>
                  <a:pt x="4267198" y="1866900"/>
                </a:lnTo>
                <a:lnTo>
                  <a:pt x="4272851" y="1917700"/>
                </a:lnTo>
                <a:lnTo>
                  <a:pt x="4277507" y="1955800"/>
                </a:lnTo>
                <a:lnTo>
                  <a:pt x="4281168" y="2006600"/>
                </a:lnTo>
                <a:lnTo>
                  <a:pt x="4283834" y="2044700"/>
                </a:lnTo>
                <a:lnTo>
                  <a:pt x="4285508" y="2095500"/>
                </a:lnTo>
                <a:lnTo>
                  <a:pt x="4286190" y="2133600"/>
                </a:lnTo>
                <a:lnTo>
                  <a:pt x="4285881" y="2184400"/>
                </a:lnTo>
                <a:lnTo>
                  <a:pt x="4284584" y="2222500"/>
                </a:lnTo>
                <a:lnTo>
                  <a:pt x="4282299" y="2273300"/>
                </a:lnTo>
                <a:lnTo>
                  <a:pt x="4279027" y="2311400"/>
                </a:lnTo>
                <a:lnTo>
                  <a:pt x="4274770" y="2362200"/>
                </a:lnTo>
                <a:lnTo>
                  <a:pt x="4269530" y="2400300"/>
                </a:lnTo>
                <a:lnTo>
                  <a:pt x="4263307" y="2451100"/>
                </a:lnTo>
                <a:lnTo>
                  <a:pt x="4256103" y="2489200"/>
                </a:lnTo>
                <a:lnTo>
                  <a:pt x="4247919" y="2540000"/>
                </a:lnTo>
                <a:lnTo>
                  <a:pt x="4238756" y="2578100"/>
                </a:lnTo>
                <a:lnTo>
                  <a:pt x="4228616" y="2628900"/>
                </a:lnTo>
                <a:lnTo>
                  <a:pt x="4217500" y="2667000"/>
                </a:lnTo>
                <a:lnTo>
                  <a:pt x="4205410" y="2717800"/>
                </a:lnTo>
                <a:lnTo>
                  <a:pt x="4192346" y="2755900"/>
                </a:lnTo>
                <a:lnTo>
                  <a:pt x="4178310" y="2794000"/>
                </a:lnTo>
                <a:lnTo>
                  <a:pt x="4163303" y="2844800"/>
                </a:lnTo>
                <a:lnTo>
                  <a:pt x="4147327" y="2882900"/>
                </a:lnTo>
                <a:lnTo>
                  <a:pt x="4130383" y="2921000"/>
                </a:lnTo>
                <a:lnTo>
                  <a:pt x="4112471" y="2971800"/>
                </a:lnTo>
                <a:lnTo>
                  <a:pt x="4093595" y="3009900"/>
                </a:lnTo>
                <a:lnTo>
                  <a:pt x="4073754" y="3048000"/>
                </a:lnTo>
                <a:lnTo>
                  <a:pt x="4052950" y="3086100"/>
                </a:lnTo>
                <a:lnTo>
                  <a:pt x="4031184" y="3124200"/>
                </a:lnTo>
                <a:lnTo>
                  <a:pt x="4008458" y="3162300"/>
                </a:lnTo>
                <a:lnTo>
                  <a:pt x="3984774" y="3213100"/>
                </a:lnTo>
                <a:lnTo>
                  <a:pt x="3960131" y="3251200"/>
                </a:lnTo>
                <a:lnTo>
                  <a:pt x="3934532" y="3289300"/>
                </a:lnTo>
                <a:lnTo>
                  <a:pt x="3907978" y="3327400"/>
                </a:lnTo>
                <a:lnTo>
                  <a:pt x="3880470" y="3365500"/>
                </a:lnTo>
                <a:lnTo>
                  <a:pt x="3852009" y="3390900"/>
                </a:lnTo>
                <a:lnTo>
                  <a:pt x="3822598" y="3429000"/>
                </a:lnTo>
                <a:lnTo>
                  <a:pt x="3792236" y="3467100"/>
                </a:lnTo>
                <a:lnTo>
                  <a:pt x="3760926" y="3505200"/>
                </a:lnTo>
                <a:lnTo>
                  <a:pt x="3728668" y="3543300"/>
                </a:lnTo>
                <a:lnTo>
                  <a:pt x="3695465" y="3568700"/>
                </a:lnTo>
                <a:lnTo>
                  <a:pt x="3661317" y="3606800"/>
                </a:lnTo>
                <a:lnTo>
                  <a:pt x="3626225" y="3632200"/>
                </a:lnTo>
                <a:lnTo>
                  <a:pt x="3590192" y="3670300"/>
                </a:lnTo>
                <a:lnTo>
                  <a:pt x="3553415" y="3695700"/>
                </a:lnTo>
                <a:lnTo>
                  <a:pt x="3516116" y="3733800"/>
                </a:lnTo>
                <a:lnTo>
                  <a:pt x="3478312" y="3759200"/>
                </a:lnTo>
                <a:lnTo>
                  <a:pt x="3401261" y="3810000"/>
                </a:lnTo>
                <a:lnTo>
                  <a:pt x="3322404" y="3860800"/>
                </a:lnTo>
                <a:lnTo>
                  <a:pt x="3201045" y="3937000"/>
                </a:lnTo>
                <a:lnTo>
                  <a:pt x="3159843" y="3949700"/>
                </a:lnTo>
                <a:lnTo>
                  <a:pt x="3118296" y="3975100"/>
                </a:lnTo>
                <a:lnTo>
                  <a:pt x="3076422" y="3987800"/>
                </a:lnTo>
                <a:lnTo>
                  <a:pt x="3034238" y="4013200"/>
                </a:lnTo>
                <a:lnTo>
                  <a:pt x="2643595" y="4127500"/>
                </a:lnTo>
                <a:lnTo>
                  <a:pt x="2599294" y="4127500"/>
                </a:lnTo>
                <a:lnTo>
                  <a:pt x="2554879" y="4140200"/>
                </a:lnTo>
                <a:lnTo>
                  <a:pt x="2510368" y="4140200"/>
                </a:lnTo>
                <a:lnTo>
                  <a:pt x="2465779" y="4152900"/>
                </a:lnTo>
                <a:lnTo>
                  <a:pt x="3367630" y="4152900"/>
                </a:lnTo>
                <a:lnTo>
                  <a:pt x="3445544" y="4102100"/>
                </a:lnTo>
                <a:lnTo>
                  <a:pt x="3521710" y="4051300"/>
                </a:lnTo>
                <a:lnTo>
                  <a:pt x="3596028" y="4000500"/>
                </a:lnTo>
                <a:lnTo>
                  <a:pt x="3668397" y="3949700"/>
                </a:lnTo>
                <a:lnTo>
                  <a:pt x="3703819" y="3924300"/>
                </a:lnTo>
                <a:lnTo>
                  <a:pt x="3738716" y="3898900"/>
                </a:lnTo>
                <a:lnTo>
                  <a:pt x="3773075" y="3860800"/>
                </a:lnTo>
                <a:lnTo>
                  <a:pt x="3806883" y="3835400"/>
                </a:lnTo>
                <a:lnTo>
                  <a:pt x="3840128" y="3810000"/>
                </a:lnTo>
                <a:lnTo>
                  <a:pt x="3872797" y="3771900"/>
                </a:lnTo>
                <a:lnTo>
                  <a:pt x="3904878" y="3746500"/>
                </a:lnTo>
                <a:lnTo>
                  <a:pt x="3936357" y="3708400"/>
                </a:lnTo>
                <a:lnTo>
                  <a:pt x="3967223" y="3670300"/>
                </a:lnTo>
                <a:lnTo>
                  <a:pt x="3997463" y="3644900"/>
                </a:lnTo>
                <a:lnTo>
                  <a:pt x="4027064" y="3606800"/>
                </a:lnTo>
                <a:lnTo>
                  <a:pt x="4056013" y="3568700"/>
                </a:lnTo>
                <a:lnTo>
                  <a:pt x="4084297" y="3530600"/>
                </a:lnTo>
                <a:lnTo>
                  <a:pt x="4111905" y="3492500"/>
                </a:lnTo>
                <a:lnTo>
                  <a:pt x="4138823" y="3467100"/>
                </a:lnTo>
                <a:lnTo>
                  <a:pt x="4165040" y="3429000"/>
                </a:lnTo>
                <a:lnTo>
                  <a:pt x="4190541" y="3378200"/>
                </a:lnTo>
                <a:lnTo>
                  <a:pt x="4215315" y="3340100"/>
                </a:lnTo>
                <a:lnTo>
                  <a:pt x="4239349" y="3302000"/>
                </a:lnTo>
                <a:lnTo>
                  <a:pt x="4262630" y="3263900"/>
                </a:lnTo>
                <a:lnTo>
                  <a:pt x="4285145" y="3225800"/>
                </a:lnTo>
                <a:lnTo>
                  <a:pt x="4306883" y="3187700"/>
                </a:lnTo>
                <a:lnTo>
                  <a:pt x="4327830" y="3136900"/>
                </a:lnTo>
                <a:lnTo>
                  <a:pt x="4347974" y="3098800"/>
                </a:lnTo>
                <a:lnTo>
                  <a:pt x="4367302" y="3048000"/>
                </a:lnTo>
                <a:lnTo>
                  <a:pt x="4385801" y="3009900"/>
                </a:lnTo>
                <a:lnTo>
                  <a:pt x="4403459" y="2959100"/>
                </a:lnTo>
                <a:lnTo>
                  <a:pt x="4420264" y="2921000"/>
                </a:lnTo>
                <a:lnTo>
                  <a:pt x="4436125" y="2870200"/>
                </a:lnTo>
                <a:lnTo>
                  <a:pt x="4450967" y="2832100"/>
                </a:lnTo>
                <a:lnTo>
                  <a:pt x="4464795" y="2781300"/>
                </a:lnTo>
                <a:lnTo>
                  <a:pt x="4477616" y="2730500"/>
                </a:lnTo>
                <a:lnTo>
                  <a:pt x="4489435" y="2692400"/>
                </a:lnTo>
                <a:lnTo>
                  <a:pt x="4500258" y="2641600"/>
                </a:lnTo>
                <a:lnTo>
                  <a:pt x="4510091" y="2603500"/>
                </a:lnTo>
                <a:lnTo>
                  <a:pt x="4518941" y="2552700"/>
                </a:lnTo>
                <a:lnTo>
                  <a:pt x="4526812" y="2501900"/>
                </a:lnTo>
                <a:lnTo>
                  <a:pt x="4533712" y="2463800"/>
                </a:lnTo>
                <a:lnTo>
                  <a:pt x="4539645" y="2413000"/>
                </a:lnTo>
                <a:lnTo>
                  <a:pt x="4544619" y="2362200"/>
                </a:lnTo>
                <a:lnTo>
                  <a:pt x="4548638" y="2324100"/>
                </a:lnTo>
                <a:lnTo>
                  <a:pt x="4551710" y="2273300"/>
                </a:lnTo>
                <a:lnTo>
                  <a:pt x="4553839" y="2235200"/>
                </a:lnTo>
                <a:lnTo>
                  <a:pt x="4555031" y="2184400"/>
                </a:lnTo>
                <a:lnTo>
                  <a:pt x="4555294" y="2133600"/>
                </a:lnTo>
                <a:lnTo>
                  <a:pt x="4554632" y="2095500"/>
                </a:lnTo>
                <a:lnTo>
                  <a:pt x="4553052" y="2044700"/>
                </a:lnTo>
                <a:lnTo>
                  <a:pt x="4550559" y="2006600"/>
                </a:lnTo>
                <a:lnTo>
                  <a:pt x="4547160" y="1955800"/>
                </a:lnTo>
                <a:lnTo>
                  <a:pt x="4542860" y="1905000"/>
                </a:lnTo>
                <a:lnTo>
                  <a:pt x="4537666" y="1866900"/>
                </a:lnTo>
                <a:lnTo>
                  <a:pt x="4531583" y="1816100"/>
                </a:lnTo>
                <a:lnTo>
                  <a:pt x="4524617" y="1778000"/>
                </a:lnTo>
                <a:lnTo>
                  <a:pt x="4516774" y="1727200"/>
                </a:lnTo>
                <a:lnTo>
                  <a:pt x="4508061" y="1689100"/>
                </a:lnTo>
                <a:lnTo>
                  <a:pt x="4498483" y="1638300"/>
                </a:lnTo>
                <a:lnTo>
                  <a:pt x="4488046" y="1600200"/>
                </a:lnTo>
                <a:lnTo>
                  <a:pt x="4476756" y="1562100"/>
                </a:lnTo>
                <a:lnTo>
                  <a:pt x="4464619" y="1511300"/>
                </a:lnTo>
                <a:lnTo>
                  <a:pt x="4451641" y="1473200"/>
                </a:lnTo>
                <a:lnTo>
                  <a:pt x="4437828" y="1422400"/>
                </a:lnTo>
                <a:lnTo>
                  <a:pt x="4423186" y="1384300"/>
                </a:lnTo>
                <a:lnTo>
                  <a:pt x="4407720" y="1346200"/>
                </a:lnTo>
                <a:lnTo>
                  <a:pt x="4391437" y="1295400"/>
                </a:lnTo>
                <a:lnTo>
                  <a:pt x="4374343" y="1257300"/>
                </a:lnTo>
                <a:lnTo>
                  <a:pt x="4356444" y="1219200"/>
                </a:lnTo>
                <a:lnTo>
                  <a:pt x="4337745" y="1181100"/>
                </a:lnTo>
                <a:lnTo>
                  <a:pt x="4318253" y="1143000"/>
                </a:lnTo>
                <a:lnTo>
                  <a:pt x="4297974" y="1092200"/>
                </a:lnTo>
                <a:lnTo>
                  <a:pt x="4276913" y="1054100"/>
                </a:lnTo>
                <a:lnTo>
                  <a:pt x="4255076" y="1016000"/>
                </a:lnTo>
                <a:lnTo>
                  <a:pt x="4232469" y="977900"/>
                </a:lnTo>
                <a:lnTo>
                  <a:pt x="4209099" y="939800"/>
                </a:lnTo>
                <a:lnTo>
                  <a:pt x="4184972" y="901700"/>
                </a:lnTo>
                <a:lnTo>
                  <a:pt x="4160092" y="863600"/>
                </a:lnTo>
                <a:lnTo>
                  <a:pt x="4134467" y="825500"/>
                </a:lnTo>
                <a:lnTo>
                  <a:pt x="4108101" y="787400"/>
                </a:lnTo>
                <a:lnTo>
                  <a:pt x="4081002" y="762000"/>
                </a:lnTo>
                <a:lnTo>
                  <a:pt x="4053175" y="723900"/>
                </a:lnTo>
                <a:lnTo>
                  <a:pt x="4024626" y="685800"/>
                </a:lnTo>
                <a:lnTo>
                  <a:pt x="3995360" y="647700"/>
                </a:lnTo>
                <a:lnTo>
                  <a:pt x="3965385" y="622300"/>
                </a:lnTo>
                <a:lnTo>
                  <a:pt x="3934705" y="584200"/>
                </a:lnTo>
                <a:lnTo>
                  <a:pt x="3903328" y="558800"/>
                </a:lnTo>
                <a:lnTo>
                  <a:pt x="3871258" y="520700"/>
                </a:lnTo>
                <a:lnTo>
                  <a:pt x="3838501" y="495300"/>
                </a:lnTo>
                <a:lnTo>
                  <a:pt x="3805064" y="457200"/>
                </a:lnTo>
                <a:lnTo>
                  <a:pt x="3770953" y="431800"/>
                </a:lnTo>
                <a:lnTo>
                  <a:pt x="3736174" y="393700"/>
                </a:lnTo>
                <a:lnTo>
                  <a:pt x="3700731" y="368300"/>
                </a:lnTo>
                <a:lnTo>
                  <a:pt x="3664633" y="342900"/>
                </a:lnTo>
                <a:lnTo>
                  <a:pt x="3627883" y="317500"/>
                </a:lnTo>
                <a:lnTo>
                  <a:pt x="3590489" y="292100"/>
                </a:lnTo>
                <a:lnTo>
                  <a:pt x="3552456" y="266700"/>
                </a:lnTo>
                <a:lnTo>
                  <a:pt x="3513791" y="241300"/>
                </a:lnTo>
                <a:lnTo>
                  <a:pt x="3474499" y="215900"/>
                </a:lnTo>
                <a:lnTo>
                  <a:pt x="3394057" y="165100"/>
                </a:lnTo>
                <a:lnTo>
                  <a:pt x="3311180" y="114300"/>
                </a:lnTo>
                <a:lnTo>
                  <a:pt x="3268843" y="101600"/>
                </a:lnTo>
                <a:lnTo>
                  <a:pt x="3225915" y="76200"/>
                </a:lnTo>
                <a:lnTo>
                  <a:pt x="3182401" y="63500"/>
                </a:lnTo>
                <a:lnTo>
                  <a:pt x="3138309" y="38100"/>
                </a:lnTo>
                <a:lnTo>
                  <a:pt x="3093643" y="25400"/>
                </a:lnTo>
                <a:lnTo>
                  <a:pt x="3048410" y="0"/>
                </a:lnTo>
                <a:close/>
              </a:path>
              <a:path w="4555490" h="4419600">
                <a:moveTo>
                  <a:pt x="1048749" y="622300"/>
                </a:moveTo>
                <a:lnTo>
                  <a:pt x="965102" y="622300"/>
                </a:lnTo>
                <a:lnTo>
                  <a:pt x="1047525" y="749300"/>
                </a:lnTo>
                <a:lnTo>
                  <a:pt x="1048749" y="622300"/>
                </a:lnTo>
                <a:close/>
              </a:path>
            </a:pathLst>
          </a:custGeom>
          <a:solidFill>
            <a:srgbClr val="F8E2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289553" y="1602486"/>
            <a:ext cx="2269490" cy="1135380"/>
          </a:xfrm>
          <a:custGeom>
            <a:avLst/>
            <a:gdLst/>
            <a:ahLst/>
            <a:cxnLst/>
            <a:rect l="l" t="t" r="r" b="b"/>
            <a:pathLst>
              <a:path w="2269490" h="1135380">
                <a:moveTo>
                  <a:pt x="2080006" y="0"/>
                </a:moveTo>
                <a:lnTo>
                  <a:pt x="189230" y="0"/>
                </a:lnTo>
                <a:lnTo>
                  <a:pt x="138920" y="6758"/>
                </a:lnTo>
                <a:lnTo>
                  <a:pt x="93716" y="25832"/>
                </a:lnTo>
                <a:lnTo>
                  <a:pt x="55419" y="55419"/>
                </a:lnTo>
                <a:lnTo>
                  <a:pt x="25832" y="93716"/>
                </a:lnTo>
                <a:lnTo>
                  <a:pt x="6758" y="138920"/>
                </a:lnTo>
                <a:lnTo>
                  <a:pt x="0" y="189229"/>
                </a:lnTo>
                <a:lnTo>
                  <a:pt x="0" y="946150"/>
                </a:lnTo>
                <a:lnTo>
                  <a:pt x="6758" y="996459"/>
                </a:lnTo>
                <a:lnTo>
                  <a:pt x="25832" y="1041663"/>
                </a:lnTo>
                <a:lnTo>
                  <a:pt x="55419" y="1079960"/>
                </a:lnTo>
                <a:lnTo>
                  <a:pt x="93716" y="1109547"/>
                </a:lnTo>
                <a:lnTo>
                  <a:pt x="138920" y="1128621"/>
                </a:lnTo>
                <a:lnTo>
                  <a:pt x="189230" y="1135379"/>
                </a:lnTo>
                <a:lnTo>
                  <a:pt x="2080006" y="1135379"/>
                </a:lnTo>
                <a:lnTo>
                  <a:pt x="2130315" y="1128621"/>
                </a:lnTo>
                <a:lnTo>
                  <a:pt x="2175519" y="1109547"/>
                </a:lnTo>
                <a:lnTo>
                  <a:pt x="2213816" y="1079960"/>
                </a:lnTo>
                <a:lnTo>
                  <a:pt x="2243403" y="1041663"/>
                </a:lnTo>
                <a:lnTo>
                  <a:pt x="2262477" y="996459"/>
                </a:lnTo>
                <a:lnTo>
                  <a:pt x="2269236" y="946150"/>
                </a:lnTo>
                <a:lnTo>
                  <a:pt x="2269236" y="189229"/>
                </a:lnTo>
                <a:lnTo>
                  <a:pt x="2262477" y="138920"/>
                </a:lnTo>
                <a:lnTo>
                  <a:pt x="2243403" y="93716"/>
                </a:lnTo>
                <a:lnTo>
                  <a:pt x="2213816" y="55419"/>
                </a:lnTo>
                <a:lnTo>
                  <a:pt x="2175519" y="25832"/>
                </a:lnTo>
                <a:lnTo>
                  <a:pt x="2130315" y="6758"/>
                </a:lnTo>
                <a:lnTo>
                  <a:pt x="2080006" y="0"/>
                </a:lnTo>
                <a:close/>
              </a:path>
            </a:pathLst>
          </a:custGeom>
          <a:solidFill>
            <a:srgbClr val="3434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89553" y="1602486"/>
            <a:ext cx="2269490" cy="1135380"/>
          </a:xfrm>
          <a:custGeom>
            <a:avLst/>
            <a:gdLst/>
            <a:ahLst/>
            <a:cxnLst/>
            <a:rect l="l" t="t" r="r" b="b"/>
            <a:pathLst>
              <a:path w="2269490" h="1135380">
                <a:moveTo>
                  <a:pt x="0" y="189229"/>
                </a:moveTo>
                <a:lnTo>
                  <a:pt x="6758" y="138920"/>
                </a:lnTo>
                <a:lnTo>
                  <a:pt x="25832" y="93716"/>
                </a:lnTo>
                <a:lnTo>
                  <a:pt x="55419" y="55419"/>
                </a:lnTo>
                <a:lnTo>
                  <a:pt x="93716" y="25832"/>
                </a:lnTo>
                <a:lnTo>
                  <a:pt x="138920" y="6758"/>
                </a:lnTo>
                <a:lnTo>
                  <a:pt x="189230" y="0"/>
                </a:lnTo>
                <a:lnTo>
                  <a:pt x="2080006" y="0"/>
                </a:lnTo>
                <a:lnTo>
                  <a:pt x="2130315" y="6758"/>
                </a:lnTo>
                <a:lnTo>
                  <a:pt x="2175519" y="25832"/>
                </a:lnTo>
                <a:lnTo>
                  <a:pt x="2213816" y="55419"/>
                </a:lnTo>
                <a:lnTo>
                  <a:pt x="2243403" y="93716"/>
                </a:lnTo>
                <a:lnTo>
                  <a:pt x="2262477" y="138920"/>
                </a:lnTo>
                <a:lnTo>
                  <a:pt x="2269236" y="189229"/>
                </a:lnTo>
                <a:lnTo>
                  <a:pt x="2269236" y="946150"/>
                </a:lnTo>
                <a:lnTo>
                  <a:pt x="2262477" y="996459"/>
                </a:lnTo>
                <a:lnTo>
                  <a:pt x="2243403" y="1041663"/>
                </a:lnTo>
                <a:lnTo>
                  <a:pt x="2213816" y="1079960"/>
                </a:lnTo>
                <a:lnTo>
                  <a:pt x="2175519" y="1109547"/>
                </a:lnTo>
                <a:lnTo>
                  <a:pt x="2130315" y="1128621"/>
                </a:lnTo>
                <a:lnTo>
                  <a:pt x="2080006" y="1135379"/>
                </a:lnTo>
                <a:lnTo>
                  <a:pt x="189230" y="1135379"/>
                </a:lnTo>
                <a:lnTo>
                  <a:pt x="138920" y="1128621"/>
                </a:lnTo>
                <a:lnTo>
                  <a:pt x="93716" y="1109547"/>
                </a:lnTo>
                <a:lnTo>
                  <a:pt x="55419" y="1079960"/>
                </a:lnTo>
                <a:lnTo>
                  <a:pt x="25832" y="1041663"/>
                </a:lnTo>
                <a:lnTo>
                  <a:pt x="6758" y="996459"/>
                </a:lnTo>
                <a:lnTo>
                  <a:pt x="0" y="946150"/>
                </a:lnTo>
                <a:lnTo>
                  <a:pt x="0" y="18922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>
            <a:spLocks noGrp="1"/>
          </p:cNvSpPr>
          <p:nvPr>
            <p:ph type="title"/>
          </p:nvPr>
        </p:nvSpPr>
        <p:spPr>
          <a:xfrm>
            <a:off x="3585717" y="1945894"/>
            <a:ext cx="1674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"/>
                <a:cs typeface="Cambria"/>
              </a:rPr>
              <a:t>Assessment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252465" y="3028950"/>
            <a:ext cx="2269490" cy="1135380"/>
          </a:xfrm>
          <a:custGeom>
            <a:avLst/>
            <a:gdLst/>
            <a:ahLst/>
            <a:cxnLst/>
            <a:rect l="l" t="t" r="r" b="b"/>
            <a:pathLst>
              <a:path w="2269490" h="1135379">
                <a:moveTo>
                  <a:pt x="2080006" y="0"/>
                </a:moveTo>
                <a:lnTo>
                  <a:pt x="189230" y="0"/>
                </a:lnTo>
                <a:lnTo>
                  <a:pt x="138920" y="6758"/>
                </a:lnTo>
                <a:lnTo>
                  <a:pt x="93716" y="25832"/>
                </a:lnTo>
                <a:lnTo>
                  <a:pt x="55419" y="55419"/>
                </a:lnTo>
                <a:lnTo>
                  <a:pt x="25832" y="93716"/>
                </a:lnTo>
                <a:lnTo>
                  <a:pt x="6758" y="138920"/>
                </a:lnTo>
                <a:lnTo>
                  <a:pt x="0" y="189229"/>
                </a:lnTo>
                <a:lnTo>
                  <a:pt x="0" y="946150"/>
                </a:lnTo>
                <a:lnTo>
                  <a:pt x="6758" y="996459"/>
                </a:lnTo>
                <a:lnTo>
                  <a:pt x="25832" y="1041663"/>
                </a:lnTo>
                <a:lnTo>
                  <a:pt x="55419" y="1079960"/>
                </a:lnTo>
                <a:lnTo>
                  <a:pt x="93716" y="1109547"/>
                </a:lnTo>
                <a:lnTo>
                  <a:pt x="138920" y="1128621"/>
                </a:lnTo>
                <a:lnTo>
                  <a:pt x="189230" y="1135380"/>
                </a:lnTo>
                <a:lnTo>
                  <a:pt x="2080006" y="1135380"/>
                </a:lnTo>
                <a:lnTo>
                  <a:pt x="2130315" y="1128621"/>
                </a:lnTo>
                <a:lnTo>
                  <a:pt x="2175519" y="1109547"/>
                </a:lnTo>
                <a:lnTo>
                  <a:pt x="2213816" y="1079960"/>
                </a:lnTo>
                <a:lnTo>
                  <a:pt x="2243403" y="1041663"/>
                </a:lnTo>
                <a:lnTo>
                  <a:pt x="2262477" y="996459"/>
                </a:lnTo>
                <a:lnTo>
                  <a:pt x="2269236" y="946150"/>
                </a:lnTo>
                <a:lnTo>
                  <a:pt x="2269236" y="189229"/>
                </a:lnTo>
                <a:lnTo>
                  <a:pt x="2262477" y="138920"/>
                </a:lnTo>
                <a:lnTo>
                  <a:pt x="2243403" y="93716"/>
                </a:lnTo>
                <a:lnTo>
                  <a:pt x="2213816" y="55419"/>
                </a:lnTo>
                <a:lnTo>
                  <a:pt x="2175519" y="25832"/>
                </a:lnTo>
                <a:lnTo>
                  <a:pt x="2130315" y="6758"/>
                </a:lnTo>
                <a:lnTo>
                  <a:pt x="2080006" y="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252465" y="3028950"/>
            <a:ext cx="2269490" cy="1135380"/>
          </a:xfrm>
          <a:custGeom>
            <a:avLst/>
            <a:gdLst/>
            <a:ahLst/>
            <a:cxnLst/>
            <a:rect l="l" t="t" r="r" b="b"/>
            <a:pathLst>
              <a:path w="2269490" h="1135379">
                <a:moveTo>
                  <a:pt x="0" y="189229"/>
                </a:moveTo>
                <a:lnTo>
                  <a:pt x="6758" y="138920"/>
                </a:lnTo>
                <a:lnTo>
                  <a:pt x="25832" y="93716"/>
                </a:lnTo>
                <a:lnTo>
                  <a:pt x="55419" y="55419"/>
                </a:lnTo>
                <a:lnTo>
                  <a:pt x="93716" y="25832"/>
                </a:lnTo>
                <a:lnTo>
                  <a:pt x="138920" y="6758"/>
                </a:lnTo>
                <a:lnTo>
                  <a:pt x="189230" y="0"/>
                </a:lnTo>
                <a:lnTo>
                  <a:pt x="2080006" y="0"/>
                </a:lnTo>
                <a:lnTo>
                  <a:pt x="2130315" y="6758"/>
                </a:lnTo>
                <a:lnTo>
                  <a:pt x="2175519" y="25832"/>
                </a:lnTo>
                <a:lnTo>
                  <a:pt x="2213816" y="55419"/>
                </a:lnTo>
                <a:lnTo>
                  <a:pt x="2243403" y="93716"/>
                </a:lnTo>
                <a:lnTo>
                  <a:pt x="2262477" y="138920"/>
                </a:lnTo>
                <a:lnTo>
                  <a:pt x="2269236" y="189229"/>
                </a:lnTo>
                <a:lnTo>
                  <a:pt x="2269236" y="946150"/>
                </a:lnTo>
                <a:lnTo>
                  <a:pt x="2262477" y="996459"/>
                </a:lnTo>
                <a:lnTo>
                  <a:pt x="2243403" y="1041663"/>
                </a:lnTo>
                <a:lnTo>
                  <a:pt x="2213816" y="1079960"/>
                </a:lnTo>
                <a:lnTo>
                  <a:pt x="2175519" y="1109547"/>
                </a:lnTo>
                <a:lnTo>
                  <a:pt x="2130315" y="1128621"/>
                </a:lnTo>
                <a:lnTo>
                  <a:pt x="2080006" y="1135380"/>
                </a:lnTo>
                <a:lnTo>
                  <a:pt x="189230" y="1135380"/>
                </a:lnTo>
                <a:lnTo>
                  <a:pt x="138920" y="1128621"/>
                </a:lnTo>
                <a:lnTo>
                  <a:pt x="93716" y="1109547"/>
                </a:lnTo>
                <a:lnTo>
                  <a:pt x="55419" y="1079960"/>
                </a:lnTo>
                <a:lnTo>
                  <a:pt x="25832" y="1041663"/>
                </a:lnTo>
                <a:lnTo>
                  <a:pt x="6758" y="996459"/>
                </a:lnTo>
                <a:lnTo>
                  <a:pt x="0" y="946150"/>
                </a:lnTo>
                <a:lnTo>
                  <a:pt x="0" y="18922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690361" y="3372992"/>
            <a:ext cx="13925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Diagnosis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967478" y="5337809"/>
            <a:ext cx="2269490" cy="1135380"/>
          </a:xfrm>
          <a:custGeom>
            <a:avLst/>
            <a:gdLst/>
            <a:ahLst/>
            <a:cxnLst/>
            <a:rect l="l" t="t" r="r" b="b"/>
            <a:pathLst>
              <a:path w="2269490" h="1135379">
                <a:moveTo>
                  <a:pt x="2080005" y="0"/>
                </a:moveTo>
                <a:lnTo>
                  <a:pt x="189230" y="0"/>
                </a:lnTo>
                <a:lnTo>
                  <a:pt x="138920" y="6758"/>
                </a:lnTo>
                <a:lnTo>
                  <a:pt x="93716" y="25832"/>
                </a:lnTo>
                <a:lnTo>
                  <a:pt x="55419" y="55419"/>
                </a:lnTo>
                <a:lnTo>
                  <a:pt x="25832" y="93716"/>
                </a:lnTo>
                <a:lnTo>
                  <a:pt x="6758" y="138920"/>
                </a:lnTo>
                <a:lnTo>
                  <a:pt x="0" y="189229"/>
                </a:lnTo>
                <a:lnTo>
                  <a:pt x="0" y="946149"/>
                </a:lnTo>
                <a:lnTo>
                  <a:pt x="6758" y="996454"/>
                </a:lnTo>
                <a:lnTo>
                  <a:pt x="25832" y="1041657"/>
                </a:lnTo>
                <a:lnTo>
                  <a:pt x="55419" y="1079955"/>
                </a:lnTo>
                <a:lnTo>
                  <a:pt x="93716" y="1109544"/>
                </a:lnTo>
                <a:lnTo>
                  <a:pt x="138920" y="1128620"/>
                </a:lnTo>
                <a:lnTo>
                  <a:pt x="189230" y="1135380"/>
                </a:lnTo>
                <a:lnTo>
                  <a:pt x="2080005" y="1135380"/>
                </a:lnTo>
                <a:lnTo>
                  <a:pt x="2130315" y="1128620"/>
                </a:lnTo>
                <a:lnTo>
                  <a:pt x="2175519" y="1109544"/>
                </a:lnTo>
                <a:lnTo>
                  <a:pt x="2213816" y="1079955"/>
                </a:lnTo>
                <a:lnTo>
                  <a:pt x="2243403" y="1041657"/>
                </a:lnTo>
                <a:lnTo>
                  <a:pt x="2262477" y="996454"/>
                </a:lnTo>
                <a:lnTo>
                  <a:pt x="2269236" y="946149"/>
                </a:lnTo>
                <a:lnTo>
                  <a:pt x="2269236" y="189229"/>
                </a:lnTo>
                <a:lnTo>
                  <a:pt x="2262477" y="138920"/>
                </a:lnTo>
                <a:lnTo>
                  <a:pt x="2243403" y="93716"/>
                </a:lnTo>
                <a:lnTo>
                  <a:pt x="2213816" y="55419"/>
                </a:lnTo>
                <a:lnTo>
                  <a:pt x="2175519" y="25832"/>
                </a:lnTo>
                <a:lnTo>
                  <a:pt x="2130315" y="6758"/>
                </a:lnTo>
                <a:lnTo>
                  <a:pt x="2080005" y="0"/>
                </a:lnTo>
                <a:close/>
              </a:path>
            </a:pathLst>
          </a:custGeom>
          <a:solidFill>
            <a:srgbClr val="9A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967478" y="5337809"/>
            <a:ext cx="2269490" cy="1135380"/>
          </a:xfrm>
          <a:custGeom>
            <a:avLst/>
            <a:gdLst/>
            <a:ahLst/>
            <a:cxnLst/>
            <a:rect l="l" t="t" r="r" b="b"/>
            <a:pathLst>
              <a:path w="2269490" h="1135379">
                <a:moveTo>
                  <a:pt x="0" y="189229"/>
                </a:moveTo>
                <a:lnTo>
                  <a:pt x="6758" y="138920"/>
                </a:lnTo>
                <a:lnTo>
                  <a:pt x="25832" y="93716"/>
                </a:lnTo>
                <a:lnTo>
                  <a:pt x="55419" y="55419"/>
                </a:lnTo>
                <a:lnTo>
                  <a:pt x="93716" y="25832"/>
                </a:lnTo>
                <a:lnTo>
                  <a:pt x="138920" y="6758"/>
                </a:lnTo>
                <a:lnTo>
                  <a:pt x="189230" y="0"/>
                </a:lnTo>
                <a:lnTo>
                  <a:pt x="2080005" y="0"/>
                </a:lnTo>
                <a:lnTo>
                  <a:pt x="2130315" y="6758"/>
                </a:lnTo>
                <a:lnTo>
                  <a:pt x="2175519" y="25832"/>
                </a:lnTo>
                <a:lnTo>
                  <a:pt x="2213816" y="55419"/>
                </a:lnTo>
                <a:lnTo>
                  <a:pt x="2243403" y="93716"/>
                </a:lnTo>
                <a:lnTo>
                  <a:pt x="2262477" y="138920"/>
                </a:lnTo>
                <a:lnTo>
                  <a:pt x="2269236" y="189229"/>
                </a:lnTo>
                <a:lnTo>
                  <a:pt x="2269236" y="946149"/>
                </a:lnTo>
                <a:lnTo>
                  <a:pt x="2262477" y="996454"/>
                </a:lnTo>
                <a:lnTo>
                  <a:pt x="2243403" y="1041657"/>
                </a:lnTo>
                <a:lnTo>
                  <a:pt x="2213816" y="1079955"/>
                </a:lnTo>
                <a:lnTo>
                  <a:pt x="2175519" y="1109544"/>
                </a:lnTo>
                <a:lnTo>
                  <a:pt x="2130315" y="1128620"/>
                </a:lnTo>
                <a:lnTo>
                  <a:pt x="2080005" y="1135380"/>
                </a:lnTo>
                <a:lnTo>
                  <a:pt x="189230" y="1135380"/>
                </a:lnTo>
                <a:lnTo>
                  <a:pt x="138920" y="1128620"/>
                </a:lnTo>
                <a:lnTo>
                  <a:pt x="93716" y="1109544"/>
                </a:lnTo>
                <a:lnTo>
                  <a:pt x="55419" y="1079955"/>
                </a:lnTo>
                <a:lnTo>
                  <a:pt x="25832" y="1041657"/>
                </a:lnTo>
                <a:lnTo>
                  <a:pt x="6758" y="996454"/>
                </a:lnTo>
                <a:lnTo>
                  <a:pt x="0" y="946149"/>
                </a:lnTo>
                <a:lnTo>
                  <a:pt x="0" y="18922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5463032" y="5682183"/>
            <a:ext cx="12782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Pl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nn</a:t>
            </a:r>
            <a:r>
              <a:rPr sz="2400" b="1" spc="5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ng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1369313" y="5337809"/>
            <a:ext cx="2627630" cy="1135380"/>
          </a:xfrm>
          <a:custGeom>
            <a:avLst/>
            <a:gdLst/>
            <a:ahLst/>
            <a:cxnLst/>
            <a:rect l="l" t="t" r="r" b="b"/>
            <a:pathLst>
              <a:path w="2627629" h="1135379">
                <a:moveTo>
                  <a:pt x="2438146" y="0"/>
                </a:moveTo>
                <a:lnTo>
                  <a:pt x="189230" y="0"/>
                </a:lnTo>
                <a:lnTo>
                  <a:pt x="138920" y="6758"/>
                </a:lnTo>
                <a:lnTo>
                  <a:pt x="93716" y="25832"/>
                </a:lnTo>
                <a:lnTo>
                  <a:pt x="55419" y="55419"/>
                </a:lnTo>
                <a:lnTo>
                  <a:pt x="25832" y="93716"/>
                </a:lnTo>
                <a:lnTo>
                  <a:pt x="6758" y="138920"/>
                </a:lnTo>
                <a:lnTo>
                  <a:pt x="0" y="189229"/>
                </a:lnTo>
                <a:lnTo>
                  <a:pt x="0" y="946149"/>
                </a:lnTo>
                <a:lnTo>
                  <a:pt x="6758" y="996454"/>
                </a:lnTo>
                <a:lnTo>
                  <a:pt x="25832" y="1041657"/>
                </a:lnTo>
                <a:lnTo>
                  <a:pt x="55419" y="1079955"/>
                </a:lnTo>
                <a:lnTo>
                  <a:pt x="93716" y="1109544"/>
                </a:lnTo>
                <a:lnTo>
                  <a:pt x="138920" y="1128620"/>
                </a:lnTo>
                <a:lnTo>
                  <a:pt x="189230" y="1135380"/>
                </a:lnTo>
                <a:lnTo>
                  <a:pt x="2438146" y="1135380"/>
                </a:lnTo>
                <a:lnTo>
                  <a:pt x="2488455" y="1128620"/>
                </a:lnTo>
                <a:lnTo>
                  <a:pt x="2533659" y="1109544"/>
                </a:lnTo>
                <a:lnTo>
                  <a:pt x="2571956" y="1079955"/>
                </a:lnTo>
                <a:lnTo>
                  <a:pt x="2601543" y="1041657"/>
                </a:lnTo>
                <a:lnTo>
                  <a:pt x="2620617" y="996454"/>
                </a:lnTo>
                <a:lnTo>
                  <a:pt x="2627376" y="946149"/>
                </a:lnTo>
                <a:lnTo>
                  <a:pt x="2627376" y="189229"/>
                </a:lnTo>
                <a:lnTo>
                  <a:pt x="2620617" y="138920"/>
                </a:lnTo>
                <a:lnTo>
                  <a:pt x="2601543" y="93716"/>
                </a:lnTo>
                <a:lnTo>
                  <a:pt x="2571956" y="55419"/>
                </a:lnTo>
                <a:lnTo>
                  <a:pt x="2533659" y="25832"/>
                </a:lnTo>
                <a:lnTo>
                  <a:pt x="2488455" y="6758"/>
                </a:lnTo>
                <a:lnTo>
                  <a:pt x="243814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69313" y="5337809"/>
            <a:ext cx="2627630" cy="1135380"/>
          </a:xfrm>
          <a:custGeom>
            <a:avLst/>
            <a:gdLst/>
            <a:ahLst/>
            <a:cxnLst/>
            <a:rect l="l" t="t" r="r" b="b"/>
            <a:pathLst>
              <a:path w="2627629" h="1135379">
                <a:moveTo>
                  <a:pt x="0" y="189229"/>
                </a:moveTo>
                <a:lnTo>
                  <a:pt x="6758" y="138920"/>
                </a:lnTo>
                <a:lnTo>
                  <a:pt x="25832" y="93716"/>
                </a:lnTo>
                <a:lnTo>
                  <a:pt x="55419" y="55419"/>
                </a:lnTo>
                <a:lnTo>
                  <a:pt x="93716" y="25832"/>
                </a:lnTo>
                <a:lnTo>
                  <a:pt x="138920" y="6758"/>
                </a:lnTo>
                <a:lnTo>
                  <a:pt x="189230" y="0"/>
                </a:lnTo>
                <a:lnTo>
                  <a:pt x="2438146" y="0"/>
                </a:lnTo>
                <a:lnTo>
                  <a:pt x="2488455" y="6758"/>
                </a:lnTo>
                <a:lnTo>
                  <a:pt x="2533659" y="25832"/>
                </a:lnTo>
                <a:lnTo>
                  <a:pt x="2571956" y="55419"/>
                </a:lnTo>
                <a:lnTo>
                  <a:pt x="2601543" y="93716"/>
                </a:lnTo>
                <a:lnTo>
                  <a:pt x="2620617" y="138920"/>
                </a:lnTo>
                <a:lnTo>
                  <a:pt x="2627376" y="189229"/>
                </a:lnTo>
                <a:lnTo>
                  <a:pt x="2627376" y="946149"/>
                </a:lnTo>
                <a:lnTo>
                  <a:pt x="2620617" y="996454"/>
                </a:lnTo>
                <a:lnTo>
                  <a:pt x="2601543" y="1041657"/>
                </a:lnTo>
                <a:lnTo>
                  <a:pt x="2571956" y="1079955"/>
                </a:lnTo>
                <a:lnTo>
                  <a:pt x="2533659" y="1109544"/>
                </a:lnTo>
                <a:lnTo>
                  <a:pt x="2488455" y="1128620"/>
                </a:lnTo>
                <a:lnTo>
                  <a:pt x="2438146" y="1135380"/>
                </a:lnTo>
                <a:lnTo>
                  <a:pt x="189230" y="1135380"/>
                </a:lnTo>
                <a:lnTo>
                  <a:pt x="138920" y="1128620"/>
                </a:lnTo>
                <a:lnTo>
                  <a:pt x="93716" y="1109544"/>
                </a:lnTo>
                <a:lnTo>
                  <a:pt x="55419" y="1079955"/>
                </a:lnTo>
                <a:lnTo>
                  <a:pt x="25832" y="1041657"/>
                </a:lnTo>
                <a:lnTo>
                  <a:pt x="6758" y="996454"/>
                </a:lnTo>
                <a:lnTo>
                  <a:pt x="0" y="946149"/>
                </a:lnTo>
                <a:lnTo>
                  <a:pt x="0" y="18922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1631060" y="5700166"/>
            <a:ext cx="21037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solidFill>
                  <a:srgbClr val="FFFFFF"/>
                </a:solidFill>
                <a:latin typeface="Cambria"/>
                <a:cs typeface="Cambria"/>
              </a:rPr>
              <a:t>Implementation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325117" y="3028950"/>
            <a:ext cx="2269490" cy="1135380"/>
          </a:xfrm>
          <a:custGeom>
            <a:avLst/>
            <a:gdLst/>
            <a:ahLst/>
            <a:cxnLst/>
            <a:rect l="l" t="t" r="r" b="b"/>
            <a:pathLst>
              <a:path w="2269490" h="1135379">
                <a:moveTo>
                  <a:pt x="2080006" y="0"/>
                </a:moveTo>
                <a:lnTo>
                  <a:pt x="189229" y="0"/>
                </a:lnTo>
                <a:lnTo>
                  <a:pt x="138920" y="6758"/>
                </a:lnTo>
                <a:lnTo>
                  <a:pt x="93716" y="25832"/>
                </a:lnTo>
                <a:lnTo>
                  <a:pt x="55419" y="55419"/>
                </a:lnTo>
                <a:lnTo>
                  <a:pt x="25832" y="93716"/>
                </a:lnTo>
                <a:lnTo>
                  <a:pt x="6758" y="138920"/>
                </a:lnTo>
                <a:lnTo>
                  <a:pt x="0" y="189229"/>
                </a:lnTo>
                <a:lnTo>
                  <a:pt x="0" y="946150"/>
                </a:lnTo>
                <a:lnTo>
                  <a:pt x="6758" y="996459"/>
                </a:lnTo>
                <a:lnTo>
                  <a:pt x="25832" y="1041663"/>
                </a:lnTo>
                <a:lnTo>
                  <a:pt x="55419" y="1079960"/>
                </a:lnTo>
                <a:lnTo>
                  <a:pt x="93716" y="1109547"/>
                </a:lnTo>
                <a:lnTo>
                  <a:pt x="138920" y="1128621"/>
                </a:lnTo>
                <a:lnTo>
                  <a:pt x="189229" y="1135380"/>
                </a:lnTo>
                <a:lnTo>
                  <a:pt x="2080006" y="1135380"/>
                </a:lnTo>
                <a:lnTo>
                  <a:pt x="2130315" y="1128621"/>
                </a:lnTo>
                <a:lnTo>
                  <a:pt x="2175519" y="1109547"/>
                </a:lnTo>
                <a:lnTo>
                  <a:pt x="2213816" y="1079960"/>
                </a:lnTo>
                <a:lnTo>
                  <a:pt x="2243403" y="1041663"/>
                </a:lnTo>
                <a:lnTo>
                  <a:pt x="2262477" y="996459"/>
                </a:lnTo>
                <a:lnTo>
                  <a:pt x="2269235" y="946150"/>
                </a:lnTo>
                <a:lnTo>
                  <a:pt x="2269235" y="189229"/>
                </a:lnTo>
                <a:lnTo>
                  <a:pt x="2262477" y="138920"/>
                </a:lnTo>
                <a:lnTo>
                  <a:pt x="2243403" y="93716"/>
                </a:lnTo>
                <a:lnTo>
                  <a:pt x="2213816" y="55419"/>
                </a:lnTo>
                <a:lnTo>
                  <a:pt x="2175519" y="25832"/>
                </a:lnTo>
                <a:lnTo>
                  <a:pt x="2130315" y="6758"/>
                </a:lnTo>
                <a:lnTo>
                  <a:pt x="2080006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325117" y="3028950"/>
            <a:ext cx="2269490" cy="1135380"/>
          </a:xfrm>
          <a:custGeom>
            <a:avLst/>
            <a:gdLst/>
            <a:ahLst/>
            <a:cxnLst/>
            <a:rect l="l" t="t" r="r" b="b"/>
            <a:pathLst>
              <a:path w="2269490" h="1135379">
                <a:moveTo>
                  <a:pt x="0" y="189229"/>
                </a:moveTo>
                <a:lnTo>
                  <a:pt x="6758" y="138920"/>
                </a:lnTo>
                <a:lnTo>
                  <a:pt x="25832" y="93716"/>
                </a:lnTo>
                <a:lnTo>
                  <a:pt x="55419" y="55419"/>
                </a:lnTo>
                <a:lnTo>
                  <a:pt x="93716" y="25832"/>
                </a:lnTo>
                <a:lnTo>
                  <a:pt x="138920" y="6758"/>
                </a:lnTo>
                <a:lnTo>
                  <a:pt x="189229" y="0"/>
                </a:lnTo>
                <a:lnTo>
                  <a:pt x="2080006" y="0"/>
                </a:lnTo>
                <a:lnTo>
                  <a:pt x="2130315" y="6758"/>
                </a:lnTo>
                <a:lnTo>
                  <a:pt x="2175519" y="25832"/>
                </a:lnTo>
                <a:lnTo>
                  <a:pt x="2213816" y="55419"/>
                </a:lnTo>
                <a:lnTo>
                  <a:pt x="2243403" y="93716"/>
                </a:lnTo>
                <a:lnTo>
                  <a:pt x="2262477" y="138920"/>
                </a:lnTo>
                <a:lnTo>
                  <a:pt x="2269235" y="189229"/>
                </a:lnTo>
                <a:lnTo>
                  <a:pt x="2269235" y="946150"/>
                </a:lnTo>
                <a:lnTo>
                  <a:pt x="2262477" y="996459"/>
                </a:lnTo>
                <a:lnTo>
                  <a:pt x="2243403" y="1041663"/>
                </a:lnTo>
                <a:lnTo>
                  <a:pt x="2213816" y="1079960"/>
                </a:lnTo>
                <a:lnTo>
                  <a:pt x="2175519" y="1109547"/>
                </a:lnTo>
                <a:lnTo>
                  <a:pt x="2130315" y="1128621"/>
                </a:lnTo>
                <a:lnTo>
                  <a:pt x="2080006" y="1135380"/>
                </a:lnTo>
                <a:lnTo>
                  <a:pt x="189229" y="1135380"/>
                </a:lnTo>
                <a:lnTo>
                  <a:pt x="138920" y="1128621"/>
                </a:lnTo>
                <a:lnTo>
                  <a:pt x="93716" y="1109547"/>
                </a:lnTo>
                <a:lnTo>
                  <a:pt x="55419" y="1079960"/>
                </a:lnTo>
                <a:lnTo>
                  <a:pt x="25832" y="1041663"/>
                </a:lnTo>
                <a:lnTo>
                  <a:pt x="6758" y="996459"/>
                </a:lnTo>
                <a:lnTo>
                  <a:pt x="0" y="946150"/>
                </a:lnTo>
                <a:lnTo>
                  <a:pt x="0" y="18922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1699386" y="3372992"/>
            <a:ext cx="1518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Evaluation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8305800" cy="5909310"/>
          </a:xfrm>
        </p:spPr>
        <p:txBody>
          <a:bodyPr>
            <a:normAutofit lnSpcReduction="10000"/>
          </a:bodyPr>
          <a:lstStyle/>
          <a:p>
            <a:r>
              <a:rPr lang="en-IN" sz="4000" dirty="0" smtClean="0"/>
              <a:t>INTERVIEW</a:t>
            </a:r>
          </a:p>
          <a:p>
            <a:endParaRPr lang="en-IN" dirty="0"/>
          </a:p>
          <a:p>
            <a:r>
              <a:rPr lang="en-IN" sz="2800" dirty="0" smtClean="0"/>
              <a:t>IT IS PLANNED COMMUNICATION OR CONVERSATION WITH A PURPOSE</a:t>
            </a:r>
          </a:p>
          <a:p>
            <a:endParaRPr lang="en-IN" sz="2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2800" dirty="0" smtClean="0"/>
              <a:t>TO GET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2800" dirty="0" smtClean="0"/>
              <a:t>IDENTIFY PROBLEMS OF MUTUAL CONSERN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2800" dirty="0" smtClean="0"/>
              <a:t>EVALUATE CHANGE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2800" dirty="0" smtClean="0"/>
              <a:t>TO TEACH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2800" dirty="0" smtClean="0"/>
              <a:t>PROVIDE SUPPORT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2800" dirty="0" smtClean="0"/>
              <a:t>PROVIDE COUNSELING OR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N" sz="2800" dirty="0" smtClean="0"/>
              <a:t>THERAPY</a:t>
            </a:r>
          </a:p>
          <a:p>
            <a:endParaRPr lang="en-IN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1757292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381000"/>
            <a:ext cx="7388224" cy="7755969"/>
          </a:xfrm>
        </p:spPr>
        <p:txBody>
          <a:bodyPr/>
          <a:lstStyle/>
          <a:p>
            <a:r>
              <a:rPr lang="en-IN" dirty="0" smtClean="0">
                <a:solidFill>
                  <a:srgbClr val="00B050"/>
                </a:solidFill>
              </a:rPr>
              <a:t>APPROACHES TO INTERVIEW</a:t>
            </a:r>
          </a:p>
          <a:p>
            <a:endParaRPr lang="en-IN" dirty="0"/>
          </a:p>
          <a:p>
            <a:r>
              <a:rPr lang="en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DIRECTIVE INTERVIEW</a:t>
            </a:r>
          </a:p>
          <a:p>
            <a:endParaRPr lang="en-IN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IN" sz="3200" dirty="0" smtClean="0"/>
              <a:t>HIGHLY STRUCTURED ANDELICITS SPECIFICINFORMATION</a:t>
            </a:r>
          </a:p>
          <a:p>
            <a:endParaRPr lang="en-IN" dirty="0"/>
          </a:p>
          <a:p>
            <a:r>
              <a:rPr lang="en-IN" dirty="0" smtClean="0">
                <a:solidFill>
                  <a:srgbClr val="C00000"/>
                </a:solidFill>
              </a:rPr>
              <a:t>NON DIRECTIVE INTERVIEW</a:t>
            </a:r>
          </a:p>
          <a:p>
            <a:endParaRPr lang="en-IN" dirty="0" smtClean="0"/>
          </a:p>
          <a:p>
            <a:r>
              <a:rPr lang="en-IN" sz="3200" dirty="0" smtClean="0"/>
              <a:t>RAPPORT BUILDING BETWEEN TWO OR MORE PEOPLE</a:t>
            </a:r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9268037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8861" y="574910"/>
            <a:ext cx="5120297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22805" y="197738"/>
            <a:ext cx="5140452" cy="381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55944" y="27368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70">
                <a:moveTo>
                  <a:pt x="54609" y="0"/>
                </a:moveTo>
                <a:lnTo>
                  <a:pt x="0" y="153670"/>
                </a:lnTo>
                <a:lnTo>
                  <a:pt x="98297" y="153670"/>
                </a:lnTo>
                <a:lnTo>
                  <a:pt x="5460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83503" y="229488"/>
            <a:ext cx="109347" cy="1615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69032" y="234061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30" h="308609">
                <a:moveTo>
                  <a:pt x="24384" y="0"/>
                </a:moveTo>
                <a:lnTo>
                  <a:pt x="13081" y="0"/>
                </a:lnTo>
                <a:lnTo>
                  <a:pt x="4953" y="127"/>
                </a:lnTo>
                <a:lnTo>
                  <a:pt x="0" y="508"/>
                </a:lnTo>
                <a:lnTo>
                  <a:pt x="0" y="307721"/>
                </a:lnTo>
                <a:lnTo>
                  <a:pt x="3301" y="308356"/>
                </a:lnTo>
                <a:lnTo>
                  <a:pt x="11556" y="308610"/>
                </a:lnTo>
                <a:lnTo>
                  <a:pt x="24892" y="308610"/>
                </a:lnTo>
                <a:lnTo>
                  <a:pt x="64575" y="303680"/>
                </a:lnTo>
                <a:lnTo>
                  <a:pt x="101345" y="281813"/>
                </a:lnTo>
                <a:lnTo>
                  <a:pt x="123045" y="247255"/>
                </a:lnTo>
                <a:lnTo>
                  <a:pt x="135461" y="196532"/>
                </a:lnTo>
                <a:lnTo>
                  <a:pt x="137922" y="152908"/>
                </a:lnTo>
                <a:lnTo>
                  <a:pt x="137060" y="128095"/>
                </a:lnTo>
                <a:lnTo>
                  <a:pt x="130099" y="85042"/>
                </a:lnTo>
                <a:lnTo>
                  <a:pt x="107203" y="37004"/>
                </a:lnTo>
                <a:lnTo>
                  <a:pt x="71550" y="9108"/>
                </a:lnTo>
                <a:lnTo>
                  <a:pt x="2438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75198" y="229615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4" y="0"/>
                </a:moveTo>
                <a:lnTo>
                  <a:pt x="30081" y="21324"/>
                </a:lnTo>
                <a:lnTo>
                  <a:pt x="10769" y="59352"/>
                </a:lnTo>
                <a:lnTo>
                  <a:pt x="1192" y="117748"/>
                </a:lnTo>
                <a:lnTo>
                  <a:pt x="0" y="154685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07" y="295017"/>
                </a:lnTo>
                <a:lnTo>
                  <a:pt x="80263" y="317626"/>
                </a:lnTo>
                <a:lnTo>
                  <a:pt x="90360" y="316932"/>
                </a:lnTo>
                <a:lnTo>
                  <a:pt x="129397" y="292750"/>
                </a:lnTo>
                <a:lnTo>
                  <a:pt x="147780" y="252428"/>
                </a:lnTo>
                <a:lnTo>
                  <a:pt x="154775" y="212179"/>
                </a:lnTo>
                <a:lnTo>
                  <a:pt x="156972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588" y="41957"/>
                </a:lnTo>
                <a:lnTo>
                  <a:pt x="113162" y="10608"/>
                </a:lnTo>
                <a:lnTo>
                  <a:pt x="781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31407" y="20205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6" y="0"/>
                </a:lnTo>
                <a:lnTo>
                  <a:pt x="207263" y="168021"/>
                </a:lnTo>
                <a:lnTo>
                  <a:pt x="230759" y="210820"/>
                </a:lnTo>
                <a:lnTo>
                  <a:pt x="250600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1" y="193675"/>
                </a:lnTo>
                <a:lnTo>
                  <a:pt x="258000" y="157289"/>
                </a:lnTo>
                <a:lnTo>
                  <a:pt x="257810" y="119379"/>
                </a:lnTo>
                <a:lnTo>
                  <a:pt x="257810" y="68579"/>
                </a:lnTo>
                <a:lnTo>
                  <a:pt x="257716" y="60321"/>
                </a:lnTo>
                <a:lnTo>
                  <a:pt x="244601" y="24002"/>
                </a:lnTo>
                <a:lnTo>
                  <a:pt x="228599" y="18034"/>
                </a:lnTo>
                <a:lnTo>
                  <a:pt x="228599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485" y="20447"/>
                </a:lnTo>
                <a:lnTo>
                  <a:pt x="319404" y="22478"/>
                </a:lnTo>
                <a:lnTo>
                  <a:pt x="302375" y="60555"/>
                </a:lnTo>
                <a:lnTo>
                  <a:pt x="302260" y="68579"/>
                </a:lnTo>
                <a:lnTo>
                  <a:pt x="302260" y="372872"/>
                </a:lnTo>
                <a:lnTo>
                  <a:pt x="232917" y="372872"/>
                </a:lnTo>
                <a:lnTo>
                  <a:pt x="110109" y="160274"/>
                </a:lnTo>
                <a:lnTo>
                  <a:pt x="88471" y="121808"/>
                </a:lnTo>
                <a:lnTo>
                  <a:pt x="73406" y="92583"/>
                </a:lnTo>
                <a:lnTo>
                  <a:pt x="70992" y="92583"/>
                </a:lnTo>
                <a:lnTo>
                  <a:pt x="72179" y="122344"/>
                </a:lnTo>
                <a:lnTo>
                  <a:pt x="73056" y="152939"/>
                </a:lnTo>
                <a:lnTo>
                  <a:pt x="73600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83185" y="346202"/>
                </a:lnTo>
                <a:lnTo>
                  <a:pt x="86740" y="349377"/>
                </a:lnTo>
                <a:lnTo>
                  <a:pt x="93344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0901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59" y="343662"/>
                </a:lnTo>
                <a:lnTo>
                  <a:pt x="24764" y="339852"/>
                </a:lnTo>
                <a:lnTo>
                  <a:pt x="26669" y="336169"/>
                </a:lnTo>
                <a:lnTo>
                  <a:pt x="27812" y="331470"/>
                </a:lnTo>
                <a:lnTo>
                  <a:pt x="28447" y="325882"/>
                </a:lnTo>
                <a:lnTo>
                  <a:pt x="28955" y="320167"/>
                </a:lnTo>
                <a:lnTo>
                  <a:pt x="29209" y="313055"/>
                </a:lnTo>
                <a:lnTo>
                  <a:pt x="29209" y="304546"/>
                </a:lnTo>
                <a:lnTo>
                  <a:pt x="29209" y="68325"/>
                </a:lnTo>
                <a:lnTo>
                  <a:pt x="23748" y="30479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74157" y="20205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257" y="0"/>
                </a:lnTo>
                <a:lnTo>
                  <a:pt x="174757" y="285"/>
                </a:lnTo>
                <a:lnTo>
                  <a:pt x="213994" y="4572"/>
                </a:lnTo>
                <a:lnTo>
                  <a:pt x="253491" y="18288"/>
                </a:lnTo>
                <a:lnTo>
                  <a:pt x="282162" y="43640"/>
                </a:lnTo>
                <a:lnTo>
                  <a:pt x="296735" y="81327"/>
                </a:lnTo>
                <a:lnTo>
                  <a:pt x="298068" y="100584"/>
                </a:lnTo>
                <a:lnTo>
                  <a:pt x="297473" y="113444"/>
                </a:lnTo>
                <a:lnTo>
                  <a:pt x="283450" y="155571"/>
                </a:lnTo>
                <a:lnTo>
                  <a:pt x="254476" y="184467"/>
                </a:lnTo>
                <a:lnTo>
                  <a:pt x="220471" y="202184"/>
                </a:lnTo>
                <a:lnTo>
                  <a:pt x="220471" y="204851"/>
                </a:lnTo>
                <a:lnTo>
                  <a:pt x="253872" y="228219"/>
                </a:lnTo>
                <a:lnTo>
                  <a:pt x="277748" y="265176"/>
                </a:lnTo>
                <a:lnTo>
                  <a:pt x="295020" y="302387"/>
                </a:lnTo>
                <a:lnTo>
                  <a:pt x="300734" y="314005"/>
                </a:lnTo>
                <a:lnTo>
                  <a:pt x="323728" y="345193"/>
                </a:lnTo>
                <a:lnTo>
                  <a:pt x="344677" y="354838"/>
                </a:lnTo>
                <a:lnTo>
                  <a:pt x="344677" y="372872"/>
                </a:lnTo>
                <a:lnTo>
                  <a:pt x="239521" y="372872"/>
                </a:lnTo>
                <a:lnTo>
                  <a:pt x="231356" y="360586"/>
                </a:lnTo>
                <a:lnTo>
                  <a:pt x="222678" y="345646"/>
                </a:lnTo>
                <a:lnTo>
                  <a:pt x="213500" y="328062"/>
                </a:lnTo>
                <a:lnTo>
                  <a:pt x="203834" y="307848"/>
                </a:lnTo>
                <a:lnTo>
                  <a:pt x="182498" y="261112"/>
                </a:lnTo>
                <a:lnTo>
                  <a:pt x="177903" y="251489"/>
                </a:lnTo>
                <a:lnTo>
                  <a:pt x="152018" y="219583"/>
                </a:lnTo>
                <a:lnTo>
                  <a:pt x="147192" y="217424"/>
                </a:lnTo>
                <a:lnTo>
                  <a:pt x="139826" y="216281"/>
                </a:lnTo>
                <a:lnTo>
                  <a:pt x="129793" y="216281"/>
                </a:lnTo>
                <a:lnTo>
                  <a:pt x="113918" y="216281"/>
                </a:lnTo>
                <a:lnTo>
                  <a:pt x="113918" y="304292"/>
                </a:lnTo>
                <a:lnTo>
                  <a:pt x="114038" y="313741"/>
                </a:lnTo>
                <a:lnTo>
                  <a:pt x="133603" y="352298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6"/>
                </a:lnTo>
                <a:lnTo>
                  <a:pt x="24764" y="340233"/>
                </a:lnTo>
                <a:lnTo>
                  <a:pt x="26669" y="336423"/>
                </a:lnTo>
                <a:lnTo>
                  <a:pt x="27939" y="331724"/>
                </a:lnTo>
                <a:lnTo>
                  <a:pt x="28447" y="326009"/>
                </a:lnTo>
                <a:lnTo>
                  <a:pt x="28955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1"/>
                </a:lnTo>
                <a:lnTo>
                  <a:pt x="16255" y="24257"/>
                </a:lnTo>
                <a:lnTo>
                  <a:pt x="12445" y="21971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88357" y="202056"/>
            <a:ext cx="264160" cy="373380"/>
          </a:xfrm>
          <a:custGeom>
            <a:avLst/>
            <a:gdLst/>
            <a:ahLst/>
            <a:cxnLst/>
            <a:rect l="l" t="t" r="r" b="b"/>
            <a:pathLst>
              <a:path w="264160" h="373380">
                <a:moveTo>
                  <a:pt x="0" y="0"/>
                </a:moveTo>
                <a:lnTo>
                  <a:pt x="264159" y="0"/>
                </a:lnTo>
                <a:lnTo>
                  <a:pt x="264159" y="86868"/>
                </a:lnTo>
                <a:lnTo>
                  <a:pt x="226694" y="86868"/>
                </a:lnTo>
                <a:lnTo>
                  <a:pt x="222384" y="74961"/>
                </a:lnTo>
                <a:lnTo>
                  <a:pt x="218408" y="65150"/>
                </a:lnTo>
                <a:lnTo>
                  <a:pt x="191323" y="35004"/>
                </a:lnTo>
                <a:lnTo>
                  <a:pt x="166623" y="32003"/>
                </a:lnTo>
                <a:lnTo>
                  <a:pt x="113918" y="32003"/>
                </a:lnTo>
                <a:lnTo>
                  <a:pt x="113918" y="170942"/>
                </a:lnTo>
                <a:lnTo>
                  <a:pt x="148843" y="170942"/>
                </a:lnTo>
                <a:lnTo>
                  <a:pt x="157479" y="170942"/>
                </a:lnTo>
                <a:lnTo>
                  <a:pt x="164083" y="169672"/>
                </a:lnTo>
                <a:lnTo>
                  <a:pt x="168655" y="167005"/>
                </a:lnTo>
                <a:lnTo>
                  <a:pt x="173354" y="164338"/>
                </a:lnTo>
                <a:lnTo>
                  <a:pt x="187705" y="127508"/>
                </a:lnTo>
                <a:lnTo>
                  <a:pt x="218566" y="127508"/>
                </a:lnTo>
                <a:lnTo>
                  <a:pt x="218566" y="246634"/>
                </a:lnTo>
                <a:lnTo>
                  <a:pt x="187705" y="246634"/>
                </a:lnTo>
                <a:lnTo>
                  <a:pt x="185991" y="238537"/>
                </a:lnTo>
                <a:lnTo>
                  <a:pt x="184086" y="231394"/>
                </a:lnTo>
                <a:lnTo>
                  <a:pt x="157225" y="202946"/>
                </a:lnTo>
                <a:lnTo>
                  <a:pt x="148843" y="202946"/>
                </a:lnTo>
                <a:lnTo>
                  <a:pt x="113918" y="202946"/>
                </a:lnTo>
                <a:lnTo>
                  <a:pt x="113918" y="304292"/>
                </a:lnTo>
                <a:lnTo>
                  <a:pt x="113918" y="313944"/>
                </a:lnTo>
                <a:lnTo>
                  <a:pt x="114172" y="321183"/>
                </a:lnTo>
                <a:lnTo>
                  <a:pt x="114807" y="326263"/>
                </a:lnTo>
                <a:lnTo>
                  <a:pt x="115315" y="331216"/>
                </a:lnTo>
                <a:lnTo>
                  <a:pt x="116331" y="335280"/>
                </a:lnTo>
                <a:lnTo>
                  <a:pt x="146938" y="354838"/>
                </a:lnTo>
                <a:lnTo>
                  <a:pt x="14693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3187"/>
                </a:lnTo>
                <a:lnTo>
                  <a:pt x="12064" y="351282"/>
                </a:lnTo>
                <a:lnTo>
                  <a:pt x="16001" y="348996"/>
                </a:lnTo>
                <a:lnTo>
                  <a:pt x="19938" y="346837"/>
                </a:lnTo>
                <a:lnTo>
                  <a:pt x="22859" y="343916"/>
                </a:lnTo>
                <a:lnTo>
                  <a:pt x="24764" y="340233"/>
                </a:lnTo>
                <a:lnTo>
                  <a:pt x="26669" y="336423"/>
                </a:lnTo>
                <a:lnTo>
                  <a:pt x="27939" y="331724"/>
                </a:lnTo>
                <a:lnTo>
                  <a:pt x="28447" y="325882"/>
                </a:lnTo>
                <a:lnTo>
                  <a:pt x="28955" y="320040"/>
                </a:lnTo>
                <a:lnTo>
                  <a:pt x="29337" y="312674"/>
                </a:lnTo>
                <a:lnTo>
                  <a:pt x="29337" y="304038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1"/>
                </a:lnTo>
                <a:lnTo>
                  <a:pt x="16255" y="24257"/>
                </a:lnTo>
                <a:lnTo>
                  <a:pt x="12445" y="21971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55313" y="20205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1017" y="0"/>
                </a:lnTo>
                <a:lnTo>
                  <a:pt x="271017" y="86868"/>
                </a:lnTo>
                <a:lnTo>
                  <a:pt x="233552" y="86868"/>
                </a:lnTo>
                <a:lnTo>
                  <a:pt x="229242" y="74961"/>
                </a:lnTo>
                <a:lnTo>
                  <a:pt x="225266" y="65150"/>
                </a:lnTo>
                <a:lnTo>
                  <a:pt x="198056" y="35004"/>
                </a:lnTo>
                <a:lnTo>
                  <a:pt x="173482" y="32003"/>
                </a:lnTo>
                <a:lnTo>
                  <a:pt x="113919" y="32003"/>
                </a:lnTo>
                <a:lnTo>
                  <a:pt x="113919" y="163068"/>
                </a:lnTo>
                <a:lnTo>
                  <a:pt x="149987" y="163068"/>
                </a:lnTo>
                <a:lnTo>
                  <a:pt x="157987" y="163068"/>
                </a:lnTo>
                <a:lnTo>
                  <a:pt x="164337" y="161925"/>
                </a:lnTo>
                <a:lnTo>
                  <a:pt x="168783" y="159639"/>
                </a:lnTo>
                <a:lnTo>
                  <a:pt x="173354" y="157353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69" y="227137"/>
                </a:lnTo>
                <a:lnTo>
                  <a:pt x="184721" y="220646"/>
                </a:lnTo>
                <a:lnTo>
                  <a:pt x="169290" y="198628"/>
                </a:lnTo>
                <a:lnTo>
                  <a:pt x="164973" y="196215"/>
                </a:lnTo>
                <a:lnTo>
                  <a:pt x="158496" y="195072"/>
                </a:lnTo>
                <a:lnTo>
                  <a:pt x="149987" y="195072"/>
                </a:lnTo>
                <a:lnTo>
                  <a:pt x="113919" y="195072"/>
                </a:lnTo>
                <a:lnTo>
                  <a:pt x="113919" y="340868"/>
                </a:lnTo>
                <a:lnTo>
                  <a:pt x="173227" y="340868"/>
                </a:lnTo>
                <a:lnTo>
                  <a:pt x="179577" y="340868"/>
                </a:lnTo>
                <a:lnTo>
                  <a:pt x="184912" y="340487"/>
                </a:lnTo>
                <a:lnTo>
                  <a:pt x="189357" y="339598"/>
                </a:lnTo>
                <a:lnTo>
                  <a:pt x="193675" y="338836"/>
                </a:lnTo>
                <a:lnTo>
                  <a:pt x="197612" y="337439"/>
                </a:lnTo>
                <a:lnTo>
                  <a:pt x="201040" y="335407"/>
                </a:lnTo>
                <a:lnTo>
                  <a:pt x="204470" y="333375"/>
                </a:lnTo>
                <a:lnTo>
                  <a:pt x="207899" y="330708"/>
                </a:lnTo>
                <a:lnTo>
                  <a:pt x="211074" y="327152"/>
                </a:lnTo>
                <a:lnTo>
                  <a:pt x="214249" y="323723"/>
                </a:lnTo>
                <a:lnTo>
                  <a:pt x="217042" y="320040"/>
                </a:lnTo>
                <a:lnTo>
                  <a:pt x="219456" y="315976"/>
                </a:lnTo>
                <a:lnTo>
                  <a:pt x="221996" y="312039"/>
                </a:lnTo>
                <a:lnTo>
                  <a:pt x="236347" y="273177"/>
                </a:lnTo>
                <a:lnTo>
                  <a:pt x="273685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4764" y="340233"/>
                </a:lnTo>
                <a:lnTo>
                  <a:pt x="26670" y="336423"/>
                </a:lnTo>
                <a:lnTo>
                  <a:pt x="27939" y="331724"/>
                </a:lnTo>
                <a:lnTo>
                  <a:pt x="28448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4" y="41401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75075" y="20205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6" y="0"/>
                </a:lnTo>
                <a:lnTo>
                  <a:pt x="207263" y="168021"/>
                </a:lnTo>
                <a:lnTo>
                  <a:pt x="230759" y="210820"/>
                </a:lnTo>
                <a:lnTo>
                  <a:pt x="250600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79"/>
                </a:lnTo>
                <a:lnTo>
                  <a:pt x="257810" y="68579"/>
                </a:lnTo>
                <a:lnTo>
                  <a:pt x="257716" y="60321"/>
                </a:lnTo>
                <a:lnTo>
                  <a:pt x="244601" y="24002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485" y="20447"/>
                </a:lnTo>
                <a:lnTo>
                  <a:pt x="319404" y="22478"/>
                </a:lnTo>
                <a:lnTo>
                  <a:pt x="302375" y="60555"/>
                </a:lnTo>
                <a:lnTo>
                  <a:pt x="302260" y="68579"/>
                </a:lnTo>
                <a:lnTo>
                  <a:pt x="302260" y="372872"/>
                </a:lnTo>
                <a:lnTo>
                  <a:pt x="232917" y="372872"/>
                </a:lnTo>
                <a:lnTo>
                  <a:pt x="110109" y="160274"/>
                </a:lnTo>
                <a:lnTo>
                  <a:pt x="88471" y="121808"/>
                </a:lnTo>
                <a:lnTo>
                  <a:pt x="73405" y="92583"/>
                </a:lnTo>
                <a:lnTo>
                  <a:pt x="70992" y="92583"/>
                </a:lnTo>
                <a:lnTo>
                  <a:pt x="72179" y="122344"/>
                </a:lnTo>
                <a:lnTo>
                  <a:pt x="73056" y="152939"/>
                </a:lnTo>
                <a:lnTo>
                  <a:pt x="73600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83185" y="346202"/>
                </a:lnTo>
                <a:lnTo>
                  <a:pt x="86740" y="349377"/>
                </a:lnTo>
                <a:lnTo>
                  <a:pt x="93345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0901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764" y="339852"/>
                </a:lnTo>
                <a:lnTo>
                  <a:pt x="26670" y="336169"/>
                </a:lnTo>
                <a:lnTo>
                  <a:pt x="27812" y="331470"/>
                </a:lnTo>
                <a:lnTo>
                  <a:pt x="28448" y="325882"/>
                </a:lnTo>
                <a:lnTo>
                  <a:pt x="28955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749" y="30479"/>
                </a:lnTo>
                <a:lnTo>
                  <a:pt x="20065" y="27050"/>
                </a:lnTo>
                <a:lnTo>
                  <a:pt x="16383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80765" y="20205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6017" y="20066"/>
                </a:lnTo>
                <a:lnTo>
                  <a:pt x="130429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650" y="29464"/>
                </a:lnTo>
                <a:lnTo>
                  <a:pt x="118872" y="32766"/>
                </a:lnTo>
                <a:lnTo>
                  <a:pt x="117094" y="36068"/>
                </a:lnTo>
                <a:lnTo>
                  <a:pt x="115697" y="40386"/>
                </a:lnTo>
                <a:lnTo>
                  <a:pt x="115062" y="45593"/>
                </a:lnTo>
                <a:lnTo>
                  <a:pt x="114300" y="50926"/>
                </a:lnTo>
                <a:lnTo>
                  <a:pt x="113919" y="58674"/>
                </a:lnTo>
                <a:lnTo>
                  <a:pt x="113919" y="68834"/>
                </a:lnTo>
                <a:lnTo>
                  <a:pt x="113919" y="304292"/>
                </a:lnTo>
                <a:lnTo>
                  <a:pt x="113919" y="310642"/>
                </a:lnTo>
                <a:lnTo>
                  <a:pt x="114173" y="316611"/>
                </a:lnTo>
                <a:lnTo>
                  <a:pt x="114426" y="322072"/>
                </a:lnTo>
                <a:lnTo>
                  <a:pt x="114808" y="327533"/>
                </a:lnTo>
                <a:lnTo>
                  <a:pt x="115570" y="331978"/>
                </a:lnTo>
                <a:lnTo>
                  <a:pt x="116712" y="335407"/>
                </a:lnTo>
                <a:lnTo>
                  <a:pt x="117729" y="338836"/>
                </a:lnTo>
                <a:lnTo>
                  <a:pt x="130048" y="350266"/>
                </a:lnTo>
                <a:lnTo>
                  <a:pt x="133731" y="352044"/>
                </a:lnTo>
                <a:lnTo>
                  <a:pt x="138175" y="353568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4764" y="340233"/>
                </a:lnTo>
                <a:lnTo>
                  <a:pt x="26670" y="336423"/>
                </a:lnTo>
                <a:lnTo>
                  <a:pt x="27939" y="331724"/>
                </a:lnTo>
                <a:lnTo>
                  <a:pt x="28448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579"/>
                </a:lnTo>
                <a:lnTo>
                  <a:pt x="29337" y="59817"/>
                </a:lnTo>
                <a:lnTo>
                  <a:pt x="29083" y="52704"/>
                </a:lnTo>
                <a:lnTo>
                  <a:pt x="28575" y="46990"/>
                </a:lnTo>
                <a:lnTo>
                  <a:pt x="28194" y="41401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72916" y="202056"/>
            <a:ext cx="266700" cy="373380"/>
          </a:xfrm>
          <a:custGeom>
            <a:avLst/>
            <a:gdLst/>
            <a:ahLst/>
            <a:cxnLst/>
            <a:rect l="l" t="t" r="r" b="b"/>
            <a:pathLst>
              <a:path w="266700" h="37338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6906" y="19812"/>
                </a:lnTo>
                <a:lnTo>
                  <a:pt x="131699" y="21844"/>
                </a:lnTo>
                <a:lnTo>
                  <a:pt x="127888" y="23875"/>
                </a:lnTo>
                <a:lnTo>
                  <a:pt x="124079" y="26035"/>
                </a:lnTo>
                <a:lnTo>
                  <a:pt x="121031" y="28828"/>
                </a:lnTo>
                <a:lnTo>
                  <a:pt x="118999" y="32512"/>
                </a:lnTo>
                <a:lnTo>
                  <a:pt x="116840" y="36195"/>
                </a:lnTo>
                <a:lnTo>
                  <a:pt x="115570" y="40894"/>
                </a:lnTo>
                <a:lnTo>
                  <a:pt x="114935" y="46609"/>
                </a:lnTo>
                <a:lnTo>
                  <a:pt x="114300" y="52324"/>
                </a:lnTo>
                <a:lnTo>
                  <a:pt x="113919" y="59563"/>
                </a:lnTo>
                <a:lnTo>
                  <a:pt x="113919" y="68325"/>
                </a:lnTo>
                <a:lnTo>
                  <a:pt x="113919" y="340360"/>
                </a:lnTo>
                <a:lnTo>
                  <a:pt x="166878" y="340360"/>
                </a:lnTo>
                <a:lnTo>
                  <a:pt x="174400" y="340050"/>
                </a:lnTo>
                <a:lnTo>
                  <a:pt x="208787" y="320294"/>
                </a:lnTo>
                <a:lnTo>
                  <a:pt x="225425" y="277479"/>
                </a:lnTo>
                <a:lnTo>
                  <a:pt x="228854" y="262509"/>
                </a:lnTo>
                <a:lnTo>
                  <a:pt x="266319" y="262509"/>
                </a:lnTo>
                <a:lnTo>
                  <a:pt x="2603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1"/>
                </a:lnTo>
                <a:lnTo>
                  <a:pt x="16002" y="348742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765" y="339852"/>
                </a:lnTo>
                <a:lnTo>
                  <a:pt x="26670" y="336169"/>
                </a:lnTo>
                <a:lnTo>
                  <a:pt x="27940" y="331470"/>
                </a:lnTo>
                <a:lnTo>
                  <a:pt x="28448" y="325755"/>
                </a:lnTo>
                <a:lnTo>
                  <a:pt x="28956" y="319913"/>
                </a:lnTo>
                <a:lnTo>
                  <a:pt x="29337" y="312674"/>
                </a:lnTo>
                <a:lnTo>
                  <a:pt x="29337" y="304038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4" y="41401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49829" y="20205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1018" y="0"/>
                </a:lnTo>
                <a:lnTo>
                  <a:pt x="271018" y="86868"/>
                </a:lnTo>
                <a:lnTo>
                  <a:pt x="233552" y="86868"/>
                </a:lnTo>
                <a:lnTo>
                  <a:pt x="229242" y="74961"/>
                </a:lnTo>
                <a:lnTo>
                  <a:pt x="225266" y="65150"/>
                </a:lnTo>
                <a:lnTo>
                  <a:pt x="198056" y="35004"/>
                </a:lnTo>
                <a:lnTo>
                  <a:pt x="173481" y="32003"/>
                </a:lnTo>
                <a:lnTo>
                  <a:pt x="113918" y="32003"/>
                </a:lnTo>
                <a:lnTo>
                  <a:pt x="113918" y="163068"/>
                </a:lnTo>
                <a:lnTo>
                  <a:pt x="149987" y="163068"/>
                </a:lnTo>
                <a:lnTo>
                  <a:pt x="157987" y="163068"/>
                </a:lnTo>
                <a:lnTo>
                  <a:pt x="164337" y="161925"/>
                </a:lnTo>
                <a:lnTo>
                  <a:pt x="168782" y="159639"/>
                </a:lnTo>
                <a:lnTo>
                  <a:pt x="173354" y="157353"/>
                </a:lnTo>
                <a:lnTo>
                  <a:pt x="188721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1" y="234569"/>
                </a:lnTo>
                <a:lnTo>
                  <a:pt x="186769" y="227137"/>
                </a:lnTo>
                <a:lnTo>
                  <a:pt x="184721" y="220646"/>
                </a:lnTo>
                <a:lnTo>
                  <a:pt x="169290" y="198628"/>
                </a:lnTo>
                <a:lnTo>
                  <a:pt x="164972" y="196215"/>
                </a:lnTo>
                <a:lnTo>
                  <a:pt x="158495" y="195072"/>
                </a:lnTo>
                <a:lnTo>
                  <a:pt x="149987" y="195072"/>
                </a:lnTo>
                <a:lnTo>
                  <a:pt x="113918" y="195072"/>
                </a:lnTo>
                <a:lnTo>
                  <a:pt x="113918" y="340868"/>
                </a:lnTo>
                <a:lnTo>
                  <a:pt x="173227" y="340868"/>
                </a:lnTo>
                <a:lnTo>
                  <a:pt x="179577" y="340868"/>
                </a:lnTo>
                <a:lnTo>
                  <a:pt x="184912" y="340487"/>
                </a:lnTo>
                <a:lnTo>
                  <a:pt x="189356" y="339598"/>
                </a:lnTo>
                <a:lnTo>
                  <a:pt x="193675" y="338836"/>
                </a:lnTo>
                <a:lnTo>
                  <a:pt x="197612" y="337439"/>
                </a:lnTo>
                <a:lnTo>
                  <a:pt x="201040" y="335407"/>
                </a:lnTo>
                <a:lnTo>
                  <a:pt x="204469" y="333375"/>
                </a:lnTo>
                <a:lnTo>
                  <a:pt x="207898" y="330708"/>
                </a:lnTo>
                <a:lnTo>
                  <a:pt x="211073" y="327152"/>
                </a:lnTo>
                <a:lnTo>
                  <a:pt x="214248" y="323723"/>
                </a:lnTo>
                <a:lnTo>
                  <a:pt x="217043" y="320040"/>
                </a:lnTo>
                <a:lnTo>
                  <a:pt x="219456" y="315976"/>
                </a:lnTo>
                <a:lnTo>
                  <a:pt x="221995" y="312039"/>
                </a:lnTo>
                <a:lnTo>
                  <a:pt x="236346" y="273177"/>
                </a:lnTo>
                <a:lnTo>
                  <a:pt x="273684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6"/>
                </a:lnTo>
                <a:lnTo>
                  <a:pt x="24764" y="340233"/>
                </a:lnTo>
                <a:lnTo>
                  <a:pt x="26669" y="336423"/>
                </a:lnTo>
                <a:lnTo>
                  <a:pt x="27939" y="331724"/>
                </a:lnTo>
                <a:lnTo>
                  <a:pt x="28447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1"/>
                </a:lnTo>
                <a:lnTo>
                  <a:pt x="16256" y="24257"/>
                </a:lnTo>
                <a:lnTo>
                  <a:pt x="12445" y="21971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55113" y="202056"/>
            <a:ext cx="340360" cy="373380"/>
          </a:xfrm>
          <a:custGeom>
            <a:avLst/>
            <a:gdLst/>
            <a:ahLst/>
            <a:cxnLst/>
            <a:rect l="l" t="t" r="r" b="b"/>
            <a:pathLst>
              <a:path w="340360" h="373380">
                <a:moveTo>
                  <a:pt x="0" y="0"/>
                </a:moveTo>
                <a:lnTo>
                  <a:pt x="142112" y="0"/>
                </a:lnTo>
                <a:lnTo>
                  <a:pt x="163949" y="450"/>
                </a:lnTo>
                <a:lnTo>
                  <a:pt x="202049" y="4018"/>
                </a:lnTo>
                <a:lnTo>
                  <a:pt x="247157" y="16240"/>
                </a:lnTo>
                <a:lnTo>
                  <a:pt x="283930" y="37518"/>
                </a:lnTo>
                <a:lnTo>
                  <a:pt x="311023" y="66040"/>
                </a:lnTo>
                <a:lnTo>
                  <a:pt x="328668" y="101615"/>
                </a:lnTo>
                <a:lnTo>
                  <a:pt x="338058" y="144938"/>
                </a:lnTo>
                <a:lnTo>
                  <a:pt x="339851" y="178308"/>
                </a:lnTo>
                <a:lnTo>
                  <a:pt x="339213" y="199096"/>
                </a:lnTo>
                <a:lnTo>
                  <a:pt x="334172" y="237386"/>
                </a:lnTo>
                <a:lnTo>
                  <a:pt x="317373" y="286210"/>
                </a:lnTo>
                <a:lnTo>
                  <a:pt x="290542" y="323034"/>
                </a:lnTo>
                <a:lnTo>
                  <a:pt x="256412" y="348234"/>
                </a:lnTo>
                <a:lnTo>
                  <a:pt x="213264" y="364539"/>
                </a:lnTo>
                <a:lnTo>
                  <a:pt x="164290" y="371633"/>
                </a:lnTo>
                <a:lnTo>
                  <a:pt x="124079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1"/>
                </a:lnTo>
                <a:lnTo>
                  <a:pt x="16256" y="24257"/>
                </a:lnTo>
                <a:lnTo>
                  <a:pt x="12445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60041" y="20205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6016" y="20066"/>
                </a:lnTo>
                <a:lnTo>
                  <a:pt x="130428" y="22225"/>
                </a:lnTo>
                <a:lnTo>
                  <a:pt x="126872" y="24511"/>
                </a:lnTo>
                <a:lnTo>
                  <a:pt x="123316" y="26797"/>
                </a:lnTo>
                <a:lnTo>
                  <a:pt x="120650" y="29464"/>
                </a:lnTo>
                <a:lnTo>
                  <a:pt x="118871" y="32766"/>
                </a:lnTo>
                <a:lnTo>
                  <a:pt x="117093" y="36068"/>
                </a:lnTo>
                <a:lnTo>
                  <a:pt x="115696" y="40386"/>
                </a:lnTo>
                <a:lnTo>
                  <a:pt x="115061" y="45593"/>
                </a:lnTo>
                <a:lnTo>
                  <a:pt x="114300" y="50926"/>
                </a:lnTo>
                <a:lnTo>
                  <a:pt x="113918" y="58674"/>
                </a:lnTo>
                <a:lnTo>
                  <a:pt x="113918" y="68834"/>
                </a:lnTo>
                <a:lnTo>
                  <a:pt x="113918" y="304292"/>
                </a:lnTo>
                <a:lnTo>
                  <a:pt x="113918" y="310642"/>
                </a:lnTo>
                <a:lnTo>
                  <a:pt x="114172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15569" y="331978"/>
                </a:lnTo>
                <a:lnTo>
                  <a:pt x="116712" y="335407"/>
                </a:lnTo>
                <a:lnTo>
                  <a:pt x="117728" y="33883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6"/>
                </a:lnTo>
                <a:lnTo>
                  <a:pt x="24764" y="340233"/>
                </a:lnTo>
                <a:lnTo>
                  <a:pt x="26669" y="336423"/>
                </a:lnTo>
                <a:lnTo>
                  <a:pt x="27939" y="331724"/>
                </a:lnTo>
                <a:lnTo>
                  <a:pt x="28447" y="326009"/>
                </a:lnTo>
                <a:lnTo>
                  <a:pt x="28956" y="320294"/>
                </a:lnTo>
                <a:lnTo>
                  <a:pt x="29336" y="313055"/>
                </a:lnTo>
                <a:lnTo>
                  <a:pt x="29336" y="304292"/>
                </a:lnTo>
                <a:lnTo>
                  <a:pt x="29336" y="68579"/>
                </a:lnTo>
                <a:lnTo>
                  <a:pt x="29336" y="59817"/>
                </a:lnTo>
                <a:lnTo>
                  <a:pt x="29082" y="52704"/>
                </a:lnTo>
                <a:lnTo>
                  <a:pt x="28575" y="46990"/>
                </a:lnTo>
                <a:lnTo>
                  <a:pt x="28193" y="41401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976627" y="202056"/>
            <a:ext cx="337820" cy="377190"/>
          </a:xfrm>
          <a:custGeom>
            <a:avLst/>
            <a:gdLst/>
            <a:ahLst/>
            <a:cxnLst/>
            <a:rect l="l" t="t" r="r" b="b"/>
            <a:pathLst>
              <a:path w="337819" h="37719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6017" y="20066"/>
                </a:lnTo>
                <a:lnTo>
                  <a:pt x="130429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650" y="29464"/>
                </a:lnTo>
                <a:lnTo>
                  <a:pt x="118872" y="32766"/>
                </a:lnTo>
                <a:lnTo>
                  <a:pt x="117094" y="36068"/>
                </a:lnTo>
                <a:lnTo>
                  <a:pt x="115697" y="40386"/>
                </a:lnTo>
                <a:lnTo>
                  <a:pt x="115062" y="45593"/>
                </a:lnTo>
                <a:lnTo>
                  <a:pt x="114300" y="50926"/>
                </a:lnTo>
                <a:lnTo>
                  <a:pt x="113919" y="58674"/>
                </a:lnTo>
                <a:lnTo>
                  <a:pt x="113919" y="68834"/>
                </a:lnTo>
                <a:lnTo>
                  <a:pt x="113919" y="249047"/>
                </a:lnTo>
                <a:lnTo>
                  <a:pt x="114087" y="259645"/>
                </a:lnTo>
                <a:lnTo>
                  <a:pt x="120523" y="304895"/>
                </a:lnTo>
                <a:lnTo>
                  <a:pt x="146685" y="338455"/>
                </a:lnTo>
                <a:lnTo>
                  <a:pt x="179705" y="345186"/>
                </a:lnTo>
                <a:lnTo>
                  <a:pt x="192801" y="344493"/>
                </a:lnTo>
                <a:lnTo>
                  <a:pt x="227572" y="327842"/>
                </a:lnTo>
                <a:lnTo>
                  <a:pt x="242964" y="291508"/>
                </a:lnTo>
                <a:lnTo>
                  <a:pt x="246126" y="242824"/>
                </a:lnTo>
                <a:lnTo>
                  <a:pt x="246126" y="68579"/>
                </a:lnTo>
                <a:lnTo>
                  <a:pt x="240792" y="30352"/>
                </a:lnTo>
                <a:lnTo>
                  <a:pt x="217170" y="18034"/>
                </a:lnTo>
                <a:lnTo>
                  <a:pt x="217170" y="0"/>
                </a:lnTo>
                <a:lnTo>
                  <a:pt x="337312" y="0"/>
                </a:lnTo>
                <a:lnTo>
                  <a:pt x="337312" y="18034"/>
                </a:lnTo>
                <a:lnTo>
                  <a:pt x="330835" y="19812"/>
                </a:lnTo>
                <a:lnTo>
                  <a:pt x="325628" y="21844"/>
                </a:lnTo>
                <a:lnTo>
                  <a:pt x="309245" y="46863"/>
                </a:lnTo>
                <a:lnTo>
                  <a:pt x="308610" y="52577"/>
                </a:lnTo>
                <a:lnTo>
                  <a:pt x="308356" y="59817"/>
                </a:lnTo>
                <a:lnTo>
                  <a:pt x="308356" y="68579"/>
                </a:lnTo>
                <a:lnTo>
                  <a:pt x="308356" y="239268"/>
                </a:lnTo>
                <a:lnTo>
                  <a:pt x="305302" y="283809"/>
                </a:lnTo>
                <a:lnTo>
                  <a:pt x="291357" y="326074"/>
                </a:lnTo>
                <a:lnTo>
                  <a:pt x="265644" y="354266"/>
                </a:lnTo>
                <a:lnTo>
                  <a:pt x="229479" y="370697"/>
                </a:lnTo>
                <a:lnTo>
                  <a:pt x="184231" y="376930"/>
                </a:lnTo>
                <a:lnTo>
                  <a:pt x="171323" y="377190"/>
                </a:lnTo>
                <a:lnTo>
                  <a:pt x="152654" y="376687"/>
                </a:lnTo>
                <a:lnTo>
                  <a:pt x="105791" y="369062"/>
                </a:lnTo>
                <a:lnTo>
                  <a:pt x="71233" y="352399"/>
                </a:lnTo>
                <a:lnTo>
                  <a:pt x="41888" y="316497"/>
                </a:lnTo>
                <a:lnTo>
                  <a:pt x="31337" y="278828"/>
                </a:lnTo>
                <a:lnTo>
                  <a:pt x="29337" y="245491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4" y="41401"/>
                </a:lnTo>
                <a:lnTo>
                  <a:pt x="16256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39611" y="200152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8876" y="0"/>
                </a:moveTo>
                <a:lnTo>
                  <a:pt x="231775" y="0"/>
                </a:lnTo>
                <a:lnTo>
                  <a:pt x="321945" y="305943"/>
                </a:lnTo>
                <a:lnTo>
                  <a:pt x="324854" y="315398"/>
                </a:lnTo>
                <a:lnTo>
                  <a:pt x="342773" y="348869"/>
                </a:lnTo>
                <a:lnTo>
                  <a:pt x="347090" y="352425"/>
                </a:lnTo>
                <a:lnTo>
                  <a:pt x="353187" y="355092"/>
                </a:lnTo>
                <a:lnTo>
                  <a:pt x="361061" y="356743"/>
                </a:lnTo>
                <a:lnTo>
                  <a:pt x="361061" y="374776"/>
                </a:lnTo>
                <a:lnTo>
                  <a:pt x="210312" y="374776"/>
                </a:lnTo>
                <a:lnTo>
                  <a:pt x="210312" y="356743"/>
                </a:lnTo>
                <a:lnTo>
                  <a:pt x="219710" y="355600"/>
                </a:lnTo>
                <a:lnTo>
                  <a:pt x="226695" y="352933"/>
                </a:lnTo>
                <a:lnTo>
                  <a:pt x="231266" y="348742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29870" y="286003"/>
                </a:lnTo>
                <a:lnTo>
                  <a:pt x="222503" y="259207"/>
                </a:lnTo>
                <a:lnTo>
                  <a:pt x="105917" y="259207"/>
                </a:lnTo>
                <a:lnTo>
                  <a:pt x="96900" y="285114"/>
                </a:lnTo>
                <a:lnTo>
                  <a:pt x="94361" y="292481"/>
                </a:lnTo>
                <a:lnTo>
                  <a:pt x="92328" y="299465"/>
                </a:lnTo>
                <a:lnTo>
                  <a:pt x="90677" y="306324"/>
                </a:lnTo>
                <a:lnTo>
                  <a:pt x="89026" y="313182"/>
                </a:lnTo>
                <a:lnTo>
                  <a:pt x="88137" y="320421"/>
                </a:lnTo>
                <a:lnTo>
                  <a:pt x="88137" y="328040"/>
                </a:lnTo>
                <a:lnTo>
                  <a:pt x="89921" y="339848"/>
                </a:lnTo>
                <a:lnTo>
                  <a:pt x="95265" y="348583"/>
                </a:lnTo>
                <a:lnTo>
                  <a:pt x="104157" y="354222"/>
                </a:lnTo>
                <a:lnTo>
                  <a:pt x="116586" y="356743"/>
                </a:lnTo>
                <a:lnTo>
                  <a:pt x="116586" y="374776"/>
                </a:lnTo>
                <a:lnTo>
                  <a:pt x="0" y="374776"/>
                </a:lnTo>
                <a:lnTo>
                  <a:pt x="0" y="356743"/>
                </a:lnTo>
                <a:lnTo>
                  <a:pt x="6730" y="355981"/>
                </a:lnTo>
                <a:lnTo>
                  <a:pt x="12573" y="353568"/>
                </a:lnTo>
                <a:lnTo>
                  <a:pt x="38115" y="320563"/>
                </a:lnTo>
                <a:lnTo>
                  <a:pt x="45085" y="303402"/>
                </a:lnTo>
                <a:lnTo>
                  <a:pt x="15887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88330" y="197738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6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01" y="210833"/>
                </a:lnTo>
                <a:lnTo>
                  <a:pt x="324157" y="255168"/>
                </a:lnTo>
                <a:lnTo>
                  <a:pt x="312158" y="292238"/>
                </a:lnTo>
                <a:lnTo>
                  <a:pt x="284226" y="335279"/>
                </a:lnTo>
                <a:lnTo>
                  <a:pt x="245703" y="363926"/>
                </a:lnTo>
                <a:lnTo>
                  <a:pt x="197580" y="378729"/>
                </a:lnTo>
                <a:lnTo>
                  <a:pt x="160909" y="381507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38" y="68397"/>
                </a:lnTo>
                <a:lnTo>
                  <a:pt x="59152" y="35250"/>
                </a:lnTo>
                <a:lnTo>
                  <a:pt x="96895" y="12698"/>
                </a:lnTo>
                <a:lnTo>
                  <a:pt x="142095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75226" y="197738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89991" y="2539"/>
                </a:lnTo>
                <a:lnTo>
                  <a:pt x="240537" y="11683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384" y="80716"/>
                </a:lnTo>
                <a:lnTo>
                  <a:pt x="197246" y="71596"/>
                </a:lnTo>
                <a:lnTo>
                  <a:pt x="169799" y="37972"/>
                </a:lnTo>
                <a:lnTo>
                  <a:pt x="139446" y="31876"/>
                </a:lnTo>
                <a:lnTo>
                  <a:pt x="131921" y="32230"/>
                </a:lnTo>
                <a:lnTo>
                  <a:pt x="92201" y="53593"/>
                </a:lnTo>
                <a:lnTo>
                  <a:pt x="85216" y="79755"/>
                </a:lnTo>
                <a:lnTo>
                  <a:pt x="85598" y="87399"/>
                </a:lnTo>
                <a:lnTo>
                  <a:pt x="105171" y="124243"/>
                </a:lnTo>
                <a:lnTo>
                  <a:pt x="140997" y="148189"/>
                </a:lnTo>
                <a:lnTo>
                  <a:pt x="153924" y="155066"/>
                </a:lnTo>
                <a:lnTo>
                  <a:pt x="169860" y="163782"/>
                </a:lnTo>
                <a:lnTo>
                  <a:pt x="206883" y="189356"/>
                </a:lnTo>
                <a:lnTo>
                  <a:pt x="235203" y="225932"/>
                </a:lnTo>
                <a:lnTo>
                  <a:pt x="244348" y="272033"/>
                </a:lnTo>
                <a:lnTo>
                  <a:pt x="243373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384" y="378190"/>
                </a:lnTo>
                <a:lnTo>
                  <a:pt x="114681" y="381507"/>
                </a:lnTo>
                <a:lnTo>
                  <a:pt x="100611" y="381315"/>
                </a:lnTo>
                <a:lnTo>
                  <a:pt x="56641" y="378332"/>
                </a:lnTo>
                <a:lnTo>
                  <a:pt x="13458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6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29" y="225522"/>
                </a:lnTo>
                <a:lnTo>
                  <a:pt x="88653" y="213945"/>
                </a:lnTo>
                <a:lnTo>
                  <a:pt x="78771" y="208454"/>
                </a:lnTo>
                <a:lnTo>
                  <a:pt x="44672" y="185086"/>
                </a:lnTo>
                <a:lnTo>
                  <a:pt x="16061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31" y="18926"/>
                </a:lnTo>
                <a:lnTo>
                  <a:pt x="104600" y="3048"/>
                </a:lnTo>
                <a:lnTo>
                  <a:pt x="123493" y="762"/>
                </a:lnTo>
                <a:lnTo>
                  <a:pt x="14363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22805" y="197738"/>
            <a:ext cx="318135" cy="381635"/>
          </a:xfrm>
          <a:custGeom>
            <a:avLst/>
            <a:gdLst/>
            <a:ahLst/>
            <a:cxnLst/>
            <a:rect l="l" t="t" r="r" b="b"/>
            <a:pathLst>
              <a:path w="318135" h="381634">
                <a:moveTo>
                  <a:pt x="174879" y="0"/>
                </a:moveTo>
                <a:lnTo>
                  <a:pt x="204168" y="904"/>
                </a:lnTo>
                <a:lnTo>
                  <a:pt x="232219" y="3619"/>
                </a:lnTo>
                <a:lnTo>
                  <a:pt x="259032" y="8143"/>
                </a:lnTo>
                <a:lnTo>
                  <a:pt x="284606" y="14477"/>
                </a:lnTo>
                <a:lnTo>
                  <a:pt x="284606" y="91947"/>
                </a:lnTo>
                <a:lnTo>
                  <a:pt x="247269" y="91947"/>
                </a:lnTo>
                <a:lnTo>
                  <a:pt x="244008" y="81162"/>
                </a:lnTo>
                <a:lnTo>
                  <a:pt x="240522" y="71675"/>
                </a:lnTo>
                <a:lnTo>
                  <a:pt x="212089" y="38100"/>
                </a:lnTo>
                <a:lnTo>
                  <a:pt x="179450" y="31876"/>
                </a:lnTo>
                <a:lnTo>
                  <a:pt x="166328" y="32922"/>
                </a:lnTo>
                <a:lnTo>
                  <a:pt x="121864" y="57963"/>
                </a:lnTo>
                <a:lnTo>
                  <a:pt x="98932" y="101218"/>
                </a:lnTo>
                <a:lnTo>
                  <a:pt x="89900" y="142144"/>
                </a:lnTo>
                <a:lnTo>
                  <a:pt x="86868" y="192785"/>
                </a:lnTo>
                <a:lnTo>
                  <a:pt x="87370" y="215888"/>
                </a:lnTo>
                <a:lnTo>
                  <a:pt x="91422" y="257329"/>
                </a:lnTo>
                <a:lnTo>
                  <a:pt x="105156" y="306863"/>
                </a:lnTo>
                <a:lnTo>
                  <a:pt x="128271" y="338627"/>
                </a:lnTo>
                <a:lnTo>
                  <a:pt x="160400" y="349503"/>
                </a:lnTo>
                <a:lnTo>
                  <a:pt x="171616" y="348618"/>
                </a:lnTo>
                <a:lnTo>
                  <a:pt x="204517" y="316579"/>
                </a:lnTo>
                <a:lnTo>
                  <a:pt x="207297" y="269501"/>
                </a:lnTo>
                <a:lnTo>
                  <a:pt x="201802" y="236219"/>
                </a:lnTo>
                <a:lnTo>
                  <a:pt x="199898" y="233298"/>
                </a:lnTo>
                <a:lnTo>
                  <a:pt x="197357" y="230885"/>
                </a:lnTo>
                <a:lnTo>
                  <a:pt x="194182" y="229107"/>
                </a:lnTo>
                <a:lnTo>
                  <a:pt x="191135" y="227329"/>
                </a:lnTo>
                <a:lnTo>
                  <a:pt x="185674" y="225170"/>
                </a:lnTo>
                <a:lnTo>
                  <a:pt x="177800" y="222884"/>
                </a:lnTo>
                <a:lnTo>
                  <a:pt x="177800" y="204850"/>
                </a:lnTo>
                <a:lnTo>
                  <a:pt x="317626" y="204850"/>
                </a:lnTo>
                <a:lnTo>
                  <a:pt x="317626" y="222884"/>
                </a:lnTo>
                <a:lnTo>
                  <a:pt x="308610" y="225551"/>
                </a:lnTo>
                <a:lnTo>
                  <a:pt x="302387" y="228599"/>
                </a:lnTo>
                <a:lnTo>
                  <a:pt x="299085" y="232155"/>
                </a:lnTo>
                <a:lnTo>
                  <a:pt x="295782" y="235584"/>
                </a:lnTo>
                <a:lnTo>
                  <a:pt x="293624" y="240156"/>
                </a:lnTo>
                <a:lnTo>
                  <a:pt x="292354" y="245871"/>
                </a:lnTo>
                <a:lnTo>
                  <a:pt x="291211" y="251586"/>
                </a:lnTo>
                <a:lnTo>
                  <a:pt x="290702" y="259714"/>
                </a:lnTo>
                <a:lnTo>
                  <a:pt x="290702" y="270128"/>
                </a:lnTo>
                <a:lnTo>
                  <a:pt x="290702" y="372998"/>
                </a:lnTo>
                <a:lnTo>
                  <a:pt x="251332" y="381253"/>
                </a:lnTo>
                <a:lnTo>
                  <a:pt x="232791" y="361568"/>
                </a:lnTo>
                <a:lnTo>
                  <a:pt x="215909" y="370310"/>
                </a:lnTo>
                <a:lnTo>
                  <a:pt x="197850" y="376539"/>
                </a:lnTo>
                <a:lnTo>
                  <a:pt x="178623" y="380267"/>
                </a:lnTo>
                <a:lnTo>
                  <a:pt x="158242" y="381507"/>
                </a:lnTo>
                <a:lnTo>
                  <a:pt x="120878" y="378600"/>
                </a:lnTo>
                <a:lnTo>
                  <a:pt x="61390" y="355308"/>
                </a:lnTo>
                <a:lnTo>
                  <a:pt x="22074" y="308657"/>
                </a:lnTo>
                <a:lnTo>
                  <a:pt x="2452" y="238172"/>
                </a:lnTo>
                <a:lnTo>
                  <a:pt x="0" y="193928"/>
                </a:lnTo>
                <a:lnTo>
                  <a:pt x="879" y="169808"/>
                </a:lnTo>
                <a:lnTo>
                  <a:pt x="7875" y="126045"/>
                </a:lnTo>
                <a:lnTo>
                  <a:pt x="21609" y="88520"/>
                </a:lnTo>
                <a:lnTo>
                  <a:pt x="52577" y="45211"/>
                </a:lnTo>
                <a:lnTo>
                  <a:pt x="93208" y="16958"/>
                </a:lnTo>
                <a:lnTo>
                  <a:pt x="140462" y="2682"/>
                </a:lnTo>
                <a:lnTo>
                  <a:pt x="157372" y="668"/>
                </a:lnTo>
                <a:lnTo>
                  <a:pt x="17487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07014" y="1245591"/>
            <a:ext cx="2936670" cy="240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10560" y="872616"/>
            <a:ext cx="2985897" cy="3747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75684" y="900049"/>
            <a:ext cx="109347" cy="16154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65216" y="872616"/>
            <a:ext cx="531495" cy="375285"/>
          </a:xfrm>
          <a:custGeom>
            <a:avLst/>
            <a:gdLst/>
            <a:ahLst/>
            <a:cxnLst/>
            <a:rect l="l" t="t" r="r" b="b"/>
            <a:pathLst>
              <a:path w="531495" h="375284">
                <a:moveTo>
                  <a:pt x="0" y="0"/>
                </a:moveTo>
                <a:lnTo>
                  <a:pt x="146938" y="0"/>
                </a:lnTo>
                <a:lnTo>
                  <a:pt x="146938" y="18034"/>
                </a:lnTo>
                <a:lnTo>
                  <a:pt x="137413" y="19177"/>
                </a:lnTo>
                <a:lnTo>
                  <a:pt x="130429" y="21844"/>
                </a:lnTo>
                <a:lnTo>
                  <a:pt x="125857" y="26035"/>
                </a:lnTo>
                <a:lnTo>
                  <a:pt x="121412" y="30099"/>
                </a:lnTo>
                <a:lnTo>
                  <a:pt x="119125" y="36068"/>
                </a:lnTo>
                <a:lnTo>
                  <a:pt x="119125" y="43687"/>
                </a:lnTo>
                <a:lnTo>
                  <a:pt x="119606" y="51946"/>
                </a:lnTo>
                <a:lnTo>
                  <a:pt x="121062" y="62230"/>
                </a:lnTo>
                <a:lnTo>
                  <a:pt x="123519" y="74513"/>
                </a:lnTo>
                <a:lnTo>
                  <a:pt x="127000" y="88773"/>
                </a:lnTo>
                <a:lnTo>
                  <a:pt x="174244" y="278638"/>
                </a:lnTo>
                <a:lnTo>
                  <a:pt x="252603" y="0"/>
                </a:lnTo>
                <a:lnTo>
                  <a:pt x="314325" y="0"/>
                </a:lnTo>
                <a:lnTo>
                  <a:pt x="378206" y="278638"/>
                </a:lnTo>
                <a:lnTo>
                  <a:pt x="435863" y="93725"/>
                </a:lnTo>
                <a:lnTo>
                  <a:pt x="437699" y="87437"/>
                </a:lnTo>
                <a:lnTo>
                  <a:pt x="445135" y="52705"/>
                </a:lnTo>
                <a:lnTo>
                  <a:pt x="445135" y="46736"/>
                </a:lnTo>
                <a:lnTo>
                  <a:pt x="445135" y="37211"/>
                </a:lnTo>
                <a:lnTo>
                  <a:pt x="417322" y="18034"/>
                </a:lnTo>
                <a:lnTo>
                  <a:pt x="417322" y="0"/>
                </a:lnTo>
                <a:lnTo>
                  <a:pt x="531241" y="0"/>
                </a:lnTo>
                <a:lnTo>
                  <a:pt x="531241" y="18034"/>
                </a:lnTo>
                <a:lnTo>
                  <a:pt x="524510" y="19558"/>
                </a:lnTo>
                <a:lnTo>
                  <a:pt x="518795" y="22098"/>
                </a:lnTo>
                <a:lnTo>
                  <a:pt x="495823" y="55054"/>
                </a:lnTo>
                <a:lnTo>
                  <a:pt x="385953" y="374777"/>
                </a:lnTo>
                <a:lnTo>
                  <a:pt x="320929" y="374777"/>
                </a:lnTo>
                <a:lnTo>
                  <a:pt x="259207" y="118237"/>
                </a:lnTo>
                <a:lnTo>
                  <a:pt x="185928" y="374777"/>
                </a:lnTo>
                <a:lnTo>
                  <a:pt x="117729" y="374777"/>
                </a:lnTo>
                <a:lnTo>
                  <a:pt x="35560" y="68834"/>
                </a:lnTo>
                <a:lnTo>
                  <a:pt x="21717" y="31877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60925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1017" y="0"/>
                </a:lnTo>
                <a:lnTo>
                  <a:pt x="271017" y="86868"/>
                </a:lnTo>
                <a:lnTo>
                  <a:pt x="233552" y="86868"/>
                </a:lnTo>
                <a:lnTo>
                  <a:pt x="229242" y="74961"/>
                </a:lnTo>
                <a:lnTo>
                  <a:pt x="225266" y="65151"/>
                </a:lnTo>
                <a:lnTo>
                  <a:pt x="198056" y="35004"/>
                </a:lnTo>
                <a:lnTo>
                  <a:pt x="173482" y="32004"/>
                </a:lnTo>
                <a:lnTo>
                  <a:pt x="113919" y="32004"/>
                </a:lnTo>
                <a:lnTo>
                  <a:pt x="113919" y="163068"/>
                </a:lnTo>
                <a:lnTo>
                  <a:pt x="149987" y="163068"/>
                </a:lnTo>
                <a:lnTo>
                  <a:pt x="157987" y="163068"/>
                </a:lnTo>
                <a:lnTo>
                  <a:pt x="164337" y="161925"/>
                </a:lnTo>
                <a:lnTo>
                  <a:pt x="168783" y="159638"/>
                </a:lnTo>
                <a:lnTo>
                  <a:pt x="173354" y="157353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69" y="227137"/>
                </a:lnTo>
                <a:lnTo>
                  <a:pt x="184721" y="220646"/>
                </a:lnTo>
                <a:lnTo>
                  <a:pt x="169290" y="198628"/>
                </a:lnTo>
                <a:lnTo>
                  <a:pt x="164973" y="196215"/>
                </a:lnTo>
                <a:lnTo>
                  <a:pt x="158496" y="195072"/>
                </a:lnTo>
                <a:lnTo>
                  <a:pt x="149987" y="195072"/>
                </a:lnTo>
                <a:lnTo>
                  <a:pt x="113919" y="195072"/>
                </a:lnTo>
                <a:lnTo>
                  <a:pt x="113919" y="340868"/>
                </a:lnTo>
                <a:lnTo>
                  <a:pt x="173227" y="340868"/>
                </a:lnTo>
                <a:lnTo>
                  <a:pt x="179577" y="340868"/>
                </a:lnTo>
                <a:lnTo>
                  <a:pt x="184912" y="340487"/>
                </a:lnTo>
                <a:lnTo>
                  <a:pt x="189357" y="339598"/>
                </a:lnTo>
                <a:lnTo>
                  <a:pt x="193675" y="338836"/>
                </a:lnTo>
                <a:lnTo>
                  <a:pt x="211074" y="327152"/>
                </a:lnTo>
                <a:lnTo>
                  <a:pt x="214249" y="323723"/>
                </a:lnTo>
                <a:lnTo>
                  <a:pt x="217042" y="320040"/>
                </a:lnTo>
                <a:lnTo>
                  <a:pt x="219455" y="315975"/>
                </a:lnTo>
                <a:lnTo>
                  <a:pt x="221996" y="312038"/>
                </a:lnTo>
                <a:lnTo>
                  <a:pt x="236347" y="273177"/>
                </a:lnTo>
                <a:lnTo>
                  <a:pt x="273685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4" y="41402"/>
                </a:lnTo>
                <a:lnTo>
                  <a:pt x="16255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65853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6017" y="20066"/>
                </a:lnTo>
                <a:lnTo>
                  <a:pt x="130429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650" y="29463"/>
                </a:lnTo>
                <a:lnTo>
                  <a:pt x="118872" y="32766"/>
                </a:lnTo>
                <a:lnTo>
                  <a:pt x="117094" y="36068"/>
                </a:lnTo>
                <a:lnTo>
                  <a:pt x="115697" y="40386"/>
                </a:lnTo>
                <a:lnTo>
                  <a:pt x="115062" y="45593"/>
                </a:lnTo>
                <a:lnTo>
                  <a:pt x="114300" y="50927"/>
                </a:lnTo>
                <a:lnTo>
                  <a:pt x="113919" y="58674"/>
                </a:lnTo>
                <a:lnTo>
                  <a:pt x="113919" y="68834"/>
                </a:lnTo>
                <a:lnTo>
                  <a:pt x="113919" y="304292"/>
                </a:lnTo>
                <a:lnTo>
                  <a:pt x="113919" y="310642"/>
                </a:lnTo>
                <a:lnTo>
                  <a:pt x="114173" y="316611"/>
                </a:lnTo>
                <a:lnTo>
                  <a:pt x="114426" y="322072"/>
                </a:lnTo>
                <a:lnTo>
                  <a:pt x="114808" y="327533"/>
                </a:lnTo>
                <a:lnTo>
                  <a:pt x="115570" y="331978"/>
                </a:lnTo>
                <a:lnTo>
                  <a:pt x="116712" y="335407"/>
                </a:lnTo>
                <a:lnTo>
                  <a:pt x="117729" y="338836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4764" y="340233"/>
                </a:lnTo>
                <a:lnTo>
                  <a:pt x="26670" y="336423"/>
                </a:lnTo>
                <a:lnTo>
                  <a:pt x="27939" y="331724"/>
                </a:lnTo>
                <a:lnTo>
                  <a:pt x="28448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580"/>
                </a:lnTo>
                <a:lnTo>
                  <a:pt x="29337" y="59817"/>
                </a:lnTo>
                <a:lnTo>
                  <a:pt x="29083" y="52705"/>
                </a:lnTo>
                <a:lnTo>
                  <a:pt x="28575" y="46990"/>
                </a:lnTo>
                <a:lnTo>
                  <a:pt x="28194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90314" y="872616"/>
            <a:ext cx="351790" cy="375285"/>
          </a:xfrm>
          <a:custGeom>
            <a:avLst/>
            <a:gdLst/>
            <a:ahLst/>
            <a:cxnLst/>
            <a:rect l="l" t="t" r="r" b="b"/>
            <a:pathLst>
              <a:path w="351789" h="375284">
                <a:moveTo>
                  <a:pt x="0" y="0"/>
                </a:moveTo>
                <a:lnTo>
                  <a:pt x="151002" y="0"/>
                </a:lnTo>
                <a:lnTo>
                  <a:pt x="151002" y="18034"/>
                </a:lnTo>
                <a:lnTo>
                  <a:pt x="141605" y="19177"/>
                </a:lnTo>
                <a:lnTo>
                  <a:pt x="134620" y="21844"/>
                </a:lnTo>
                <a:lnTo>
                  <a:pt x="130048" y="26035"/>
                </a:lnTo>
                <a:lnTo>
                  <a:pt x="125475" y="30099"/>
                </a:lnTo>
                <a:lnTo>
                  <a:pt x="123189" y="36068"/>
                </a:lnTo>
                <a:lnTo>
                  <a:pt x="123189" y="43687"/>
                </a:lnTo>
                <a:lnTo>
                  <a:pt x="123189" y="49784"/>
                </a:lnTo>
                <a:lnTo>
                  <a:pt x="123698" y="55625"/>
                </a:lnTo>
                <a:lnTo>
                  <a:pt x="131699" y="88773"/>
                </a:lnTo>
                <a:lnTo>
                  <a:pt x="185674" y="284861"/>
                </a:lnTo>
                <a:lnTo>
                  <a:pt x="253237" y="89662"/>
                </a:lnTo>
                <a:lnTo>
                  <a:pt x="255905" y="81915"/>
                </a:lnTo>
                <a:lnTo>
                  <a:pt x="258063" y="74803"/>
                </a:lnTo>
                <a:lnTo>
                  <a:pt x="259587" y="68072"/>
                </a:lnTo>
                <a:lnTo>
                  <a:pt x="261112" y="61341"/>
                </a:lnTo>
                <a:lnTo>
                  <a:pt x="261874" y="54229"/>
                </a:lnTo>
                <a:lnTo>
                  <a:pt x="261874" y="46736"/>
                </a:lnTo>
                <a:lnTo>
                  <a:pt x="261874" y="37846"/>
                </a:lnTo>
                <a:lnTo>
                  <a:pt x="233552" y="18034"/>
                </a:lnTo>
                <a:lnTo>
                  <a:pt x="233552" y="0"/>
                </a:lnTo>
                <a:lnTo>
                  <a:pt x="351282" y="0"/>
                </a:lnTo>
                <a:lnTo>
                  <a:pt x="351282" y="18034"/>
                </a:lnTo>
                <a:lnTo>
                  <a:pt x="344297" y="19177"/>
                </a:lnTo>
                <a:lnTo>
                  <a:pt x="338455" y="21336"/>
                </a:lnTo>
                <a:lnTo>
                  <a:pt x="333628" y="24765"/>
                </a:lnTo>
                <a:lnTo>
                  <a:pt x="328802" y="28067"/>
                </a:lnTo>
                <a:lnTo>
                  <a:pt x="324358" y="32893"/>
                </a:lnTo>
                <a:lnTo>
                  <a:pt x="306705" y="69977"/>
                </a:lnTo>
                <a:lnTo>
                  <a:pt x="192277" y="374777"/>
                </a:lnTo>
                <a:lnTo>
                  <a:pt x="129159" y="374777"/>
                </a:lnTo>
                <a:lnTo>
                  <a:pt x="39115" y="68834"/>
                </a:lnTo>
                <a:lnTo>
                  <a:pt x="22733" y="29337"/>
                </a:lnTo>
                <a:lnTo>
                  <a:pt x="18287" y="25781"/>
                </a:lnTo>
                <a:lnTo>
                  <a:pt x="13970" y="22225"/>
                </a:lnTo>
                <a:lnTo>
                  <a:pt x="7874" y="19685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966336" y="87261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4" h="373380">
                <a:moveTo>
                  <a:pt x="0" y="0"/>
                </a:moveTo>
                <a:lnTo>
                  <a:pt x="159258" y="0"/>
                </a:lnTo>
                <a:lnTo>
                  <a:pt x="174757" y="285"/>
                </a:lnTo>
                <a:lnTo>
                  <a:pt x="213995" y="4572"/>
                </a:lnTo>
                <a:lnTo>
                  <a:pt x="253491" y="18287"/>
                </a:lnTo>
                <a:lnTo>
                  <a:pt x="282162" y="43640"/>
                </a:lnTo>
                <a:lnTo>
                  <a:pt x="296735" y="81327"/>
                </a:lnTo>
                <a:lnTo>
                  <a:pt x="298068" y="100584"/>
                </a:lnTo>
                <a:lnTo>
                  <a:pt x="297473" y="113444"/>
                </a:lnTo>
                <a:lnTo>
                  <a:pt x="283450" y="155571"/>
                </a:lnTo>
                <a:lnTo>
                  <a:pt x="254476" y="184467"/>
                </a:lnTo>
                <a:lnTo>
                  <a:pt x="220472" y="202184"/>
                </a:lnTo>
                <a:lnTo>
                  <a:pt x="220472" y="204850"/>
                </a:lnTo>
                <a:lnTo>
                  <a:pt x="253873" y="228219"/>
                </a:lnTo>
                <a:lnTo>
                  <a:pt x="277749" y="265175"/>
                </a:lnTo>
                <a:lnTo>
                  <a:pt x="295021" y="302387"/>
                </a:lnTo>
                <a:lnTo>
                  <a:pt x="300734" y="314005"/>
                </a:lnTo>
                <a:lnTo>
                  <a:pt x="323728" y="345193"/>
                </a:lnTo>
                <a:lnTo>
                  <a:pt x="344677" y="354838"/>
                </a:lnTo>
                <a:lnTo>
                  <a:pt x="344677" y="372872"/>
                </a:lnTo>
                <a:lnTo>
                  <a:pt x="239522" y="372872"/>
                </a:lnTo>
                <a:lnTo>
                  <a:pt x="231356" y="360586"/>
                </a:lnTo>
                <a:lnTo>
                  <a:pt x="222678" y="345646"/>
                </a:lnTo>
                <a:lnTo>
                  <a:pt x="213500" y="328062"/>
                </a:lnTo>
                <a:lnTo>
                  <a:pt x="203835" y="307848"/>
                </a:lnTo>
                <a:lnTo>
                  <a:pt x="182499" y="261112"/>
                </a:lnTo>
                <a:lnTo>
                  <a:pt x="177903" y="251489"/>
                </a:lnTo>
                <a:lnTo>
                  <a:pt x="152018" y="219583"/>
                </a:lnTo>
                <a:lnTo>
                  <a:pt x="147192" y="217424"/>
                </a:lnTo>
                <a:lnTo>
                  <a:pt x="139826" y="216281"/>
                </a:lnTo>
                <a:lnTo>
                  <a:pt x="129793" y="216281"/>
                </a:lnTo>
                <a:lnTo>
                  <a:pt x="113918" y="216281"/>
                </a:lnTo>
                <a:lnTo>
                  <a:pt x="113918" y="304292"/>
                </a:lnTo>
                <a:lnTo>
                  <a:pt x="114038" y="313741"/>
                </a:lnTo>
                <a:lnTo>
                  <a:pt x="133603" y="352298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5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43248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1017" y="0"/>
                </a:lnTo>
                <a:lnTo>
                  <a:pt x="271017" y="86868"/>
                </a:lnTo>
                <a:lnTo>
                  <a:pt x="233552" y="86868"/>
                </a:lnTo>
                <a:lnTo>
                  <a:pt x="229242" y="74961"/>
                </a:lnTo>
                <a:lnTo>
                  <a:pt x="225266" y="65151"/>
                </a:lnTo>
                <a:lnTo>
                  <a:pt x="198056" y="35004"/>
                </a:lnTo>
                <a:lnTo>
                  <a:pt x="173481" y="32004"/>
                </a:lnTo>
                <a:lnTo>
                  <a:pt x="113918" y="32004"/>
                </a:lnTo>
                <a:lnTo>
                  <a:pt x="113918" y="163068"/>
                </a:lnTo>
                <a:lnTo>
                  <a:pt x="149987" y="163068"/>
                </a:lnTo>
                <a:lnTo>
                  <a:pt x="157987" y="163068"/>
                </a:lnTo>
                <a:lnTo>
                  <a:pt x="164337" y="161925"/>
                </a:lnTo>
                <a:lnTo>
                  <a:pt x="168783" y="159638"/>
                </a:lnTo>
                <a:lnTo>
                  <a:pt x="173354" y="157353"/>
                </a:lnTo>
                <a:lnTo>
                  <a:pt x="188722" y="123698"/>
                </a:lnTo>
                <a:lnTo>
                  <a:pt x="219583" y="123698"/>
                </a:lnTo>
                <a:lnTo>
                  <a:pt x="219583" y="234569"/>
                </a:lnTo>
                <a:lnTo>
                  <a:pt x="188722" y="234569"/>
                </a:lnTo>
                <a:lnTo>
                  <a:pt x="186769" y="227137"/>
                </a:lnTo>
                <a:lnTo>
                  <a:pt x="184721" y="220646"/>
                </a:lnTo>
                <a:lnTo>
                  <a:pt x="169290" y="198628"/>
                </a:lnTo>
                <a:lnTo>
                  <a:pt x="164973" y="196215"/>
                </a:lnTo>
                <a:lnTo>
                  <a:pt x="158496" y="195072"/>
                </a:lnTo>
                <a:lnTo>
                  <a:pt x="149987" y="195072"/>
                </a:lnTo>
                <a:lnTo>
                  <a:pt x="113918" y="195072"/>
                </a:lnTo>
                <a:lnTo>
                  <a:pt x="113918" y="340868"/>
                </a:lnTo>
                <a:lnTo>
                  <a:pt x="173227" y="340868"/>
                </a:lnTo>
                <a:lnTo>
                  <a:pt x="179577" y="340868"/>
                </a:lnTo>
                <a:lnTo>
                  <a:pt x="184912" y="340487"/>
                </a:lnTo>
                <a:lnTo>
                  <a:pt x="189356" y="339598"/>
                </a:lnTo>
                <a:lnTo>
                  <a:pt x="193675" y="338836"/>
                </a:lnTo>
                <a:lnTo>
                  <a:pt x="211074" y="327152"/>
                </a:lnTo>
                <a:lnTo>
                  <a:pt x="214249" y="323723"/>
                </a:lnTo>
                <a:lnTo>
                  <a:pt x="217042" y="320040"/>
                </a:lnTo>
                <a:lnTo>
                  <a:pt x="219455" y="315975"/>
                </a:lnTo>
                <a:lnTo>
                  <a:pt x="221996" y="312038"/>
                </a:lnTo>
                <a:lnTo>
                  <a:pt x="236347" y="273177"/>
                </a:lnTo>
                <a:lnTo>
                  <a:pt x="273685" y="273177"/>
                </a:lnTo>
                <a:lnTo>
                  <a:pt x="268477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6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834"/>
                </a:lnTo>
                <a:lnTo>
                  <a:pt x="29337" y="60325"/>
                </a:lnTo>
                <a:lnTo>
                  <a:pt x="29083" y="53086"/>
                </a:lnTo>
                <a:lnTo>
                  <a:pt x="28575" y="47244"/>
                </a:lnTo>
                <a:lnTo>
                  <a:pt x="28193" y="41402"/>
                </a:lnTo>
                <a:lnTo>
                  <a:pt x="16255" y="24257"/>
                </a:lnTo>
                <a:lnTo>
                  <a:pt x="12446" y="21971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276980" y="872616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5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3972" y="95885"/>
                </a:lnTo>
                <a:lnTo>
                  <a:pt x="281541" y="87243"/>
                </a:lnTo>
                <a:lnTo>
                  <a:pt x="279384" y="79803"/>
                </a:lnTo>
                <a:lnTo>
                  <a:pt x="261366" y="43434"/>
                </a:lnTo>
                <a:lnTo>
                  <a:pt x="252603" y="36957"/>
                </a:lnTo>
                <a:lnTo>
                  <a:pt x="249555" y="35306"/>
                </a:lnTo>
                <a:lnTo>
                  <a:pt x="245618" y="34036"/>
                </a:lnTo>
                <a:lnTo>
                  <a:pt x="241046" y="33147"/>
                </a:lnTo>
                <a:lnTo>
                  <a:pt x="236347" y="32385"/>
                </a:lnTo>
                <a:lnTo>
                  <a:pt x="230251" y="32004"/>
                </a:lnTo>
                <a:lnTo>
                  <a:pt x="222885" y="32004"/>
                </a:lnTo>
                <a:lnTo>
                  <a:pt x="203200" y="32004"/>
                </a:lnTo>
                <a:lnTo>
                  <a:pt x="203200" y="304292"/>
                </a:lnTo>
                <a:lnTo>
                  <a:pt x="203200" y="313944"/>
                </a:lnTo>
                <a:lnTo>
                  <a:pt x="203454" y="321183"/>
                </a:lnTo>
                <a:lnTo>
                  <a:pt x="203962" y="326263"/>
                </a:lnTo>
                <a:lnTo>
                  <a:pt x="204597" y="331216"/>
                </a:lnTo>
                <a:lnTo>
                  <a:pt x="205486" y="335280"/>
                </a:lnTo>
                <a:lnTo>
                  <a:pt x="207010" y="338455"/>
                </a:lnTo>
                <a:lnTo>
                  <a:pt x="208407" y="341503"/>
                </a:lnTo>
                <a:lnTo>
                  <a:pt x="210185" y="344043"/>
                </a:lnTo>
                <a:lnTo>
                  <a:pt x="212344" y="345948"/>
                </a:lnTo>
                <a:lnTo>
                  <a:pt x="214376" y="347853"/>
                </a:lnTo>
                <a:lnTo>
                  <a:pt x="236220" y="354838"/>
                </a:lnTo>
                <a:lnTo>
                  <a:pt x="236220" y="372872"/>
                </a:lnTo>
                <a:lnTo>
                  <a:pt x="85471" y="372872"/>
                </a:lnTo>
                <a:lnTo>
                  <a:pt x="85471" y="354838"/>
                </a:lnTo>
                <a:lnTo>
                  <a:pt x="93091" y="353568"/>
                </a:lnTo>
                <a:lnTo>
                  <a:pt x="99187" y="351790"/>
                </a:lnTo>
                <a:lnTo>
                  <a:pt x="103632" y="349758"/>
                </a:lnTo>
                <a:lnTo>
                  <a:pt x="108077" y="347599"/>
                </a:lnTo>
                <a:lnTo>
                  <a:pt x="111379" y="344678"/>
                </a:lnTo>
                <a:lnTo>
                  <a:pt x="113538" y="340868"/>
                </a:lnTo>
                <a:lnTo>
                  <a:pt x="115824" y="337058"/>
                </a:lnTo>
                <a:lnTo>
                  <a:pt x="117094" y="332105"/>
                </a:lnTo>
                <a:lnTo>
                  <a:pt x="117729" y="326263"/>
                </a:lnTo>
                <a:lnTo>
                  <a:pt x="118237" y="320294"/>
                </a:lnTo>
                <a:lnTo>
                  <a:pt x="118491" y="313055"/>
                </a:lnTo>
                <a:lnTo>
                  <a:pt x="118491" y="304292"/>
                </a:lnTo>
                <a:lnTo>
                  <a:pt x="118491" y="32004"/>
                </a:lnTo>
                <a:lnTo>
                  <a:pt x="96393" y="32004"/>
                </a:lnTo>
                <a:lnTo>
                  <a:pt x="88677" y="32242"/>
                </a:lnTo>
                <a:lnTo>
                  <a:pt x="51816" y="53340"/>
                </a:lnTo>
                <a:lnTo>
                  <a:pt x="45085" y="69850"/>
                </a:lnTo>
                <a:lnTo>
                  <a:pt x="42822" y="76614"/>
                </a:lnTo>
                <a:lnTo>
                  <a:pt x="40798" y="83200"/>
                </a:lnTo>
                <a:lnTo>
                  <a:pt x="39012" y="89620"/>
                </a:lnTo>
                <a:lnTo>
                  <a:pt x="37465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904870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5" h="373380">
                <a:moveTo>
                  <a:pt x="0" y="0"/>
                </a:moveTo>
                <a:lnTo>
                  <a:pt x="110617" y="0"/>
                </a:lnTo>
                <a:lnTo>
                  <a:pt x="207264" y="168021"/>
                </a:lnTo>
                <a:lnTo>
                  <a:pt x="230759" y="210820"/>
                </a:lnTo>
                <a:lnTo>
                  <a:pt x="250600" y="249682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36"/>
                </a:lnTo>
                <a:lnTo>
                  <a:pt x="258572" y="193675"/>
                </a:lnTo>
                <a:lnTo>
                  <a:pt x="258000" y="157289"/>
                </a:lnTo>
                <a:lnTo>
                  <a:pt x="257810" y="119380"/>
                </a:lnTo>
                <a:lnTo>
                  <a:pt x="257810" y="68580"/>
                </a:lnTo>
                <a:lnTo>
                  <a:pt x="257716" y="60321"/>
                </a:lnTo>
                <a:lnTo>
                  <a:pt x="244602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1" y="0"/>
                </a:lnTo>
                <a:lnTo>
                  <a:pt x="331851" y="18034"/>
                </a:lnTo>
                <a:lnTo>
                  <a:pt x="324485" y="20447"/>
                </a:lnTo>
                <a:lnTo>
                  <a:pt x="319405" y="22479"/>
                </a:lnTo>
                <a:lnTo>
                  <a:pt x="302375" y="60555"/>
                </a:lnTo>
                <a:lnTo>
                  <a:pt x="302260" y="68580"/>
                </a:lnTo>
                <a:lnTo>
                  <a:pt x="302260" y="372872"/>
                </a:lnTo>
                <a:lnTo>
                  <a:pt x="232918" y="372872"/>
                </a:lnTo>
                <a:lnTo>
                  <a:pt x="110109" y="160274"/>
                </a:lnTo>
                <a:lnTo>
                  <a:pt x="88471" y="121808"/>
                </a:lnTo>
                <a:lnTo>
                  <a:pt x="73406" y="92583"/>
                </a:lnTo>
                <a:lnTo>
                  <a:pt x="70993" y="92583"/>
                </a:lnTo>
                <a:lnTo>
                  <a:pt x="72179" y="122344"/>
                </a:lnTo>
                <a:lnTo>
                  <a:pt x="73056" y="152939"/>
                </a:lnTo>
                <a:lnTo>
                  <a:pt x="73600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95"/>
                </a:lnTo>
                <a:lnTo>
                  <a:pt x="83185" y="346202"/>
                </a:lnTo>
                <a:lnTo>
                  <a:pt x="86741" y="349377"/>
                </a:lnTo>
                <a:lnTo>
                  <a:pt x="93345" y="352298"/>
                </a:lnTo>
                <a:lnTo>
                  <a:pt x="103251" y="354838"/>
                </a:lnTo>
                <a:lnTo>
                  <a:pt x="1032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0"/>
                </a:lnTo>
                <a:lnTo>
                  <a:pt x="16002" y="348742"/>
                </a:lnTo>
                <a:lnTo>
                  <a:pt x="19939" y="346583"/>
                </a:lnTo>
                <a:lnTo>
                  <a:pt x="22860" y="343662"/>
                </a:lnTo>
                <a:lnTo>
                  <a:pt x="24765" y="339852"/>
                </a:lnTo>
                <a:lnTo>
                  <a:pt x="26670" y="336169"/>
                </a:lnTo>
                <a:lnTo>
                  <a:pt x="27812" y="331470"/>
                </a:lnTo>
                <a:lnTo>
                  <a:pt x="28448" y="325882"/>
                </a:lnTo>
                <a:lnTo>
                  <a:pt x="28956" y="320167"/>
                </a:lnTo>
                <a:lnTo>
                  <a:pt x="29210" y="313055"/>
                </a:lnTo>
                <a:lnTo>
                  <a:pt x="29210" y="304546"/>
                </a:lnTo>
                <a:lnTo>
                  <a:pt x="29210" y="68325"/>
                </a:lnTo>
                <a:lnTo>
                  <a:pt x="23749" y="30480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10560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6016" y="20066"/>
                </a:lnTo>
                <a:lnTo>
                  <a:pt x="130428" y="22225"/>
                </a:lnTo>
                <a:lnTo>
                  <a:pt x="126872" y="24511"/>
                </a:lnTo>
                <a:lnTo>
                  <a:pt x="123316" y="26797"/>
                </a:lnTo>
                <a:lnTo>
                  <a:pt x="120650" y="29463"/>
                </a:lnTo>
                <a:lnTo>
                  <a:pt x="118871" y="32766"/>
                </a:lnTo>
                <a:lnTo>
                  <a:pt x="117093" y="36068"/>
                </a:lnTo>
                <a:lnTo>
                  <a:pt x="115696" y="40386"/>
                </a:lnTo>
                <a:lnTo>
                  <a:pt x="115062" y="45593"/>
                </a:lnTo>
                <a:lnTo>
                  <a:pt x="114300" y="50927"/>
                </a:lnTo>
                <a:lnTo>
                  <a:pt x="113918" y="58674"/>
                </a:lnTo>
                <a:lnTo>
                  <a:pt x="113918" y="68834"/>
                </a:lnTo>
                <a:lnTo>
                  <a:pt x="113918" y="304292"/>
                </a:lnTo>
                <a:lnTo>
                  <a:pt x="113918" y="310642"/>
                </a:lnTo>
                <a:lnTo>
                  <a:pt x="114172" y="316611"/>
                </a:lnTo>
                <a:lnTo>
                  <a:pt x="114426" y="322072"/>
                </a:lnTo>
                <a:lnTo>
                  <a:pt x="114807" y="327533"/>
                </a:lnTo>
                <a:lnTo>
                  <a:pt x="115569" y="331978"/>
                </a:lnTo>
                <a:lnTo>
                  <a:pt x="116712" y="335407"/>
                </a:lnTo>
                <a:lnTo>
                  <a:pt x="117728" y="338836"/>
                </a:lnTo>
                <a:lnTo>
                  <a:pt x="143382" y="354838"/>
                </a:lnTo>
                <a:lnTo>
                  <a:pt x="143382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6"/>
                </a:lnTo>
                <a:lnTo>
                  <a:pt x="24764" y="340233"/>
                </a:lnTo>
                <a:lnTo>
                  <a:pt x="26669" y="336423"/>
                </a:lnTo>
                <a:lnTo>
                  <a:pt x="27939" y="331724"/>
                </a:lnTo>
                <a:lnTo>
                  <a:pt x="28447" y="326009"/>
                </a:lnTo>
                <a:lnTo>
                  <a:pt x="28956" y="320294"/>
                </a:lnTo>
                <a:lnTo>
                  <a:pt x="29337" y="313055"/>
                </a:lnTo>
                <a:lnTo>
                  <a:pt x="29337" y="304292"/>
                </a:lnTo>
                <a:lnTo>
                  <a:pt x="29337" y="68580"/>
                </a:lnTo>
                <a:lnTo>
                  <a:pt x="29337" y="59817"/>
                </a:lnTo>
                <a:lnTo>
                  <a:pt x="29082" y="52705"/>
                </a:lnTo>
                <a:lnTo>
                  <a:pt x="28575" y="46990"/>
                </a:lnTo>
                <a:lnTo>
                  <a:pt x="28193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35940" y="1620977"/>
            <a:ext cx="7312025" cy="472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6350" indent="-274320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  <a:tab pos="1807845" algn="l"/>
                <a:tab pos="4240530" algn="l"/>
                <a:tab pos="5609590" algn="l"/>
                <a:tab pos="6391275" algn="l"/>
              </a:tabLst>
            </a:pPr>
            <a:r>
              <a:rPr sz="3600" dirty="0">
                <a:latin typeface="Cambria"/>
                <a:cs typeface="Cambria"/>
              </a:rPr>
              <a:t>Lis</a:t>
            </a:r>
            <a:r>
              <a:rPr sz="3600" spc="-40" dirty="0">
                <a:latin typeface="Cambria"/>
                <a:cs typeface="Cambria"/>
              </a:rPr>
              <a:t>t</a:t>
            </a:r>
            <a:r>
              <a:rPr sz="3600" dirty="0">
                <a:latin typeface="Cambria"/>
                <a:cs typeface="Cambria"/>
              </a:rPr>
              <a:t>en	</a:t>
            </a:r>
            <a:r>
              <a:rPr sz="3600" spc="-5" dirty="0">
                <a:latin typeface="Cambria"/>
                <a:cs typeface="Cambria"/>
              </a:rPr>
              <a:t>at</a:t>
            </a:r>
            <a:r>
              <a:rPr sz="3600" spc="-30" dirty="0">
                <a:latin typeface="Cambria"/>
                <a:cs typeface="Cambria"/>
              </a:rPr>
              <a:t>t</a:t>
            </a:r>
            <a:r>
              <a:rPr sz="3600" dirty="0">
                <a:latin typeface="Cambria"/>
                <a:cs typeface="Cambria"/>
              </a:rPr>
              <a:t>e</a:t>
            </a:r>
            <a:r>
              <a:rPr sz="3600" spc="-15" dirty="0">
                <a:latin typeface="Cambria"/>
                <a:cs typeface="Cambria"/>
              </a:rPr>
              <a:t>n</a:t>
            </a:r>
            <a:r>
              <a:rPr sz="3600" spc="-5" dirty="0">
                <a:latin typeface="Cambria"/>
                <a:cs typeface="Cambria"/>
              </a:rPr>
              <a:t>t</a:t>
            </a:r>
            <a:r>
              <a:rPr sz="3600" spc="-75" dirty="0">
                <a:latin typeface="Cambria"/>
                <a:cs typeface="Cambria"/>
              </a:rPr>
              <a:t>i</a:t>
            </a:r>
            <a:r>
              <a:rPr sz="3600" spc="-90" dirty="0">
                <a:latin typeface="Cambria"/>
                <a:cs typeface="Cambria"/>
              </a:rPr>
              <a:t>v</a:t>
            </a:r>
            <a:r>
              <a:rPr sz="3600" dirty="0">
                <a:latin typeface="Cambria"/>
                <a:cs typeface="Cambria"/>
              </a:rPr>
              <a:t>e</a:t>
            </a:r>
            <a:r>
              <a:rPr sz="3600" spc="-85" dirty="0">
                <a:latin typeface="Cambria"/>
                <a:cs typeface="Cambria"/>
              </a:rPr>
              <a:t>l</a:t>
            </a:r>
            <a:r>
              <a:rPr sz="3600" spc="-305" dirty="0">
                <a:latin typeface="Cambria"/>
                <a:cs typeface="Cambria"/>
              </a:rPr>
              <a:t>y</a:t>
            </a:r>
            <a:r>
              <a:rPr sz="3600" dirty="0">
                <a:latin typeface="Cambria"/>
                <a:cs typeface="Cambria"/>
              </a:rPr>
              <a:t>,	</a:t>
            </a:r>
            <a:r>
              <a:rPr sz="3600" spc="-5" dirty="0">
                <a:latin typeface="Cambria"/>
                <a:cs typeface="Cambria"/>
              </a:rPr>
              <a:t>usin</a:t>
            </a:r>
            <a:r>
              <a:rPr sz="3600" dirty="0">
                <a:latin typeface="Cambria"/>
                <a:cs typeface="Cambria"/>
              </a:rPr>
              <a:t>g	</a:t>
            </a:r>
            <a:r>
              <a:rPr sz="3600" spc="-5" dirty="0">
                <a:latin typeface="Cambria"/>
                <a:cs typeface="Cambria"/>
              </a:rPr>
              <a:t>al</a:t>
            </a:r>
            <a:r>
              <a:rPr sz="3600" dirty="0">
                <a:latin typeface="Cambria"/>
                <a:cs typeface="Cambria"/>
              </a:rPr>
              <a:t>l	</a:t>
            </a:r>
            <a:r>
              <a:rPr sz="3600" spc="-80" dirty="0">
                <a:latin typeface="Cambria"/>
                <a:cs typeface="Cambria"/>
              </a:rPr>
              <a:t>y</a:t>
            </a:r>
            <a:r>
              <a:rPr sz="3600" dirty="0">
                <a:latin typeface="Cambria"/>
                <a:cs typeface="Cambria"/>
              </a:rPr>
              <a:t>our  </a:t>
            </a:r>
            <a:r>
              <a:rPr sz="3600" spc="-5" dirty="0">
                <a:latin typeface="Cambria"/>
                <a:cs typeface="Cambria"/>
              </a:rPr>
              <a:t>senses</a:t>
            </a:r>
            <a:endParaRPr sz="3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5" dirty="0">
                <a:latin typeface="Cambria"/>
                <a:cs typeface="Cambria"/>
              </a:rPr>
              <a:t>Speak </a:t>
            </a:r>
            <a:r>
              <a:rPr sz="3600" spc="-25" dirty="0">
                <a:latin typeface="Cambria"/>
                <a:cs typeface="Cambria"/>
              </a:rPr>
              <a:t>slowly </a:t>
            </a:r>
            <a:r>
              <a:rPr sz="3600" spc="-10" dirty="0">
                <a:latin typeface="Cambria"/>
                <a:cs typeface="Cambria"/>
              </a:rPr>
              <a:t>and</a:t>
            </a:r>
            <a:r>
              <a:rPr sz="3600" spc="30" dirty="0">
                <a:latin typeface="Cambria"/>
                <a:cs typeface="Cambria"/>
              </a:rPr>
              <a:t> </a:t>
            </a:r>
            <a:r>
              <a:rPr sz="3600" spc="-20" dirty="0">
                <a:latin typeface="Cambria"/>
                <a:cs typeface="Cambria"/>
              </a:rPr>
              <a:t>clearly</a:t>
            </a:r>
            <a:endParaRPr sz="3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dirty="0">
                <a:latin typeface="Cambria"/>
                <a:cs typeface="Cambria"/>
              </a:rPr>
              <a:t>Use </a:t>
            </a:r>
            <a:r>
              <a:rPr sz="3600" spc="-10" dirty="0">
                <a:latin typeface="Cambria"/>
                <a:cs typeface="Cambria"/>
              </a:rPr>
              <a:t>language </a:t>
            </a:r>
            <a:r>
              <a:rPr sz="3600" spc="-5" dirty="0">
                <a:latin typeface="Cambria"/>
                <a:cs typeface="Cambria"/>
              </a:rPr>
              <a:t>that client</a:t>
            </a:r>
            <a:r>
              <a:rPr sz="3600" spc="-40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understand</a:t>
            </a:r>
            <a:endParaRPr sz="3600">
              <a:latin typeface="Cambria"/>
              <a:cs typeface="Cambria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  <a:tab pos="2192020" algn="l"/>
                <a:tab pos="4025900" algn="l"/>
                <a:tab pos="5414010" algn="l"/>
                <a:tab pos="6645909" algn="l"/>
              </a:tabLst>
            </a:pPr>
            <a:r>
              <a:rPr sz="3600" dirty="0">
                <a:latin typeface="Cambria"/>
                <a:cs typeface="Cambria"/>
              </a:rPr>
              <a:t>Clar</a:t>
            </a:r>
            <a:r>
              <a:rPr sz="3600" spc="-10" dirty="0">
                <a:latin typeface="Cambria"/>
                <a:cs typeface="Cambria"/>
              </a:rPr>
              <a:t>i</a:t>
            </a:r>
            <a:r>
              <a:rPr sz="3600" dirty="0">
                <a:latin typeface="Cambria"/>
                <a:cs typeface="Cambria"/>
              </a:rPr>
              <a:t>fy	</a:t>
            </a:r>
            <a:r>
              <a:rPr sz="3600" spc="-5" dirty="0">
                <a:latin typeface="Cambria"/>
                <a:cs typeface="Cambria"/>
              </a:rPr>
              <a:t>point</a:t>
            </a:r>
            <a:r>
              <a:rPr sz="3600" dirty="0">
                <a:latin typeface="Cambria"/>
                <a:cs typeface="Cambria"/>
              </a:rPr>
              <a:t>s	</a:t>
            </a:r>
            <a:r>
              <a:rPr sz="3600" spc="-5" dirty="0">
                <a:latin typeface="Cambria"/>
                <a:cs typeface="Cambria"/>
              </a:rPr>
              <a:t>tha</a:t>
            </a:r>
            <a:r>
              <a:rPr sz="3600" dirty="0">
                <a:latin typeface="Cambria"/>
                <a:cs typeface="Cambria"/>
              </a:rPr>
              <a:t>t	</a:t>
            </a:r>
            <a:r>
              <a:rPr sz="3600" spc="-5" dirty="0">
                <a:latin typeface="Cambria"/>
                <a:cs typeface="Cambria"/>
              </a:rPr>
              <a:t>a</a:t>
            </a:r>
            <a:r>
              <a:rPr sz="3600" spc="-55" dirty="0">
                <a:latin typeface="Cambria"/>
                <a:cs typeface="Cambria"/>
              </a:rPr>
              <a:t>r</a:t>
            </a:r>
            <a:r>
              <a:rPr sz="3600" dirty="0">
                <a:latin typeface="Cambria"/>
                <a:cs typeface="Cambria"/>
              </a:rPr>
              <a:t>e	</a:t>
            </a:r>
            <a:r>
              <a:rPr sz="3600" spc="-5" dirty="0">
                <a:latin typeface="Cambria"/>
                <a:cs typeface="Cambria"/>
              </a:rPr>
              <a:t>not  </a:t>
            </a:r>
            <a:r>
              <a:rPr sz="3600" spc="-10" dirty="0">
                <a:latin typeface="Cambria"/>
                <a:cs typeface="Cambria"/>
              </a:rPr>
              <a:t>understood</a:t>
            </a:r>
            <a:endParaRPr sz="3600">
              <a:latin typeface="Cambria"/>
              <a:cs typeface="Cambria"/>
            </a:endParaRPr>
          </a:p>
          <a:p>
            <a:pPr marL="286385" marR="7620" indent="-274320">
              <a:lnSpc>
                <a:spcPct val="100000"/>
              </a:lnSpc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  <a:tab pos="1388745" algn="l"/>
                <a:tab pos="3515360" algn="l"/>
                <a:tab pos="4135120" algn="l"/>
                <a:tab pos="5579110" algn="l"/>
                <a:tab pos="6028690" algn="l"/>
              </a:tabLst>
            </a:pPr>
            <a:r>
              <a:rPr sz="3600" dirty="0">
                <a:latin typeface="Cambria"/>
                <a:cs typeface="Cambria"/>
              </a:rPr>
              <a:t>Pl</a:t>
            </a:r>
            <a:r>
              <a:rPr sz="3600" spc="10" dirty="0">
                <a:latin typeface="Cambria"/>
                <a:cs typeface="Cambria"/>
              </a:rPr>
              <a:t>a</a:t>
            </a:r>
            <a:r>
              <a:rPr sz="3600" dirty="0">
                <a:latin typeface="Cambria"/>
                <a:cs typeface="Cambria"/>
              </a:rPr>
              <a:t>n	</a:t>
            </a:r>
            <a:r>
              <a:rPr sz="3600" spc="5" dirty="0">
                <a:latin typeface="Cambria"/>
                <a:cs typeface="Cambria"/>
              </a:rPr>
              <a:t>q</a:t>
            </a:r>
            <a:r>
              <a:rPr sz="3600" spc="-5" dirty="0">
                <a:latin typeface="Cambria"/>
                <a:cs typeface="Cambria"/>
              </a:rPr>
              <a:t>uestion</a:t>
            </a:r>
            <a:r>
              <a:rPr sz="3600" dirty="0">
                <a:latin typeface="Cambria"/>
                <a:cs typeface="Cambria"/>
              </a:rPr>
              <a:t>s	</a:t>
            </a:r>
            <a:r>
              <a:rPr sz="3600" spc="-35" dirty="0">
                <a:latin typeface="Cambria"/>
                <a:cs typeface="Cambria"/>
              </a:rPr>
              <a:t>t</a:t>
            </a:r>
            <a:r>
              <a:rPr sz="3600" dirty="0">
                <a:latin typeface="Cambria"/>
                <a:cs typeface="Cambria"/>
              </a:rPr>
              <a:t>o	</a:t>
            </a:r>
            <a:r>
              <a:rPr sz="3600" spc="-50" dirty="0">
                <a:latin typeface="Cambria"/>
                <a:cs typeface="Cambria"/>
              </a:rPr>
              <a:t>f</a:t>
            </a:r>
            <a:r>
              <a:rPr sz="3600" dirty="0">
                <a:latin typeface="Cambria"/>
                <a:cs typeface="Cambria"/>
              </a:rPr>
              <a:t>ol</a:t>
            </a:r>
            <a:r>
              <a:rPr sz="3600" spc="-10" dirty="0">
                <a:latin typeface="Cambria"/>
                <a:cs typeface="Cambria"/>
              </a:rPr>
              <a:t>l</a:t>
            </a:r>
            <a:r>
              <a:rPr sz="3600" spc="-15" dirty="0">
                <a:latin typeface="Cambria"/>
                <a:cs typeface="Cambria"/>
              </a:rPr>
              <a:t>o</a:t>
            </a:r>
            <a:r>
              <a:rPr sz="3600" dirty="0">
                <a:latin typeface="Cambria"/>
                <a:cs typeface="Cambria"/>
              </a:rPr>
              <a:t>w	a	</a:t>
            </a:r>
            <a:r>
              <a:rPr sz="3600" spc="-5" dirty="0">
                <a:latin typeface="Cambria"/>
                <a:cs typeface="Cambria"/>
              </a:rPr>
              <a:t>logical  sequence</a:t>
            </a:r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2437" y="133405"/>
            <a:ext cx="8333740" cy="592518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Ask </a:t>
            </a:r>
            <a:r>
              <a:rPr sz="3200" spc="-15" dirty="0">
                <a:latin typeface="Cambria"/>
                <a:cs typeface="Cambria"/>
              </a:rPr>
              <a:t>only </a:t>
            </a:r>
            <a:r>
              <a:rPr sz="3200" dirty="0">
                <a:latin typeface="Cambria"/>
                <a:cs typeface="Cambria"/>
              </a:rPr>
              <a:t>one </a:t>
            </a:r>
            <a:r>
              <a:rPr sz="3200" spc="-5" dirty="0">
                <a:latin typeface="Cambria"/>
                <a:cs typeface="Cambria"/>
              </a:rPr>
              <a:t>question </a:t>
            </a:r>
            <a:r>
              <a:rPr sz="3200" dirty="0">
                <a:latin typeface="Cambria"/>
                <a:cs typeface="Cambria"/>
              </a:rPr>
              <a:t>at a</a:t>
            </a:r>
            <a:r>
              <a:rPr sz="3200" spc="-4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time</a:t>
            </a:r>
            <a:endParaRPr sz="3200">
              <a:latin typeface="Cambria"/>
              <a:cs typeface="Cambria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5" dirty="0">
                <a:latin typeface="Cambria"/>
                <a:cs typeface="Cambria"/>
              </a:rPr>
              <a:t>Allow the patient </a:t>
            </a:r>
            <a:r>
              <a:rPr sz="3200" spc="-15" dirty="0">
                <a:latin typeface="Cambria"/>
                <a:cs typeface="Cambria"/>
              </a:rPr>
              <a:t>to </a:t>
            </a:r>
            <a:r>
              <a:rPr sz="3200" dirty="0">
                <a:latin typeface="Cambria"/>
                <a:cs typeface="Cambria"/>
              </a:rPr>
              <a:t>clarify </a:t>
            </a:r>
            <a:r>
              <a:rPr sz="3200" spc="-5" dirty="0">
                <a:latin typeface="Cambria"/>
                <a:cs typeface="Cambria"/>
              </a:rPr>
              <a:t>the </a:t>
            </a:r>
            <a:r>
              <a:rPr sz="3200" spc="-15" dirty="0">
                <a:latin typeface="Cambria"/>
                <a:cs typeface="Cambria"/>
              </a:rPr>
              <a:t>asked </a:t>
            </a:r>
            <a:r>
              <a:rPr sz="3200" dirty="0">
                <a:latin typeface="Cambria"/>
                <a:cs typeface="Cambria"/>
              </a:rPr>
              <a:t>question,  if</a:t>
            </a:r>
            <a:r>
              <a:rPr sz="3200" spc="-5" dirty="0">
                <a:latin typeface="Cambria"/>
                <a:cs typeface="Cambria"/>
              </a:rPr>
              <a:t> need</a:t>
            </a:r>
            <a:endParaRPr sz="3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Do </a:t>
            </a:r>
            <a:r>
              <a:rPr sz="3200" spc="-5" dirty="0">
                <a:latin typeface="Cambria"/>
                <a:cs typeface="Cambria"/>
              </a:rPr>
              <a:t>not </a:t>
            </a:r>
            <a:r>
              <a:rPr sz="3200" dirty="0">
                <a:latin typeface="Cambria"/>
                <a:cs typeface="Cambria"/>
              </a:rPr>
              <a:t>impose </a:t>
            </a:r>
            <a:r>
              <a:rPr sz="3200" spc="-15" dirty="0">
                <a:latin typeface="Cambria"/>
                <a:cs typeface="Cambria"/>
              </a:rPr>
              <a:t>your </a:t>
            </a:r>
            <a:r>
              <a:rPr sz="3200" spc="-5" dirty="0">
                <a:latin typeface="Cambria"/>
                <a:cs typeface="Cambria"/>
              </a:rPr>
              <a:t>own </a:t>
            </a:r>
            <a:r>
              <a:rPr sz="3200" spc="-20" dirty="0">
                <a:latin typeface="Cambria"/>
                <a:cs typeface="Cambria"/>
              </a:rPr>
              <a:t>values </a:t>
            </a:r>
            <a:r>
              <a:rPr sz="3200" dirty="0">
                <a:latin typeface="Cambria"/>
                <a:cs typeface="Cambria"/>
              </a:rPr>
              <a:t>on </a:t>
            </a:r>
            <a:r>
              <a:rPr sz="3200" spc="-5" dirty="0">
                <a:latin typeface="Cambria"/>
                <a:cs typeface="Cambria"/>
              </a:rPr>
              <a:t>the</a:t>
            </a:r>
            <a:r>
              <a:rPr sz="3200" spc="-6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patient</a:t>
            </a:r>
            <a:endParaRPr sz="3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40" dirty="0">
                <a:latin typeface="Cambria"/>
                <a:cs typeface="Cambria"/>
              </a:rPr>
              <a:t>Avoid </a:t>
            </a:r>
            <a:r>
              <a:rPr sz="3200" spc="-5" dirty="0">
                <a:latin typeface="Cambria"/>
                <a:cs typeface="Cambria"/>
              </a:rPr>
              <a:t>using personal </a:t>
            </a:r>
            <a:r>
              <a:rPr sz="3200" spc="-15" dirty="0">
                <a:latin typeface="Cambria"/>
                <a:cs typeface="Cambria"/>
              </a:rPr>
              <a:t>examples</a:t>
            </a:r>
            <a:endParaRPr sz="3200">
              <a:latin typeface="Cambria"/>
              <a:cs typeface="Cambria"/>
            </a:endParaRPr>
          </a:p>
          <a:p>
            <a:pPr marL="286385" marR="70485" indent="-2743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Non </a:t>
            </a:r>
            <a:r>
              <a:rPr sz="3200" spc="-20" dirty="0">
                <a:latin typeface="Cambria"/>
                <a:cs typeface="Cambria"/>
              </a:rPr>
              <a:t>verbally </a:t>
            </a:r>
            <a:r>
              <a:rPr sz="3200" spc="-25" dirty="0">
                <a:latin typeface="Cambria"/>
                <a:cs typeface="Cambria"/>
              </a:rPr>
              <a:t>convey </a:t>
            </a:r>
            <a:r>
              <a:rPr sz="3200" dirty="0">
                <a:latin typeface="Cambria"/>
                <a:cs typeface="Cambria"/>
              </a:rPr>
              <a:t>respect, concern, </a:t>
            </a:r>
            <a:r>
              <a:rPr sz="3200" spc="-10" dirty="0">
                <a:latin typeface="Cambria"/>
                <a:cs typeface="Cambria"/>
              </a:rPr>
              <a:t>interest  </a:t>
            </a:r>
            <a:r>
              <a:rPr sz="3200" dirty="0">
                <a:latin typeface="Cambria"/>
                <a:cs typeface="Cambria"/>
              </a:rPr>
              <a:t>and</a:t>
            </a:r>
            <a:r>
              <a:rPr sz="3200" spc="-3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acceptance</a:t>
            </a:r>
            <a:endParaRPr sz="3200">
              <a:latin typeface="Cambria"/>
              <a:cs typeface="Cambria"/>
            </a:endParaRPr>
          </a:p>
          <a:p>
            <a:pPr marL="286385" marR="193040" indent="-274320">
              <a:lnSpc>
                <a:spcPct val="100000"/>
              </a:lnSpc>
              <a:spcBef>
                <a:spcPts val="6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Use </a:t>
            </a:r>
            <a:r>
              <a:rPr sz="3200" spc="-5" dirty="0">
                <a:latin typeface="Cambria"/>
                <a:cs typeface="Cambria"/>
              </a:rPr>
              <a:t>and accept </a:t>
            </a:r>
            <a:r>
              <a:rPr sz="3200" dirty="0">
                <a:latin typeface="Cambria"/>
                <a:cs typeface="Cambria"/>
              </a:rPr>
              <a:t>silence </a:t>
            </a:r>
            <a:r>
              <a:rPr sz="3200" spc="-20" dirty="0">
                <a:latin typeface="Cambria"/>
                <a:cs typeface="Cambria"/>
              </a:rPr>
              <a:t>to </a:t>
            </a:r>
            <a:r>
              <a:rPr sz="3200" spc="-5" dirty="0">
                <a:latin typeface="Cambria"/>
                <a:cs typeface="Cambria"/>
              </a:rPr>
              <a:t>help the patient  </a:t>
            </a:r>
            <a:r>
              <a:rPr sz="3200" spc="-10" dirty="0">
                <a:latin typeface="Cambria"/>
                <a:cs typeface="Cambria"/>
              </a:rPr>
              <a:t>search for </a:t>
            </a:r>
            <a:r>
              <a:rPr sz="3200" spc="-15" dirty="0">
                <a:latin typeface="Cambria"/>
                <a:cs typeface="Cambria"/>
              </a:rPr>
              <a:t>more </a:t>
            </a:r>
            <a:r>
              <a:rPr sz="3200" spc="-5" dirty="0">
                <a:latin typeface="Cambria"/>
                <a:cs typeface="Cambria"/>
              </a:rPr>
              <a:t>thoughts </a:t>
            </a:r>
            <a:r>
              <a:rPr sz="3200" dirty="0">
                <a:latin typeface="Cambria"/>
                <a:cs typeface="Cambria"/>
              </a:rPr>
              <a:t>or </a:t>
            </a:r>
            <a:r>
              <a:rPr sz="3200" spc="-20" dirty="0">
                <a:latin typeface="Cambria"/>
                <a:cs typeface="Cambria"/>
              </a:rPr>
              <a:t>to </a:t>
            </a:r>
            <a:r>
              <a:rPr sz="3200" spc="-10" dirty="0">
                <a:latin typeface="Cambria"/>
                <a:cs typeface="Cambria"/>
              </a:rPr>
              <a:t>organize</a:t>
            </a:r>
            <a:r>
              <a:rPr sz="3200" spc="-3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them</a:t>
            </a:r>
            <a:endParaRPr sz="3200">
              <a:latin typeface="Cambria"/>
              <a:cs typeface="Cambria"/>
            </a:endParaRPr>
          </a:p>
          <a:p>
            <a:pPr marL="286385" marR="508634" indent="-2743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Use </a:t>
            </a:r>
            <a:r>
              <a:rPr sz="3200" spc="-35" dirty="0">
                <a:latin typeface="Cambria"/>
                <a:cs typeface="Cambria"/>
              </a:rPr>
              <a:t>eye </a:t>
            </a:r>
            <a:r>
              <a:rPr sz="3200" dirty="0">
                <a:latin typeface="Cambria"/>
                <a:cs typeface="Cambria"/>
              </a:rPr>
              <a:t>contact </a:t>
            </a:r>
            <a:r>
              <a:rPr sz="3200" spc="-5" dirty="0">
                <a:latin typeface="Cambria"/>
                <a:cs typeface="Cambria"/>
              </a:rPr>
              <a:t>and </a:t>
            </a:r>
            <a:r>
              <a:rPr sz="3200" dirty="0">
                <a:latin typeface="Cambria"/>
                <a:cs typeface="Cambria"/>
              </a:rPr>
              <a:t>be </a:t>
            </a:r>
            <a:r>
              <a:rPr sz="3200" spc="-5" dirty="0">
                <a:latin typeface="Cambria"/>
                <a:cs typeface="Cambria"/>
              </a:rPr>
              <a:t>calm, unhurried and  sympathetic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81350" y="1233313"/>
            <a:ext cx="5037586" cy="267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86814" y="822197"/>
            <a:ext cx="5026533" cy="41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46646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5" h="167640">
                <a:moveTo>
                  <a:pt x="59435" y="0"/>
                </a:moveTo>
                <a:lnTo>
                  <a:pt x="0" y="167639"/>
                </a:lnTo>
                <a:lnTo>
                  <a:pt x="107060" y="167639"/>
                </a:lnTo>
                <a:lnTo>
                  <a:pt x="5943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76086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436" y="0"/>
                </a:moveTo>
                <a:lnTo>
                  <a:pt x="0" y="167639"/>
                </a:lnTo>
                <a:lnTo>
                  <a:pt x="107061" y="167639"/>
                </a:lnTo>
                <a:lnTo>
                  <a:pt x="5943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97372" y="861822"/>
            <a:ext cx="150495" cy="336550"/>
          </a:xfrm>
          <a:custGeom>
            <a:avLst/>
            <a:gdLst/>
            <a:ahLst/>
            <a:cxnLst/>
            <a:rect l="l" t="t" r="r" b="b"/>
            <a:pathLst>
              <a:path w="150495" h="336550">
                <a:moveTo>
                  <a:pt x="26542" y="0"/>
                </a:moveTo>
                <a:lnTo>
                  <a:pt x="17966" y="25"/>
                </a:lnTo>
                <a:lnTo>
                  <a:pt x="10699" y="111"/>
                </a:lnTo>
                <a:lnTo>
                  <a:pt x="4718" y="267"/>
                </a:lnTo>
                <a:lnTo>
                  <a:pt x="0" y="507"/>
                </a:lnTo>
                <a:lnTo>
                  <a:pt x="0" y="335406"/>
                </a:lnTo>
                <a:lnTo>
                  <a:pt x="3710" y="335813"/>
                </a:lnTo>
                <a:lnTo>
                  <a:pt x="9493" y="336089"/>
                </a:lnTo>
                <a:lnTo>
                  <a:pt x="17323" y="336246"/>
                </a:lnTo>
                <a:lnTo>
                  <a:pt x="27177" y="336295"/>
                </a:lnTo>
                <a:lnTo>
                  <a:pt x="42842" y="335700"/>
                </a:lnTo>
                <a:lnTo>
                  <a:pt x="82168" y="326770"/>
                </a:lnTo>
                <a:lnTo>
                  <a:pt x="119536" y="296056"/>
                </a:lnTo>
                <a:lnTo>
                  <a:pt x="139700" y="253873"/>
                </a:lnTo>
                <a:lnTo>
                  <a:pt x="147700" y="214153"/>
                </a:lnTo>
                <a:lnTo>
                  <a:pt x="150367" y="166624"/>
                </a:lnTo>
                <a:lnTo>
                  <a:pt x="149415" y="139547"/>
                </a:lnTo>
                <a:lnTo>
                  <a:pt x="141795" y="92632"/>
                </a:lnTo>
                <a:lnTo>
                  <a:pt x="126817" y="55264"/>
                </a:lnTo>
                <a:lnTo>
                  <a:pt x="92455" y="17652"/>
                </a:lnTo>
                <a:lnTo>
                  <a:pt x="45039" y="1097"/>
                </a:lnTo>
                <a:lnTo>
                  <a:pt x="2654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58973" y="857250"/>
            <a:ext cx="118364" cy="175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6369" y="856996"/>
            <a:ext cx="171450" cy="346710"/>
          </a:xfrm>
          <a:custGeom>
            <a:avLst/>
            <a:gdLst/>
            <a:ahLst/>
            <a:cxnLst/>
            <a:rect l="l" t="t" r="r" b="b"/>
            <a:pathLst>
              <a:path w="171450" h="346709">
                <a:moveTo>
                  <a:pt x="85089" y="0"/>
                </a:moveTo>
                <a:lnTo>
                  <a:pt x="47450" y="10302"/>
                </a:lnTo>
                <a:lnTo>
                  <a:pt x="20954" y="41275"/>
                </a:lnTo>
                <a:lnTo>
                  <a:pt x="5238" y="93662"/>
                </a:lnTo>
                <a:lnTo>
                  <a:pt x="0" y="168528"/>
                </a:lnTo>
                <a:lnTo>
                  <a:pt x="1337" y="210552"/>
                </a:lnTo>
                <a:lnTo>
                  <a:pt x="12108" y="277453"/>
                </a:lnTo>
                <a:lnTo>
                  <a:pt x="33781" y="321502"/>
                </a:lnTo>
                <a:lnTo>
                  <a:pt x="66738" y="343461"/>
                </a:lnTo>
                <a:lnTo>
                  <a:pt x="87502" y="346201"/>
                </a:lnTo>
                <a:lnTo>
                  <a:pt x="98506" y="345420"/>
                </a:lnTo>
                <a:lnTo>
                  <a:pt x="134131" y="327074"/>
                </a:lnTo>
                <a:lnTo>
                  <a:pt x="157142" y="287694"/>
                </a:lnTo>
                <a:lnTo>
                  <a:pt x="166750" y="246761"/>
                </a:lnTo>
                <a:lnTo>
                  <a:pt x="170805" y="197897"/>
                </a:lnTo>
                <a:lnTo>
                  <a:pt x="171068" y="180086"/>
                </a:lnTo>
                <a:lnTo>
                  <a:pt x="170495" y="151655"/>
                </a:lnTo>
                <a:lnTo>
                  <a:pt x="165871" y="101986"/>
                </a:lnTo>
                <a:lnTo>
                  <a:pt x="156462" y="62005"/>
                </a:lnTo>
                <a:lnTo>
                  <a:pt x="133476" y="20446"/>
                </a:lnTo>
                <a:lnTo>
                  <a:pt x="99187" y="1283"/>
                </a:lnTo>
                <a:lnTo>
                  <a:pt x="85089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00452" y="856996"/>
            <a:ext cx="171450" cy="346710"/>
          </a:xfrm>
          <a:custGeom>
            <a:avLst/>
            <a:gdLst/>
            <a:ahLst/>
            <a:cxnLst/>
            <a:rect l="l" t="t" r="r" b="b"/>
            <a:pathLst>
              <a:path w="171450" h="346709">
                <a:moveTo>
                  <a:pt x="85090" y="0"/>
                </a:moveTo>
                <a:lnTo>
                  <a:pt x="47498" y="10302"/>
                </a:lnTo>
                <a:lnTo>
                  <a:pt x="20955" y="41275"/>
                </a:lnTo>
                <a:lnTo>
                  <a:pt x="5238" y="93662"/>
                </a:lnTo>
                <a:lnTo>
                  <a:pt x="0" y="168528"/>
                </a:lnTo>
                <a:lnTo>
                  <a:pt x="1337" y="210552"/>
                </a:lnTo>
                <a:lnTo>
                  <a:pt x="12108" y="277453"/>
                </a:lnTo>
                <a:lnTo>
                  <a:pt x="33782" y="321502"/>
                </a:lnTo>
                <a:lnTo>
                  <a:pt x="66738" y="343461"/>
                </a:lnTo>
                <a:lnTo>
                  <a:pt x="87503" y="346201"/>
                </a:lnTo>
                <a:lnTo>
                  <a:pt x="98506" y="345420"/>
                </a:lnTo>
                <a:lnTo>
                  <a:pt x="134131" y="327074"/>
                </a:lnTo>
                <a:lnTo>
                  <a:pt x="157142" y="287694"/>
                </a:lnTo>
                <a:lnTo>
                  <a:pt x="166751" y="246761"/>
                </a:lnTo>
                <a:lnTo>
                  <a:pt x="170805" y="197897"/>
                </a:lnTo>
                <a:lnTo>
                  <a:pt x="171069" y="180086"/>
                </a:lnTo>
                <a:lnTo>
                  <a:pt x="170495" y="151655"/>
                </a:lnTo>
                <a:lnTo>
                  <a:pt x="165871" y="101986"/>
                </a:lnTo>
                <a:lnTo>
                  <a:pt x="156462" y="62005"/>
                </a:lnTo>
                <a:lnTo>
                  <a:pt x="133477" y="20446"/>
                </a:lnTo>
                <a:lnTo>
                  <a:pt x="99187" y="1283"/>
                </a:lnTo>
                <a:lnTo>
                  <a:pt x="850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20308" y="826897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20" h="406400">
                <a:moveTo>
                  <a:pt x="0" y="0"/>
                </a:moveTo>
                <a:lnTo>
                  <a:pt x="350265" y="0"/>
                </a:lnTo>
                <a:lnTo>
                  <a:pt x="350265" y="104520"/>
                </a:lnTo>
                <a:lnTo>
                  <a:pt x="309499" y="104520"/>
                </a:lnTo>
                <a:lnTo>
                  <a:pt x="306806" y="95091"/>
                </a:lnTo>
                <a:lnTo>
                  <a:pt x="304434" y="86994"/>
                </a:lnTo>
                <a:lnTo>
                  <a:pt x="293242" y="58547"/>
                </a:lnTo>
                <a:lnTo>
                  <a:pt x="290575" y="54101"/>
                </a:lnTo>
                <a:lnTo>
                  <a:pt x="250951" y="34925"/>
                </a:lnTo>
                <a:lnTo>
                  <a:pt x="242824" y="34925"/>
                </a:lnTo>
                <a:lnTo>
                  <a:pt x="221361" y="34925"/>
                </a:lnTo>
                <a:lnTo>
                  <a:pt x="221361" y="331597"/>
                </a:lnTo>
                <a:lnTo>
                  <a:pt x="221361" y="342138"/>
                </a:lnTo>
                <a:lnTo>
                  <a:pt x="221741" y="350138"/>
                </a:lnTo>
                <a:lnTo>
                  <a:pt x="240918" y="382650"/>
                </a:lnTo>
                <a:lnTo>
                  <a:pt x="244982" y="384301"/>
                </a:lnTo>
                <a:lnTo>
                  <a:pt x="250443" y="385699"/>
                </a:lnTo>
                <a:lnTo>
                  <a:pt x="257428" y="386714"/>
                </a:lnTo>
                <a:lnTo>
                  <a:pt x="257428" y="406400"/>
                </a:lnTo>
                <a:lnTo>
                  <a:pt x="93090" y="406400"/>
                </a:lnTo>
                <a:lnTo>
                  <a:pt x="93090" y="386714"/>
                </a:lnTo>
                <a:lnTo>
                  <a:pt x="101472" y="385317"/>
                </a:lnTo>
                <a:lnTo>
                  <a:pt x="108076" y="383413"/>
                </a:lnTo>
                <a:lnTo>
                  <a:pt x="112902" y="381126"/>
                </a:lnTo>
                <a:lnTo>
                  <a:pt x="117728" y="378840"/>
                </a:lnTo>
                <a:lnTo>
                  <a:pt x="121412" y="375665"/>
                </a:lnTo>
                <a:lnTo>
                  <a:pt x="123825" y="371475"/>
                </a:lnTo>
                <a:lnTo>
                  <a:pt x="126111" y="367283"/>
                </a:lnTo>
                <a:lnTo>
                  <a:pt x="127634" y="362076"/>
                </a:lnTo>
                <a:lnTo>
                  <a:pt x="128269" y="355600"/>
                </a:lnTo>
                <a:lnTo>
                  <a:pt x="128904" y="349123"/>
                </a:lnTo>
                <a:lnTo>
                  <a:pt x="129158" y="341122"/>
                </a:lnTo>
                <a:lnTo>
                  <a:pt x="129158" y="331597"/>
                </a:lnTo>
                <a:lnTo>
                  <a:pt x="129158" y="34925"/>
                </a:lnTo>
                <a:lnTo>
                  <a:pt x="105028" y="34925"/>
                </a:lnTo>
                <a:lnTo>
                  <a:pt x="96599" y="35167"/>
                </a:lnTo>
                <a:lnTo>
                  <a:pt x="61087" y="52069"/>
                </a:lnTo>
                <a:lnTo>
                  <a:pt x="44465" y="90725"/>
                </a:lnTo>
                <a:lnTo>
                  <a:pt x="40766" y="104520"/>
                </a:lnTo>
                <a:lnTo>
                  <a:pt x="0" y="104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73294" y="826897"/>
            <a:ext cx="370840" cy="406400"/>
          </a:xfrm>
          <a:custGeom>
            <a:avLst/>
            <a:gdLst/>
            <a:ahLst/>
            <a:cxnLst/>
            <a:rect l="l" t="t" r="r" b="b"/>
            <a:pathLst>
              <a:path w="370839" h="406400">
                <a:moveTo>
                  <a:pt x="0" y="0"/>
                </a:moveTo>
                <a:lnTo>
                  <a:pt x="154812" y="0"/>
                </a:lnTo>
                <a:lnTo>
                  <a:pt x="178649" y="496"/>
                </a:lnTo>
                <a:lnTo>
                  <a:pt x="220178" y="4393"/>
                </a:lnTo>
                <a:lnTo>
                  <a:pt x="269319" y="17748"/>
                </a:lnTo>
                <a:lnTo>
                  <a:pt x="309385" y="40895"/>
                </a:lnTo>
                <a:lnTo>
                  <a:pt x="338835" y="71881"/>
                </a:lnTo>
                <a:lnTo>
                  <a:pt x="358177" y="110690"/>
                </a:lnTo>
                <a:lnTo>
                  <a:pt x="368363" y="157956"/>
                </a:lnTo>
                <a:lnTo>
                  <a:pt x="370331" y="194437"/>
                </a:lnTo>
                <a:lnTo>
                  <a:pt x="369643" y="217062"/>
                </a:lnTo>
                <a:lnTo>
                  <a:pt x="364170" y="258695"/>
                </a:lnTo>
                <a:lnTo>
                  <a:pt x="353292" y="295540"/>
                </a:lnTo>
                <a:lnTo>
                  <a:pt x="326770" y="340867"/>
                </a:lnTo>
                <a:lnTo>
                  <a:pt x="292873" y="371461"/>
                </a:lnTo>
                <a:lnTo>
                  <a:pt x="249110" y="392509"/>
                </a:lnTo>
                <a:lnTo>
                  <a:pt x="197814" y="403292"/>
                </a:lnTo>
                <a:lnTo>
                  <a:pt x="158087" y="406046"/>
                </a:lnTo>
                <a:lnTo>
                  <a:pt x="13512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8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3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5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2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29336" y="40004"/>
                </a:lnTo>
                <a:lnTo>
                  <a:pt x="27177" y="36067"/>
                </a:lnTo>
                <a:lnTo>
                  <a:pt x="25145" y="32130"/>
                </a:lnTo>
                <a:lnTo>
                  <a:pt x="21970" y="28828"/>
                </a:lnTo>
                <a:lnTo>
                  <a:pt x="17652" y="26415"/>
                </a:lnTo>
                <a:lnTo>
                  <a:pt x="13461" y="23875"/>
                </a:lnTo>
                <a:lnTo>
                  <a:pt x="7492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02378" y="826897"/>
            <a:ext cx="288290" cy="406400"/>
          </a:xfrm>
          <a:custGeom>
            <a:avLst/>
            <a:gdLst/>
            <a:ahLst/>
            <a:cxnLst/>
            <a:rect l="l" t="t" r="r" b="b"/>
            <a:pathLst>
              <a:path w="288289" h="406400">
                <a:moveTo>
                  <a:pt x="0" y="0"/>
                </a:moveTo>
                <a:lnTo>
                  <a:pt x="287782" y="0"/>
                </a:lnTo>
                <a:lnTo>
                  <a:pt x="287782" y="94741"/>
                </a:lnTo>
                <a:lnTo>
                  <a:pt x="247014" y="94741"/>
                </a:lnTo>
                <a:lnTo>
                  <a:pt x="242325" y="81712"/>
                </a:lnTo>
                <a:lnTo>
                  <a:pt x="237982" y="70992"/>
                </a:lnTo>
                <a:lnTo>
                  <a:pt x="213995" y="40639"/>
                </a:lnTo>
                <a:lnTo>
                  <a:pt x="181610" y="34925"/>
                </a:lnTo>
                <a:lnTo>
                  <a:pt x="124079" y="34925"/>
                </a:lnTo>
                <a:lnTo>
                  <a:pt x="124079" y="186308"/>
                </a:lnTo>
                <a:lnTo>
                  <a:pt x="162179" y="186308"/>
                </a:lnTo>
                <a:lnTo>
                  <a:pt x="171576" y="186308"/>
                </a:lnTo>
                <a:lnTo>
                  <a:pt x="178688" y="184912"/>
                </a:lnTo>
                <a:lnTo>
                  <a:pt x="183769" y="181990"/>
                </a:lnTo>
                <a:lnTo>
                  <a:pt x="188849" y="179197"/>
                </a:lnTo>
                <a:lnTo>
                  <a:pt x="204470" y="139064"/>
                </a:lnTo>
                <a:lnTo>
                  <a:pt x="238125" y="139064"/>
                </a:lnTo>
                <a:lnTo>
                  <a:pt x="238125" y="268858"/>
                </a:lnTo>
                <a:lnTo>
                  <a:pt x="204470" y="268858"/>
                </a:lnTo>
                <a:lnTo>
                  <a:pt x="202584" y="259974"/>
                </a:lnTo>
                <a:lnTo>
                  <a:pt x="200533" y="252174"/>
                </a:lnTo>
                <a:lnTo>
                  <a:pt x="183387" y="225425"/>
                </a:lnTo>
                <a:lnTo>
                  <a:pt x="178435" y="222630"/>
                </a:lnTo>
                <a:lnTo>
                  <a:pt x="171323" y="221233"/>
                </a:lnTo>
                <a:lnTo>
                  <a:pt x="162179" y="221233"/>
                </a:lnTo>
                <a:lnTo>
                  <a:pt x="124079" y="221233"/>
                </a:lnTo>
                <a:lnTo>
                  <a:pt x="124079" y="331597"/>
                </a:lnTo>
                <a:lnTo>
                  <a:pt x="124079" y="342138"/>
                </a:lnTo>
                <a:lnTo>
                  <a:pt x="124460" y="350138"/>
                </a:lnTo>
                <a:lnTo>
                  <a:pt x="143637" y="382650"/>
                </a:lnTo>
                <a:lnTo>
                  <a:pt x="147700" y="384301"/>
                </a:lnTo>
                <a:lnTo>
                  <a:pt x="153162" y="385699"/>
                </a:lnTo>
                <a:lnTo>
                  <a:pt x="160147" y="386714"/>
                </a:lnTo>
                <a:lnTo>
                  <a:pt x="16014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937"/>
                </a:lnTo>
                <a:lnTo>
                  <a:pt x="13208" y="382777"/>
                </a:lnTo>
                <a:lnTo>
                  <a:pt x="17399" y="380491"/>
                </a:lnTo>
                <a:lnTo>
                  <a:pt x="21717" y="378078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441"/>
                </a:lnTo>
                <a:lnTo>
                  <a:pt x="30987" y="355091"/>
                </a:lnTo>
                <a:lnTo>
                  <a:pt x="31496" y="348741"/>
                </a:lnTo>
                <a:lnTo>
                  <a:pt x="31876" y="340867"/>
                </a:lnTo>
                <a:lnTo>
                  <a:pt x="31876" y="331342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7" y="45212"/>
                </a:lnTo>
                <a:lnTo>
                  <a:pt x="29337" y="40004"/>
                </a:lnTo>
                <a:lnTo>
                  <a:pt x="27177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652" y="26415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78605" y="82689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741"/>
                </a:lnTo>
                <a:lnTo>
                  <a:pt x="254508" y="94741"/>
                </a:lnTo>
                <a:lnTo>
                  <a:pt x="249765" y="81712"/>
                </a:lnTo>
                <a:lnTo>
                  <a:pt x="245427" y="70992"/>
                </a:lnTo>
                <a:lnTo>
                  <a:pt x="221488" y="40639"/>
                </a:lnTo>
                <a:lnTo>
                  <a:pt x="188976" y="34925"/>
                </a:lnTo>
                <a:lnTo>
                  <a:pt x="124079" y="34925"/>
                </a:lnTo>
                <a:lnTo>
                  <a:pt x="124079" y="177800"/>
                </a:lnTo>
                <a:lnTo>
                  <a:pt x="163449" y="177800"/>
                </a:lnTo>
                <a:lnTo>
                  <a:pt x="172085" y="177800"/>
                </a:lnTo>
                <a:lnTo>
                  <a:pt x="178943" y="176529"/>
                </a:lnTo>
                <a:lnTo>
                  <a:pt x="183896" y="173989"/>
                </a:lnTo>
                <a:lnTo>
                  <a:pt x="188849" y="171576"/>
                </a:lnTo>
                <a:lnTo>
                  <a:pt x="205740" y="134874"/>
                </a:lnTo>
                <a:lnTo>
                  <a:pt x="239268" y="134874"/>
                </a:lnTo>
                <a:lnTo>
                  <a:pt x="239268" y="255777"/>
                </a:lnTo>
                <a:lnTo>
                  <a:pt x="205740" y="255777"/>
                </a:lnTo>
                <a:lnTo>
                  <a:pt x="203577" y="247632"/>
                </a:lnTo>
                <a:lnTo>
                  <a:pt x="201295" y="240522"/>
                </a:lnTo>
                <a:lnTo>
                  <a:pt x="172720" y="212598"/>
                </a:lnTo>
                <a:lnTo>
                  <a:pt x="163449" y="212598"/>
                </a:lnTo>
                <a:lnTo>
                  <a:pt x="124079" y="212598"/>
                </a:lnTo>
                <a:lnTo>
                  <a:pt x="124079" y="371475"/>
                </a:lnTo>
                <a:lnTo>
                  <a:pt x="188722" y="371475"/>
                </a:lnTo>
                <a:lnTo>
                  <a:pt x="195707" y="371475"/>
                </a:lnTo>
                <a:lnTo>
                  <a:pt x="201549" y="371093"/>
                </a:lnTo>
                <a:lnTo>
                  <a:pt x="206248" y="370204"/>
                </a:lnTo>
                <a:lnTo>
                  <a:pt x="211074" y="369315"/>
                </a:lnTo>
                <a:lnTo>
                  <a:pt x="215265" y="367791"/>
                </a:lnTo>
                <a:lnTo>
                  <a:pt x="219075" y="365505"/>
                </a:lnTo>
                <a:lnTo>
                  <a:pt x="222885" y="363347"/>
                </a:lnTo>
                <a:lnTo>
                  <a:pt x="247650" y="327151"/>
                </a:lnTo>
                <a:lnTo>
                  <a:pt x="257429" y="297688"/>
                </a:lnTo>
                <a:lnTo>
                  <a:pt x="298196" y="297688"/>
                </a:lnTo>
                <a:lnTo>
                  <a:pt x="292608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8"/>
                </a:lnTo>
                <a:lnTo>
                  <a:pt x="30988" y="355345"/>
                </a:lnTo>
                <a:lnTo>
                  <a:pt x="31496" y="348995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5056"/>
                </a:lnTo>
                <a:lnTo>
                  <a:pt x="31877" y="65658"/>
                </a:lnTo>
                <a:lnTo>
                  <a:pt x="31623" y="57912"/>
                </a:lnTo>
                <a:lnTo>
                  <a:pt x="31115" y="51562"/>
                </a:lnTo>
                <a:lnTo>
                  <a:pt x="30607" y="45212"/>
                </a:lnTo>
                <a:lnTo>
                  <a:pt x="29337" y="40004"/>
                </a:lnTo>
                <a:lnTo>
                  <a:pt x="27178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653" y="26415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39466" y="826897"/>
            <a:ext cx="375920" cy="406400"/>
          </a:xfrm>
          <a:custGeom>
            <a:avLst/>
            <a:gdLst/>
            <a:ahLst/>
            <a:cxnLst/>
            <a:rect l="l" t="t" r="r" b="b"/>
            <a:pathLst>
              <a:path w="375919" h="406400">
                <a:moveTo>
                  <a:pt x="0" y="0"/>
                </a:moveTo>
                <a:lnTo>
                  <a:pt x="173481" y="0"/>
                </a:lnTo>
                <a:lnTo>
                  <a:pt x="190416" y="309"/>
                </a:lnTo>
                <a:lnTo>
                  <a:pt x="233171" y="4952"/>
                </a:lnTo>
                <a:lnTo>
                  <a:pt x="276225" y="19938"/>
                </a:lnTo>
                <a:lnTo>
                  <a:pt x="307431" y="47571"/>
                </a:lnTo>
                <a:lnTo>
                  <a:pt x="323294" y="88661"/>
                </a:lnTo>
                <a:lnTo>
                  <a:pt x="324738" y="109600"/>
                </a:lnTo>
                <a:lnTo>
                  <a:pt x="324096" y="123652"/>
                </a:lnTo>
                <a:lnTo>
                  <a:pt x="308875" y="169592"/>
                </a:lnTo>
                <a:lnTo>
                  <a:pt x="277358" y="201092"/>
                </a:lnTo>
                <a:lnTo>
                  <a:pt x="240156" y="220344"/>
                </a:lnTo>
                <a:lnTo>
                  <a:pt x="240156" y="223265"/>
                </a:lnTo>
                <a:lnTo>
                  <a:pt x="276732" y="248665"/>
                </a:lnTo>
                <a:lnTo>
                  <a:pt x="302767" y="289051"/>
                </a:lnTo>
                <a:lnTo>
                  <a:pt x="321436" y="329564"/>
                </a:lnTo>
                <a:lnTo>
                  <a:pt x="327701" y="342255"/>
                </a:lnTo>
                <a:lnTo>
                  <a:pt x="352805" y="376302"/>
                </a:lnTo>
                <a:lnTo>
                  <a:pt x="375665" y="386714"/>
                </a:lnTo>
                <a:lnTo>
                  <a:pt x="375665" y="406400"/>
                </a:lnTo>
                <a:lnTo>
                  <a:pt x="260984" y="406400"/>
                </a:lnTo>
                <a:lnTo>
                  <a:pt x="252106" y="393041"/>
                </a:lnTo>
                <a:lnTo>
                  <a:pt x="242633" y="376777"/>
                </a:lnTo>
                <a:lnTo>
                  <a:pt x="232588" y="357608"/>
                </a:lnTo>
                <a:lnTo>
                  <a:pt x="221995" y="335533"/>
                </a:lnTo>
                <a:lnTo>
                  <a:pt x="198881" y="284606"/>
                </a:lnTo>
                <a:lnTo>
                  <a:pt x="193833" y="274103"/>
                </a:lnTo>
                <a:lnTo>
                  <a:pt x="170941" y="241680"/>
                </a:lnTo>
                <a:lnTo>
                  <a:pt x="165607" y="239394"/>
                </a:lnTo>
                <a:lnTo>
                  <a:pt x="160400" y="236981"/>
                </a:lnTo>
                <a:lnTo>
                  <a:pt x="152272" y="235838"/>
                </a:lnTo>
                <a:lnTo>
                  <a:pt x="141350" y="235838"/>
                </a:lnTo>
                <a:lnTo>
                  <a:pt x="124078" y="235838"/>
                </a:lnTo>
                <a:lnTo>
                  <a:pt x="124078" y="331597"/>
                </a:lnTo>
                <a:lnTo>
                  <a:pt x="124219" y="341907"/>
                </a:lnTo>
                <a:lnTo>
                  <a:pt x="138175" y="380745"/>
                </a:lnTo>
                <a:lnTo>
                  <a:pt x="156209" y="386714"/>
                </a:lnTo>
                <a:lnTo>
                  <a:pt x="156209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8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3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5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2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29336" y="40004"/>
                </a:lnTo>
                <a:lnTo>
                  <a:pt x="27177" y="36067"/>
                </a:lnTo>
                <a:lnTo>
                  <a:pt x="25145" y="32130"/>
                </a:lnTo>
                <a:lnTo>
                  <a:pt x="21970" y="28828"/>
                </a:lnTo>
                <a:lnTo>
                  <a:pt x="17652" y="26415"/>
                </a:lnTo>
                <a:lnTo>
                  <a:pt x="13461" y="23875"/>
                </a:lnTo>
                <a:lnTo>
                  <a:pt x="7492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20492" y="826897"/>
            <a:ext cx="367665" cy="411480"/>
          </a:xfrm>
          <a:custGeom>
            <a:avLst/>
            <a:gdLst/>
            <a:ahLst/>
            <a:cxnLst/>
            <a:rect l="l" t="t" r="r" b="b"/>
            <a:pathLst>
              <a:path w="367664" h="411480">
                <a:moveTo>
                  <a:pt x="0" y="0"/>
                </a:moveTo>
                <a:lnTo>
                  <a:pt x="156337" y="0"/>
                </a:lnTo>
                <a:lnTo>
                  <a:pt x="156337" y="19685"/>
                </a:lnTo>
                <a:lnTo>
                  <a:pt x="148208" y="21843"/>
                </a:lnTo>
                <a:lnTo>
                  <a:pt x="142112" y="24256"/>
                </a:lnTo>
                <a:lnTo>
                  <a:pt x="138302" y="26669"/>
                </a:lnTo>
                <a:lnTo>
                  <a:pt x="134365" y="29210"/>
                </a:lnTo>
                <a:lnTo>
                  <a:pt x="131444" y="32130"/>
                </a:lnTo>
                <a:lnTo>
                  <a:pt x="129539" y="35813"/>
                </a:lnTo>
                <a:lnTo>
                  <a:pt x="127507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587" y="55499"/>
                </a:lnTo>
                <a:lnTo>
                  <a:pt x="124079" y="63880"/>
                </a:lnTo>
                <a:lnTo>
                  <a:pt x="124079" y="75056"/>
                </a:lnTo>
                <a:lnTo>
                  <a:pt x="124079" y="271525"/>
                </a:lnTo>
                <a:lnTo>
                  <a:pt x="127126" y="314325"/>
                </a:lnTo>
                <a:lnTo>
                  <a:pt x="142283" y="354074"/>
                </a:lnTo>
                <a:lnTo>
                  <a:pt x="175863" y="374411"/>
                </a:lnTo>
                <a:lnTo>
                  <a:pt x="195833" y="376300"/>
                </a:lnTo>
                <a:lnTo>
                  <a:pt x="210079" y="375538"/>
                </a:lnTo>
                <a:lnTo>
                  <a:pt x="248054" y="357395"/>
                </a:lnTo>
                <a:lnTo>
                  <a:pt x="264794" y="317656"/>
                </a:lnTo>
                <a:lnTo>
                  <a:pt x="268224" y="264667"/>
                </a:lnTo>
                <a:lnTo>
                  <a:pt x="268224" y="74802"/>
                </a:lnTo>
                <a:lnTo>
                  <a:pt x="262508" y="33019"/>
                </a:lnTo>
                <a:lnTo>
                  <a:pt x="258699" y="29463"/>
                </a:lnTo>
                <a:lnTo>
                  <a:pt x="254888" y="25907"/>
                </a:lnTo>
                <a:lnTo>
                  <a:pt x="247523" y="22605"/>
                </a:lnTo>
                <a:lnTo>
                  <a:pt x="236600" y="19685"/>
                </a:lnTo>
                <a:lnTo>
                  <a:pt x="236600" y="0"/>
                </a:lnTo>
                <a:lnTo>
                  <a:pt x="367664" y="0"/>
                </a:lnTo>
                <a:lnTo>
                  <a:pt x="367664" y="19685"/>
                </a:lnTo>
                <a:lnTo>
                  <a:pt x="360425" y="21716"/>
                </a:lnTo>
                <a:lnTo>
                  <a:pt x="354838" y="23749"/>
                </a:lnTo>
                <a:lnTo>
                  <a:pt x="350646" y="26035"/>
                </a:lnTo>
                <a:lnTo>
                  <a:pt x="346456" y="28320"/>
                </a:lnTo>
                <a:lnTo>
                  <a:pt x="343281" y="31495"/>
                </a:lnTo>
                <a:lnTo>
                  <a:pt x="341121" y="35560"/>
                </a:lnTo>
                <a:lnTo>
                  <a:pt x="338963" y="39624"/>
                </a:lnTo>
                <a:lnTo>
                  <a:pt x="337565" y="44830"/>
                </a:lnTo>
                <a:lnTo>
                  <a:pt x="336931" y="51053"/>
                </a:lnTo>
                <a:lnTo>
                  <a:pt x="336423" y="57276"/>
                </a:lnTo>
                <a:lnTo>
                  <a:pt x="336042" y="65277"/>
                </a:lnTo>
                <a:lnTo>
                  <a:pt x="336042" y="74802"/>
                </a:lnTo>
                <a:lnTo>
                  <a:pt x="336042" y="260730"/>
                </a:lnTo>
                <a:lnTo>
                  <a:pt x="332720" y="309362"/>
                </a:lnTo>
                <a:lnTo>
                  <a:pt x="317517" y="355387"/>
                </a:lnTo>
                <a:lnTo>
                  <a:pt x="289476" y="386151"/>
                </a:lnTo>
                <a:lnTo>
                  <a:pt x="250074" y="404010"/>
                </a:lnTo>
                <a:lnTo>
                  <a:pt x="200737" y="410815"/>
                </a:lnTo>
                <a:lnTo>
                  <a:pt x="186689" y="411099"/>
                </a:lnTo>
                <a:lnTo>
                  <a:pt x="166356" y="410551"/>
                </a:lnTo>
                <a:lnTo>
                  <a:pt x="115188" y="402336"/>
                </a:lnTo>
                <a:lnTo>
                  <a:pt x="77523" y="384101"/>
                </a:lnTo>
                <a:lnTo>
                  <a:pt x="45616" y="344985"/>
                </a:lnTo>
                <a:lnTo>
                  <a:pt x="34067" y="303895"/>
                </a:lnTo>
                <a:lnTo>
                  <a:pt x="31876" y="267588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17780" y="26415"/>
                </a:lnTo>
                <a:lnTo>
                  <a:pt x="13462" y="23875"/>
                </a:lnTo>
                <a:lnTo>
                  <a:pt x="7619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19773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227" y="0"/>
                </a:moveTo>
                <a:lnTo>
                  <a:pt x="252729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3" y="380238"/>
                </a:lnTo>
                <a:lnTo>
                  <a:pt x="378332" y="384048"/>
                </a:lnTo>
                <a:lnTo>
                  <a:pt x="384936" y="386969"/>
                </a:lnTo>
                <a:lnTo>
                  <a:pt x="393573" y="388747"/>
                </a:lnTo>
                <a:lnTo>
                  <a:pt x="393573" y="408432"/>
                </a:lnTo>
                <a:lnTo>
                  <a:pt x="229234" y="408432"/>
                </a:lnTo>
                <a:lnTo>
                  <a:pt x="229234" y="388747"/>
                </a:lnTo>
                <a:lnTo>
                  <a:pt x="239522" y="387476"/>
                </a:lnTo>
                <a:lnTo>
                  <a:pt x="247142" y="384683"/>
                </a:lnTo>
                <a:lnTo>
                  <a:pt x="252095" y="380111"/>
                </a:lnTo>
                <a:lnTo>
                  <a:pt x="257048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8952" y="347725"/>
                </a:lnTo>
                <a:lnTo>
                  <a:pt x="242570" y="282448"/>
                </a:lnTo>
                <a:lnTo>
                  <a:pt x="115570" y="282448"/>
                </a:lnTo>
                <a:lnTo>
                  <a:pt x="105663" y="310769"/>
                </a:lnTo>
                <a:lnTo>
                  <a:pt x="102870" y="318643"/>
                </a:lnTo>
                <a:lnTo>
                  <a:pt x="100584" y="326389"/>
                </a:lnTo>
                <a:lnTo>
                  <a:pt x="98805" y="333756"/>
                </a:lnTo>
                <a:lnTo>
                  <a:pt x="97027" y="341249"/>
                </a:lnTo>
                <a:lnTo>
                  <a:pt x="96138" y="349123"/>
                </a:lnTo>
                <a:lnTo>
                  <a:pt x="96138" y="357505"/>
                </a:lnTo>
                <a:lnTo>
                  <a:pt x="98087" y="370387"/>
                </a:lnTo>
                <a:lnTo>
                  <a:pt x="103917" y="379888"/>
                </a:lnTo>
                <a:lnTo>
                  <a:pt x="113605" y="386008"/>
                </a:lnTo>
                <a:lnTo>
                  <a:pt x="127126" y="388747"/>
                </a:lnTo>
                <a:lnTo>
                  <a:pt x="127126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5" y="387985"/>
                </a:lnTo>
                <a:lnTo>
                  <a:pt x="13842" y="385318"/>
                </a:lnTo>
                <a:lnTo>
                  <a:pt x="41608" y="349376"/>
                </a:lnTo>
                <a:lnTo>
                  <a:pt x="49149" y="330708"/>
                </a:lnTo>
                <a:lnTo>
                  <a:pt x="17322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49214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227" y="0"/>
                </a:moveTo>
                <a:lnTo>
                  <a:pt x="252730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4" y="380238"/>
                </a:lnTo>
                <a:lnTo>
                  <a:pt x="378333" y="384048"/>
                </a:lnTo>
                <a:lnTo>
                  <a:pt x="384937" y="386969"/>
                </a:lnTo>
                <a:lnTo>
                  <a:pt x="393573" y="388747"/>
                </a:lnTo>
                <a:lnTo>
                  <a:pt x="393573" y="408432"/>
                </a:lnTo>
                <a:lnTo>
                  <a:pt x="229235" y="408432"/>
                </a:lnTo>
                <a:lnTo>
                  <a:pt x="229235" y="388747"/>
                </a:lnTo>
                <a:lnTo>
                  <a:pt x="239522" y="387476"/>
                </a:lnTo>
                <a:lnTo>
                  <a:pt x="247141" y="384683"/>
                </a:lnTo>
                <a:lnTo>
                  <a:pt x="252095" y="380111"/>
                </a:lnTo>
                <a:lnTo>
                  <a:pt x="257048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0698" y="311658"/>
                </a:lnTo>
                <a:lnTo>
                  <a:pt x="242570" y="282448"/>
                </a:lnTo>
                <a:lnTo>
                  <a:pt x="115570" y="282448"/>
                </a:lnTo>
                <a:lnTo>
                  <a:pt x="105663" y="310769"/>
                </a:lnTo>
                <a:lnTo>
                  <a:pt x="102870" y="318643"/>
                </a:lnTo>
                <a:lnTo>
                  <a:pt x="100584" y="326389"/>
                </a:lnTo>
                <a:lnTo>
                  <a:pt x="98806" y="333756"/>
                </a:lnTo>
                <a:lnTo>
                  <a:pt x="97027" y="341249"/>
                </a:lnTo>
                <a:lnTo>
                  <a:pt x="96138" y="349123"/>
                </a:lnTo>
                <a:lnTo>
                  <a:pt x="96138" y="357505"/>
                </a:lnTo>
                <a:lnTo>
                  <a:pt x="98087" y="370387"/>
                </a:lnTo>
                <a:lnTo>
                  <a:pt x="103917" y="379888"/>
                </a:lnTo>
                <a:lnTo>
                  <a:pt x="113605" y="386008"/>
                </a:lnTo>
                <a:lnTo>
                  <a:pt x="127126" y="388747"/>
                </a:lnTo>
                <a:lnTo>
                  <a:pt x="127126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5" y="387985"/>
                </a:lnTo>
                <a:lnTo>
                  <a:pt x="13843" y="385318"/>
                </a:lnTo>
                <a:lnTo>
                  <a:pt x="41608" y="349376"/>
                </a:lnTo>
                <a:lnTo>
                  <a:pt x="49149" y="330708"/>
                </a:lnTo>
                <a:lnTo>
                  <a:pt x="17322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81627" y="822197"/>
            <a:ext cx="361315" cy="415925"/>
          </a:xfrm>
          <a:custGeom>
            <a:avLst/>
            <a:gdLst/>
            <a:ahLst/>
            <a:cxnLst/>
            <a:rect l="l" t="t" r="r" b="b"/>
            <a:pathLst>
              <a:path w="361314" h="415925">
                <a:moveTo>
                  <a:pt x="182499" y="0"/>
                </a:moveTo>
                <a:lnTo>
                  <a:pt x="224216" y="3190"/>
                </a:lnTo>
                <a:lnTo>
                  <a:pt x="291030" y="28717"/>
                </a:lnTo>
                <a:lnTo>
                  <a:pt x="335678" y="79676"/>
                </a:lnTo>
                <a:lnTo>
                  <a:pt x="358018" y="155495"/>
                </a:lnTo>
                <a:lnTo>
                  <a:pt x="360807" y="202691"/>
                </a:lnTo>
                <a:lnTo>
                  <a:pt x="359975" y="229810"/>
                </a:lnTo>
                <a:lnTo>
                  <a:pt x="353359" y="278094"/>
                </a:lnTo>
                <a:lnTo>
                  <a:pt x="340240" y="318500"/>
                </a:lnTo>
                <a:lnTo>
                  <a:pt x="321381" y="351647"/>
                </a:lnTo>
                <a:lnTo>
                  <a:pt x="283098" y="387984"/>
                </a:lnTo>
                <a:lnTo>
                  <a:pt x="233912" y="408939"/>
                </a:lnTo>
                <a:lnTo>
                  <a:pt x="195863" y="415036"/>
                </a:lnTo>
                <a:lnTo>
                  <a:pt x="175387" y="415798"/>
                </a:lnTo>
                <a:lnTo>
                  <a:pt x="134381" y="412605"/>
                </a:lnTo>
                <a:lnTo>
                  <a:pt x="68659" y="387026"/>
                </a:lnTo>
                <a:lnTo>
                  <a:pt x="24753" y="335825"/>
                </a:lnTo>
                <a:lnTo>
                  <a:pt x="2758" y="259193"/>
                </a:lnTo>
                <a:lnTo>
                  <a:pt x="0" y="211327"/>
                </a:lnTo>
                <a:lnTo>
                  <a:pt x="1333" y="179036"/>
                </a:lnTo>
                <a:lnTo>
                  <a:pt x="12001" y="121834"/>
                </a:lnTo>
                <a:lnTo>
                  <a:pt x="33244" y="74537"/>
                </a:lnTo>
                <a:lnTo>
                  <a:pt x="64537" y="38429"/>
                </a:lnTo>
                <a:lnTo>
                  <a:pt x="105667" y="13876"/>
                </a:lnTo>
                <a:lnTo>
                  <a:pt x="154920" y="1545"/>
                </a:lnTo>
                <a:lnTo>
                  <a:pt x="182499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27094" y="822197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0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4" y="12826"/>
                </a:lnTo>
                <a:lnTo>
                  <a:pt x="262254" y="99060"/>
                </a:lnTo>
                <a:lnTo>
                  <a:pt x="221487" y="99060"/>
                </a:lnTo>
                <a:lnTo>
                  <a:pt x="218439" y="87939"/>
                </a:lnTo>
                <a:lnTo>
                  <a:pt x="215011" y="78009"/>
                </a:lnTo>
                <a:lnTo>
                  <a:pt x="191400" y="45094"/>
                </a:lnTo>
                <a:lnTo>
                  <a:pt x="152145" y="34798"/>
                </a:lnTo>
                <a:lnTo>
                  <a:pt x="143829" y="35177"/>
                </a:lnTo>
                <a:lnTo>
                  <a:pt x="104824" y="52947"/>
                </a:lnTo>
                <a:lnTo>
                  <a:pt x="92836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3" y="169037"/>
                </a:lnTo>
                <a:lnTo>
                  <a:pt x="185205" y="178514"/>
                </a:lnTo>
                <a:lnTo>
                  <a:pt x="225425" y="206375"/>
                </a:lnTo>
                <a:lnTo>
                  <a:pt x="250749" y="235682"/>
                </a:lnTo>
                <a:lnTo>
                  <a:pt x="265807" y="282578"/>
                </a:lnTo>
                <a:lnTo>
                  <a:pt x="266445" y="296417"/>
                </a:lnTo>
                <a:lnTo>
                  <a:pt x="265376" y="314110"/>
                </a:lnTo>
                <a:lnTo>
                  <a:pt x="249427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7" y="415798"/>
                </a:lnTo>
                <a:lnTo>
                  <a:pt x="109656" y="415583"/>
                </a:lnTo>
                <a:lnTo>
                  <a:pt x="61721" y="412368"/>
                </a:lnTo>
                <a:lnTo>
                  <a:pt x="14662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6" y="310768"/>
                </a:lnTo>
                <a:lnTo>
                  <a:pt x="45102" y="327346"/>
                </a:lnTo>
                <a:lnTo>
                  <a:pt x="50688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068" y="361993"/>
                </a:lnTo>
                <a:lnTo>
                  <a:pt x="179196" y="322579"/>
                </a:lnTo>
                <a:lnTo>
                  <a:pt x="178768" y="313721"/>
                </a:lnTo>
                <a:lnTo>
                  <a:pt x="163385" y="277415"/>
                </a:lnTo>
                <a:lnTo>
                  <a:pt x="132159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2" y="114300"/>
                </a:lnTo>
                <a:lnTo>
                  <a:pt x="7364" y="96682"/>
                </a:lnTo>
                <a:lnTo>
                  <a:pt x="24383" y="52069"/>
                </a:lnTo>
                <a:lnTo>
                  <a:pt x="60745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1642" y="822197"/>
            <a:ext cx="294005" cy="415925"/>
          </a:xfrm>
          <a:custGeom>
            <a:avLst/>
            <a:gdLst/>
            <a:ahLst/>
            <a:cxnLst/>
            <a:rect l="l" t="t" r="r" b="b"/>
            <a:pathLst>
              <a:path w="294004" h="415925">
                <a:moveTo>
                  <a:pt x="188213" y="0"/>
                </a:moveTo>
                <a:lnTo>
                  <a:pt x="230076" y="1821"/>
                </a:lnTo>
                <a:lnTo>
                  <a:pt x="280398" y="10517"/>
                </a:lnTo>
                <a:lnTo>
                  <a:pt x="293496" y="13969"/>
                </a:lnTo>
                <a:lnTo>
                  <a:pt x="293496" y="100329"/>
                </a:lnTo>
                <a:lnTo>
                  <a:pt x="253110" y="100329"/>
                </a:lnTo>
                <a:lnTo>
                  <a:pt x="248987" y="84587"/>
                </a:lnTo>
                <a:lnTo>
                  <a:pt x="243840" y="71072"/>
                </a:lnTo>
                <a:lnTo>
                  <a:pt x="212566" y="38782"/>
                </a:lnTo>
                <a:lnTo>
                  <a:pt x="189992" y="34798"/>
                </a:lnTo>
                <a:lnTo>
                  <a:pt x="167895" y="37609"/>
                </a:lnTo>
                <a:lnTo>
                  <a:pt x="132324" y="60140"/>
                </a:lnTo>
                <a:lnTo>
                  <a:pt x="108297" y="105173"/>
                </a:lnTo>
                <a:lnTo>
                  <a:pt x="96244" y="172090"/>
                </a:lnTo>
                <a:lnTo>
                  <a:pt x="94742" y="213740"/>
                </a:lnTo>
                <a:lnTo>
                  <a:pt x="96121" y="252410"/>
                </a:lnTo>
                <a:lnTo>
                  <a:pt x="107118" y="314842"/>
                </a:lnTo>
                <a:lnTo>
                  <a:pt x="129028" y="357104"/>
                </a:lnTo>
                <a:lnTo>
                  <a:pt x="161325" y="378336"/>
                </a:lnTo>
                <a:lnTo>
                  <a:pt x="181356" y="381000"/>
                </a:lnTo>
                <a:lnTo>
                  <a:pt x="191714" y="380545"/>
                </a:lnTo>
                <a:lnTo>
                  <a:pt x="229092" y="364569"/>
                </a:lnTo>
                <a:lnTo>
                  <a:pt x="249634" y="323268"/>
                </a:lnTo>
                <a:lnTo>
                  <a:pt x="252730" y="310768"/>
                </a:lnTo>
                <a:lnTo>
                  <a:pt x="293496" y="310768"/>
                </a:lnTo>
                <a:lnTo>
                  <a:pt x="293496" y="400938"/>
                </a:lnTo>
                <a:lnTo>
                  <a:pt x="277471" y="404508"/>
                </a:lnTo>
                <a:lnTo>
                  <a:pt x="233680" y="412241"/>
                </a:lnTo>
                <a:lnTo>
                  <a:pt x="191871" y="415581"/>
                </a:lnTo>
                <a:lnTo>
                  <a:pt x="177419" y="415798"/>
                </a:lnTo>
                <a:lnTo>
                  <a:pt x="147891" y="414395"/>
                </a:lnTo>
                <a:lnTo>
                  <a:pt x="97408" y="403207"/>
                </a:lnTo>
                <a:lnTo>
                  <a:pt x="58138" y="380873"/>
                </a:lnTo>
                <a:lnTo>
                  <a:pt x="29269" y="347154"/>
                </a:lnTo>
                <a:lnTo>
                  <a:pt x="10501" y="302009"/>
                </a:lnTo>
                <a:lnTo>
                  <a:pt x="1166" y="244963"/>
                </a:lnTo>
                <a:lnTo>
                  <a:pt x="0" y="211962"/>
                </a:lnTo>
                <a:lnTo>
                  <a:pt x="1379" y="180667"/>
                </a:lnTo>
                <a:lnTo>
                  <a:pt x="12376" y="124505"/>
                </a:lnTo>
                <a:lnTo>
                  <a:pt x="34210" y="77039"/>
                </a:lnTo>
                <a:lnTo>
                  <a:pt x="66405" y="40221"/>
                </a:lnTo>
                <a:lnTo>
                  <a:pt x="108721" y="14573"/>
                </a:lnTo>
                <a:lnTo>
                  <a:pt x="159637" y="1619"/>
                </a:lnTo>
                <a:lnTo>
                  <a:pt x="18821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05710" y="822197"/>
            <a:ext cx="361315" cy="415925"/>
          </a:xfrm>
          <a:custGeom>
            <a:avLst/>
            <a:gdLst/>
            <a:ahLst/>
            <a:cxnLst/>
            <a:rect l="l" t="t" r="r" b="b"/>
            <a:pathLst>
              <a:path w="361314" h="415925">
                <a:moveTo>
                  <a:pt x="182499" y="0"/>
                </a:moveTo>
                <a:lnTo>
                  <a:pt x="224218" y="3190"/>
                </a:lnTo>
                <a:lnTo>
                  <a:pt x="291083" y="28717"/>
                </a:lnTo>
                <a:lnTo>
                  <a:pt x="335732" y="79676"/>
                </a:lnTo>
                <a:lnTo>
                  <a:pt x="358020" y="155495"/>
                </a:lnTo>
                <a:lnTo>
                  <a:pt x="360806" y="202691"/>
                </a:lnTo>
                <a:lnTo>
                  <a:pt x="359975" y="229810"/>
                </a:lnTo>
                <a:lnTo>
                  <a:pt x="353359" y="278094"/>
                </a:lnTo>
                <a:lnTo>
                  <a:pt x="340240" y="318500"/>
                </a:lnTo>
                <a:lnTo>
                  <a:pt x="321381" y="351647"/>
                </a:lnTo>
                <a:lnTo>
                  <a:pt x="283098" y="387984"/>
                </a:lnTo>
                <a:lnTo>
                  <a:pt x="233912" y="408939"/>
                </a:lnTo>
                <a:lnTo>
                  <a:pt x="195863" y="415036"/>
                </a:lnTo>
                <a:lnTo>
                  <a:pt x="175387" y="415798"/>
                </a:lnTo>
                <a:lnTo>
                  <a:pt x="134381" y="412605"/>
                </a:lnTo>
                <a:lnTo>
                  <a:pt x="68659" y="387026"/>
                </a:lnTo>
                <a:lnTo>
                  <a:pt x="24753" y="335825"/>
                </a:lnTo>
                <a:lnTo>
                  <a:pt x="2758" y="259193"/>
                </a:lnTo>
                <a:lnTo>
                  <a:pt x="0" y="211327"/>
                </a:lnTo>
                <a:lnTo>
                  <a:pt x="1333" y="179036"/>
                </a:lnTo>
                <a:lnTo>
                  <a:pt x="12001" y="121834"/>
                </a:lnTo>
                <a:lnTo>
                  <a:pt x="33244" y="74537"/>
                </a:lnTo>
                <a:lnTo>
                  <a:pt x="64537" y="38429"/>
                </a:lnTo>
                <a:lnTo>
                  <a:pt x="105667" y="13876"/>
                </a:lnTo>
                <a:lnTo>
                  <a:pt x="154920" y="1545"/>
                </a:lnTo>
                <a:lnTo>
                  <a:pt x="18249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86814" y="822197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1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5" y="12826"/>
                </a:lnTo>
                <a:lnTo>
                  <a:pt x="262255" y="99060"/>
                </a:lnTo>
                <a:lnTo>
                  <a:pt x="221487" y="99060"/>
                </a:lnTo>
                <a:lnTo>
                  <a:pt x="218440" y="87939"/>
                </a:lnTo>
                <a:lnTo>
                  <a:pt x="215011" y="78009"/>
                </a:lnTo>
                <a:lnTo>
                  <a:pt x="191400" y="45094"/>
                </a:lnTo>
                <a:lnTo>
                  <a:pt x="152146" y="34798"/>
                </a:lnTo>
                <a:lnTo>
                  <a:pt x="143829" y="35177"/>
                </a:lnTo>
                <a:lnTo>
                  <a:pt x="104824" y="52947"/>
                </a:lnTo>
                <a:lnTo>
                  <a:pt x="92837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4" y="169037"/>
                </a:lnTo>
                <a:lnTo>
                  <a:pt x="185205" y="178514"/>
                </a:lnTo>
                <a:lnTo>
                  <a:pt x="225425" y="206375"/>
                </a:lnTo>
                <a:lnTo>
                  <a:pt x="250749" y="235682"/>
                </a:lnTo>
                <a:lnTo>
                  <a:pt x="265807" y="282578"/>
                </a:lnTo>
                <a:lnTo>
                  <a:pt x="266446" y="296417"/>
                </a:lnTo>
                <a:lnTo>
                  <a:pt x="265376" y="314110"/>
                </a:lnTo>
                <a:lnTo>
                  <a:pt x="249428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8" y="415798"/>
                </a:lnTo>
                <a:lnTo>
                  <a:pt x="109656" y="415583"/>
                </a:lnTo>
                <a:lnTo>
                  <a:pt x="61722" y="412368"/>
                </a:lnTo>
                <a:lnTo>
                  <a:pt x="14662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7" y="310768"/>
                </a:lnTo>
                <a:lnTo>
                  <a:pt x="45102" y="327346"/>
                </a:lnTo>
                <a:lnTo>
                  <a:pt x="50688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068" y="361993"/>
                </a:lnTo>
                <a:lnTo>
                  <a:pt x="179197" y="322579"/>
                </a:lnTo>
                <a:lnTo>
                  <a:pt x="178768" y="313721"/>
                </a:lnTo>
                <a:lnTo>
                  <a:pt x="163385" y="277415"/>
                </a:lnTo>
                <a:lnTo>
                  <a:pt x="132159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82"/>
                </a:lnTo>
                <a:lnTo>
                  <a:pt x="24384" y="52069"/>
                </a:lnTo>
                <a:lnTo>
                  <a:pt x="60745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1895" y="2091153"/>
            <a:ext cx="248016" cy="1967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71106" y="1855089"/>
            <a:ext cx="240423" cy="2404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2278" y="2091420"/>
            <a:ext cx="1910878" cy="2023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6576" y="1784604"/>
            <a:ext cx="1968919" cy="306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5108" y="1807717"/>
            <a:ext cx="89725" cy="1352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32420" y="1780032"/>
            <a:ext cx="1697647" cy="3154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56576" y="1786254"/>
            <a:ext cx="242570" cy="304800"/>
          </a:xfrm>
          <a:custGeom>
            <a:avLst/>
            <a:gdLst/>
            <a:ahLst/>
            <a:cxnLst/>
            <a:rect l="l" t="t" r="r" b="b"/>
            <a:pathLst>
              <a:path w="242569" h="304800">
                <a:moveTo>
                  <a:pt x="0" y="0"/>
                </a:moveTo>
                <a:lnTo>
                  <a:pt x="129705" y="0"/>
                </a:lnTo>
                <a:lnTo>
                  <a:pt x="156174" y="1262"/>
                </a:lnTo>
                <a:lnTo>
                  <a:pt x="198479" y="11358"/>
                </a:lnTo>
                <a:lnTo>
                  <a:pt x="235411" y="45815"/>
                </a:lnTo>
                <a:lnTo>
                  <a:pt x="242443" y="82296"/>
                </a:lnTo>
                <a:lnTo>
                  <a:pt x="241621" y="96656"/>
                </a:lnTo>
                <a:lnTo>
                  <a:pt x="229273" y="133858"/>
                </a:lnTo>
                <a:lnTo>
                  <a:pt x="191096" y="167005"/>
                </a:lnTo>
                <a:lnTo>
                  <a:pt x="146560" y="177595"/>
                </a:lnTo>
                <a:lnTo>
                  <a:pt x="128587" y="178308"/>
                </a:lnTo>
                <a:lnTo>
                  <a:pt x="118253" y="178258"/>
                </a:lnTo>
                <a:lnTo>
                  <a:pt x="108892" y="178101"/>
                </a:lnTo>
                <a:lnTo>
                  <a:pt x="100508" y="177825"/>
                </a:lnTo>
                <a:lnTo>
                  <a:pt x="93103" y="177419"/>
                </a:lnTo>
                <a:lnTo>
                  <a:pt x="93103" y="248920"/>
                </a:lnTo>
                <a:lnTo>
                  <a:pt x="93103" y="258699"/>
                </a:lnTo>
                <a:lnTo>
                  <a:pt x="93472" y="265684"/>
                </a:lnTo>
                <a:lnTo>
                  <a:pt x="94208" y="269748"/>
                </a:lnTo>
                <a:lnTo>
                  <a:pt x="94957" y="273812"/>
                </a:lnTo>
                <a:lnTo>
                  <a:pt x="96189" y="277114"/>
                </a:lnTo>
                <a:lnTo>
                  <a:pt x="97904" y="279527"/>
                </a:lnTo>
                <a:lnTo>
                  <a:pt x="99606" y="282067"/>
                </a:lnTo>
                <a:lnTo>
                  <a:pt x="120116" y="289941"/>
                </a:lnTo>
                <a:lnTo>
                  <a:pt x="120116" y="304673"/>
                </a:lnTo>
                <a:lnTo>
                  <a:pt x="0" y="304673"/>
                </a:lnTo>
                <a:lnTo>
                  <a:pt x="0" y="289941"/>
                </a:lnTo>
                <a:lnTo>
                  <a:pt x="5511" y="288417"/>
                </a:lnTo>
                <a:lnTo>
                  <a:pt x="9867" y="286893"/>
                </a:lnTo>
                <a:lnTo>
                  <a:pt x="13068" y="285115"/>
                </a:lnTo>
                <a:lnTo>
                  <a:pt x="16268" y="283464"/>
                </a:lnTo>
                <a:lnTo>
                  <a:pt x="18643" y="281050"/>
                </a:lnTo>
                <a:lnTo>
                  <a:pt x="23888" y="255778"/>
                </a:lnTo>
                <a:lnTo>
                  <a:pt x="23888" y="248666"/>
                </a:lnTo>
                <a:lnTo>
                  <a:pt x="23888" y="56261"/>
                </a:lnTo>
                <a:lnTo>
                  <a:pt x="23888" y="49149"/>
                </a:lnTo>
                <a:lnTo>
                  <a:pt x="23710" y="43307"/>
                </a:lnTo>
                <a:lnTo>
                  <a:pt x="23329" y="38608"/>
                </a:lnTo>
                <a:lnTo>
                  <a:pt x="22961" y="33782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107827" y="2091232"/>
            <a:ext cx="1659244" cy="1984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12516" y="1782572"/>
            <a:ext cx="1640585" cy="31191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64761" y="1807717"/>
            <a:ext cx="91059" cy="13373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23030" y="1808733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4" h="259714">
                <a:moveTo>
                  <a:pt x="63881" y="0"/>
                </a:moveTo>
                <a:lnTo>
                  <a:pt x="24679" y="17412"/>
                </a:lnTo>
                <a:lnTo>
                  <a:pt x="3968" y="70246"/>
                </a:lnTo>
                <a:lnTo>
                  <a:pt x="0" y="126364"/>
                </a:lnTo>
                <a:lnTo>
                  <a:pt x="1021" y="157918"/>
                </a:lnTo>
                <a:lnTo>
                  <a:pt x="9161" y="208071"/>
                </a:lnTo>
                <a:lnTo>
                  <a:pt x="36671" y="251380"/>
                </a:lnTo>
                <a:lnTo>
                  <a:pt x="65659" y="259587"/>
                </a:lnTo>
                <a:lnTo>
                  <a:pt x="73919" y="259016"/>
                </a:lnTo>
                <a:lnTo>
                  <a:pt x="110424" y="232370"/>
                </a:lnTo>
                <a:lnTo>
                  <a:pt x="123320" y="196068"/>
                </a:lnTo>
                <a:lnTo>
                  <a:pt x="128204" y="148462"/>
                </a:lnTo>
                <a:lnTo>
                  <a:pt x="128397" y="135127"/>
                </a:lnTo>
                <a:lnTo>
                  <a:pt x="127966" y="113764"/>
                </a:lnTo>
                <a:lnTo>
                  <a:pt x="121412" y="60578"/>
                </a:lnTo>
                <a:lnTo>
                  <a:pt x="106820" y="23913"/>
                </a:lnTo>
                <a:lnTo>
                  <a:pt x="74431" y="954"/>
                </a:lnTo>
                <a:lnTo>
                  <a:pt x="638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9454" y="1786254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361" y="0"/>
                </a:lnTo>
                <a:lnTo>
                  <a:pt x="221361" y="70993"/>
                </a:lnTo>
                <a:lnTo>
                  <a:pt x="190881" y="70993"/>
                </a:lnTo>
                <a:lnTo>
                  <a:pt x="187309" y="61204"/>
                </a:lnTo>
                <a:lnTo>
                  <a:pt x="184023" y="53165"/>
                </a:lnTo>
                <a:lnTo>
                  <a:pt x="166116" y="30480"/>
                </a:lnTo>
                <a:lnTo>
                  <a:pt x="161290" y="27559"/>
                </a:lnTo>
                <a:lnTo>
                  <a:pt x="153162" y="26035"/>
                </a:lnTo>
                <a:lnTo>
                  <a:pt x="141732" y="26035"/>
                </a:lnTo>
                <a:lnTo>
                  <a:pt x="93091" y="26035"/>
                </a:lnTo>
                <a:lnTo>
                  <a:pt x="93091" y="133223"/>
                </a:lnTo>
                <a:lnTo>
                  <a:pt x="122555" y="133223"/>
                </a:lnTo>
                <a:lnTo>
                  <a:pt x="129032" y="133223"/>
                </a:lnTo>
                <a:lnTo>
                  <a:pt x="147193" y="121158"/>
                </a:lnTo>
                <a:lnTo>
                  <a:pt x="149606" y="116840"/>
                </a:lnTo>
                <a:lnTo>
                  <a:pt x="152019" y="110109"/>
                </a:lnTo>
                <a:lnTo>
                  <a:pt x="154178" y="101092"/>
                </a:lnTo>
                <a:lnTo>
                  <a:pt x="179450" y="101092"/>
                </a:lnTo>
                <a:lnTo>
                  <a:pt x="179450" y="191770"/>
                </a:lnTo>
                <a:lnTo>
                  <a:pt x="154178" y="191770"/>
                </a:lnTo>
                <a:lnTo>
                  <a:pt x="152146" y="183134"/>
                </a:lnTo>
                <a:lnTo>
                  <a:pt x="149860" y="176530"/>
                </a:lnTo>
                <a:lnTo>
                  <a:pt x="147320" y="171958"/>
                </a:lnTo>
                <a:lnTo>
                  <a:pt x="144780" y="167386"/>
                </a:lnTo>
                <a:lnTo>
                  <a:pt x="141732" y="164211"/>
                </a:lnTo>
                <a:lnTo>
                  <a:pt x="138303" y="162306"/>
                </a:lnTo>
                <a:lnTo>
                  <a:pt x="134747" y="160274"/>
                </a:lnTo>
                <a:lnTo>
                  <a:pt x="129540" y="159385"/>
                </a:lnTo>
                <a:lnTo>
                  <a:pt x="122555" y="159385"/>
                </a:lnTo>
                <a:lnTo>
                  <a:pt x="93091" y="159385"/>
                </a:lnTo>
                <a:lnTo>
                  <a:pt x="93091" y="278511"/>
                </a:lnTo>
                <a:lnTo>
                  <a:pt x="141478" y="278511"/>
                </a:lnTo>
                <a:lnTo>
                  <a:pt x="146685" y="278511"/>
                </a:lnTo>
                <a:lnTo>
                  <a:pt x="151130" y="278257"/>
                </a:lnTo>
                <a:lnTo>
                  <a:pt x="154686" y="277495"/>
                </a:lnTo>
                <a:lnTo>
                  <a:pt x="158242" y="276860"/>
                </a:lnTo>
                <a:lnTo>
                  <a:pt x="161417" y="275717"/>
                </a:lnTo>
                <a:lnTo>
                  <a:pt x="164211" y="274066"/>
                </a:lnTo>
                <a:lnTo>
                  <a:pt x="167132" y="272415"/>
                </a:lnTo>
                <a:lnTo>
                  <a:pt x="169799" y="270256"/>
                </a:lnTo>
                <a:lnTo>
                  <a:pt x="172466" y="267335"/>
                </a:lnTo>
                <a:lnTo>
                  <a:pt x="175006" y="264541"/>
                </a:lnTo>
                <a:lnTo>
                  <a:pt x="177292" y="261493"/>
                </a:lnTo>
                <a:lnTo>
                  <a:pt x="179324" y="258191"/>
                </a:lnTo>
                <a:lnTo>
                  <a:pt x="181356" y="255016"/>
                </a:lnTo>
                <a:lnTo>
                  <a:pt x="183515" y="250698"/>
                </a:lnTo>
                <a:lnTo>
                  <a:pt x="185674" y="245237"/>
                </a:lnTo>
                <a:lnTo>
                  <a:pt x="187960" y="239903"/>
                </a:lnTo>
                <a:lnTo>
                  <a:pt x="190373" y="232537"/>
                </a:lnTo>
                <a:lnTo>
                  <a:pt x="193040" y="223139"/>
                </a:lnTo>
                <a:lnTo>
                  <a:pt x="223647" y="223139"/>
                </a:lnTo>
                <a:lnTo>
                  <a:pt x="219456" y="304673"/>
                </a:lnTo>
                <a:lnTo>
                  <a:pt x="0" y="304673"/>
                </a:lnTo>
                <a:lnTo>
                  <a:pt x="0" y="289941"/>
                </a:lnTo>
                <a:lnTo>
                  <a:pt x="5461" y="288417"/>
                </a:lnTo>
                <a:lnTo>
                  <a:pt x="9779" y="286893"/>
                </a:lnTo>
                <a:lnTo>
                  <a:pt x="13081" y="285115"/>
                </a:lnTo>
                <a:lnTo>
                  <a:pt x="16256" y="283464"/>
                </a:lnTo>
                <a:lnTo>
                  <a:pt x="18669" y="281050"/>
                </a:lnTo>
                <a:lnTo>
                  <a:pt x="23875" y="255778"/>
                </a:lnTo>
                <a:lnTo>
                  <a:pt x="23875" y="248666"/>
                </a:lnTo>
                <a:lnTo>
                  <a:pt x="23875" y="56261"/>
                </a:lnTo>
                <a:lnTo>
                  <a:pt x="23875" y="49149"/>
                </a:lnTo>
                <a:lnTo>
                  <a:pt x="23622" y="43307"/>
                </a:lnTo>
                <a:lnTo>
                  <a:pt x="23241" y="38608"/>
                </a:lnTo>
                <a:lnTo>
                  <a:pt x="22987" y="33782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76242" y="1786254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21" y="218"/>
                </a:lnTo>
                <a:lnTo>
                  <a:pt x="183812" y="5750"/>
                </a:lnTo>
                <a:lnTo>
                  <a:pt x="221361" y="24257"/>
                </a:lnTo>
                <a:lnTo>
                  <a:pt x="241067" y="59324"/>
                </a:lnTo>
                <a:lnTo>
                  <a:pt x="243586" y="82042"/>
                </a:lnTo>
                <a:lnTo>
                  <a:pt x="243089" y="92612"/>
                </a:lnTo>
                <a:lnTo>
                  <a:pt x="226758" y="133937"/>
                </a:lnTo>
                <a:lnTo>
                  <a:pt x="190490" y="160456"/>
                </a:lnTo>
                <a:lnTo>
                  <a:pt x="180086" y="165100"/>
                </a:lnTo>
                <a:lnTo>
                  <a:pt x="180086" y="167386"/>
                </a:lnTo>
                <a:lnTo>
                  <a:pt x="212750" y="192819"/>
                </a:lnTo>
                <a:lnTo>
                  <a:pt x="241046" y="247015"/>
                </a:lnTo>
                <a:lnTo>
                  <a:pt x="245713" y="256563"/>
                </a:lnTo>
                <a:lnTo>
                  <a:pt x="273177" y="288417"/>
                </a:lnTo>
                <a:lnTo>
                  <a:pt x="281686" y="289941"/>
                </a:lnTo>
                <a:lnTo>
                  <a:pt x="281686" y="304673"/>
                </a:lnTo>
                <a:lnTo>
                  <a:pt x="195707" y="304673"/>
                </a:lnTo>
                <a:lnTo>
                  <a:pt x="189035" y="294645"/>
                </a:lnTo>
                <a:lnTo>
                  <a:pt x="181959" y="282463"/>
                </a:lnTo>
                <a:lnTo>
                  <a:pt x="174454" y="268114"/>
                </a:lnTo>
                <a:lnTo>
                  <a:pt x="166497" y="251587"/>
                </a:lnTo>
                <a:lnTo>
                  <a:pt x="149098" y="213360"/>
                </a:lnTo>
                <a:lnTo>
                  <a:pt x="145333" y="205499"/>
                </a:lnTo>
                <a:lnTo>
                  <a:pt x="114173" y="176784"/>
                </a:lnTo>
                <a:lnTo>
                  <a:pt x="106045" y="176784"/>
                </a:lnTo>
                <a:lnTo>
                  <a:pt x="93091" y="176784"/>
                </a:lnTo>
                <a:lnTo>
                  <a:pt x="93091" y="248666"/>
                </a:lnTo>
                <a:lnTo>
                  <a:pt x="93091" y="259842"/>
                </a:lnTo>
                <a:lnTo>
                  <a:pt x="93599" y="267589"/>
                </a:lnTo>
                <a:lnTo>
                  <a:pt x="94615" y="272034"/>
                </a:lnTo>
                <a:lnTo>
                  <a:pt x="95631" y="276606"/>
                </a:lnTo>
                <a:lnTo>
                  <a:pt x="97662" y="280162"/>
                </a:lnTo>
                <a:lnTo>
                  <a:pt x="100711" y="282829"/>
                </a:lnTo>
                <a:lnTo>
                  <a:pt x="103632" y="285496"/>
                </a:lnTo>
                <a:lnTo>
                  <a:pt x="109093" y="287909"/>
                </a:lnTo>
                <a:lnTo>
                  <a:pt x="117221" y="289941"/>
                </a:lnTo>
                <a:lnTo>
                  <a:pt x="117221" y="304673"/>
                </a:lnTo>
                <a:lnTo>
                  <a:pt x="0" y="304673"/>
                </a:lnTo>
                <a:lnTo>
                  <a:pt x="0" y="289941"/>
                </a:lnTo>
                <a:lnTo>
                  <a:pt x="5461" y="288417"/>
                </a:lnTo>
                <a:lnTo>
                  <a:pt x="9779" y="286893"/>
                </a:lnTo>
                <a:lnTo>
                  <a:pt x="13081" y="285115"/>
                </a:lnTo>
                <a:lnTo>
                  <a:pt x="16256" y="283464"/>
                </a:lnTo>
                <a:lnTo>
                  <a:pt x="18669" y="281050"/>
                </a:lnTo>
                <a:lnTo>
                  <a:pt x="23876" y="255778"/>
                </a:lnTo>
                <a:lnTo>
                  <a:pt x="23876" y="248666"/>
                </a:lnTo>
                <a:lnTo>
                  <a:pt x="23876" y="56261"/>
                </a:lnTo>
                <a:lnTo>
                  <a:pt x="23876" y="49149"/>
                </a:lnTo>
                <a:lnTo>
                  <a:pt x="23622" y="43307"/>
                </a:lnTo>
                <a:lnTo>
                  <a:pt x="23241" y="38608"/>
                </a:lnTo>
                <a:lnTo>
                  <a:pt x="22987" y="33782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62426" y="1786254"/>
            <a:ext cx="275590" cy="308610"/>
          </a:xfrm>
          <a:custGeom>
            <a:avLst/>
            <a:gdLst/>
            <a:ahLst/>
            <a:cxnLst/>
            <a:rect l="l" t="t" r="r" b="b"/>
            <a:pathLst>
              <a:path w="275589" h="308610">
                <a:moveTo>
                  <a:pt x="0" y="0"/>
                </a:moveTo>
                <a:lnTo>
                  <a:pt x="117094" y="0"/>
                </a:lnTo>
                <a:lnTo>
                  <a:pt x="117094" y="14732"/>
                </a:lnTo>
                <a:lnTo>
                  <a:pt x="110998" y="16256"/>
                </a:lnTo>
                <a:lnTo>
                  <a:pt x="106552" y="18034"/>
                </a:lnTo>
                <a:lnTo>
                  <a:pt x="103632" y="19939"/>
                </a:lnTo>
                <a:lnTo>
                  <a:pt x="100711" y="21844"/>
                </a:lnTo>
                <a:lnTo>
                  <a:pt x="98551" y="24003"/>
                </a:lnTo>
                <a:lnTo>
                  <a:pt x="97027" y="26797"/>
                </a:lnTo>
                <a:lnTo>
                  <a:pt x="95631" y="29464"/>
                </a:lnTo>
                <a:lnTo>
                  <a:pt x="94487" y="32893"/>
                </a:lnTo>
                <a:lnTo>
                  <a:pt x="93979" y="37211"/>
                </a:lnTo>
                <a:lnTo>
                  <a:pt x="93345" y="41529"/>
                </a:lnTo>
                <a:lnTo>
                  <a:pt x="93090" y="47879"/>
                </a:lnTo>
                <a:lnTo>
                  <a:pt x="93090" y="56261"/>
                </a:lnTo>
                <a:lnTo>
                  <a:pt x="93090" y="203581"/>
                </a:lnTo>
                <a:lnTo>
                  <a:pt x="96609" y="242691"/>
                </a:lnTo>
                <a:lnTo>
                  <a:pt x="119887" y="276606"/>
                </a:lnTo>
                <a:lnTo>
                  <a:pt x="146812" y="282067"/>
                </a:lnTo>
                <a:lnTo>
                  <a:pt x="157503" y="281495"/>
                </a:lnTo>
                <a:lnTo>
                  <a:pt x="190261" y="261969"/>
                </a:lnTo>
                <a:lnTo>
                  <a:pt x="200755" y="213659"/>
                </a:lnTo>
                <a:lnTo>
                  <a:pt x="201040" y="198374"/>
                </a:lnTo>
                <a:lnTo>
                  <a:pt x="201040" y="56007"/>
                </a:lnTo>
                <a:lnTo>
                  <a:pt x="201040" y="44831"/>
                </a:lnTo>
                <a:lnTo>
                  <a:pt x="177419" y="14732"/>
                </a:lnTo>
                <a:lnTo>
                  <a:pt x="177419" y="0"/>
                </a:lnTo>
                <a:lnTo>
                  <a:pt x="275589" y="0"/>
                </a:lnTo>
                <a:lnTo>
                  <a:pt x="275589" y="14732"/>
                </a:lnTo>
                <a:lnTo>
                  <a:pt x="270256" y="16129"/>
                </a:lnTo>
                <a:lnTo>
                  <a:pt x="266064" y="17780"/>
                </a:lnTo>
                <a:lnTo>
                  <a:pt x="262889" y="19431"/>
                </a:lnTo>
                <a:lnTo>
                  <a:pt x="259841" y="21209"/>
                </a:lnTo>
                <a:lnTo>
                  <a:pt x="257428" y="23622"/>
                </a:lnTo>
                <a:lnTo>
                  <a:pt x="255777" y="26670"/>
                </a:lnTo>
                <a:lnTo>
                  <a:pt x="254126" y="29718"/>
                </a:lnTo>
                <a:lnTo>
                  <a:pt x="253111" y="33528"/>
                </a:lnTo>
                <a:lnTo>
                  <a:pt x="252602" y="38227"/>
                </a:lnTo>
                <a:lnTo>
                  <a:pt x="252222" y="42925"/>
                </a:lnTo>
                <a:lnTo>
                  <a:pt x="251968" y="48895"/>
                </a:lnTo>
                <a:lnTo>
                  <a:pt x="251968" y="56007"/>
                </a:lnTo>
                <a:lnTo>
                  <a:pt x="251968" y="195453"/>
                </a:lnTo>
                <a:lnTo>
                  <a:pt x="247523" y="241808"/>
                </a:lnTo>
                <a:lnTo>
                  <a:pt x="228725" y="279249"/>
                </a:lnTo>
                <a:lnTo>
                  <a:pt x="195532" y="300434"/>
                </a:lnTo>
                <a:lnTo>
                  <a:pt x="150475" y="308016"/>
                </a:lnTo>
                <a:lnTo>
                  <a:pt x="139953" y="308229"/>
                </a:lnTo>
                <a:lnTo>
                  <a:pt x="124686" y="307822"/>
                </a:lnTo>
                <a:lnTo>
                  <a:pt x="86360" y="301625"/>
                </a:lnTo>
                <a:lnTo>
                  <a:pt x="50673" y="281813"/>
                </a:lnTo>
                <a:lnTo>
                  <a:pt x="27572" y="239361"/>
                </a:lnTo>
                <a:lnTo>
                  <a:pt x="23875" y="200660"/>
                </a:lnTo>
                <a:lnTo>
                  <a:pt x="23875" y="56261"/>
                </a:lnTo>
                <a:lnTo>
                  <a:pt x="23875" y="49149"/>
                </a:lnTo>
                <a:lnTo>
                  <a:pt x="23622" y="43307"/>
                </a:lnTo>
                <a:lnTo>
                  <a:pt x="23240" y="38608"/>
                </a:lnTo>
                <a:lnTo>
                  <a:pt x="22860" y="33782"/>
                </a:lnTo>
                <a:lnTo>
                  <a:pt x="21971" y="29972"/>
                </a:lnTo>
                <a:lnTo>
                  <a:pt x="20320" y="26924"/>
                </a:lnTo>
                <a:lnTo>
                  <a:pt x="18796" y="24003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68851" y="1782572"/>
            <a:ext cx="220345" cy="312420"/>
          </a:xfrm>
          <a:custGeom>
            <a:avLst/>
            <a:gdLst/>
            <a:ahLst/>
            <a:cxnLst/>
            <a:rect l="l" t="t" r="r" b="b"/>
            <a:pathLst>
              <a:path w="220345" h="312419">
                <a:moveTo>
                  <a:pt x="141097" y="0"/>
                </a:moveTo>
                <a:lnTo>
                  <a:pt x="181990" y="2539"/>
                </a:lnTo>
                <a:lnTo>
                  <a:pt x="220090" y="10540"/>
                </a:lnTo>
                <a:lnTo>
                  <a:pt x="220090" y="75311"/>
                </a:lnTo>
                <a:lnTo>
                  <a:pt x="189737" y="75311"/>
                </a:lnTo>
                <a:lnTo>
                  <a:pt x="186688" y="63496"/>
                </a:lnTo>
                <a:lnTo>
                  <a:pt x="182864" y="53371"/>
                </a:lnTo>
                <a:lnTo>
                  <a:pt x="151397" y="26902"/>
                </a:lnTo>
                <a:lnTo>
                  <a:pt x="142494" y="26162"/>
                </a:lnTo>
                <a:lnTo>
                  <a:pt x="125870" y="28279"/>
                </a:lnTo>
                <a:lnTo>
                  <a:pt x="89026" y="59943"/>
                </a:lnTo>
                <a:lnTo>
                  <a:pt x="75485" y="101980"/>
                </a:lnTo>
                <a:lnTo>
                  <a:pt x="70993" y="160400"/>
                </a:lnTo>
                <a:lnTo>
                  <a:pt x="72018" y="189402"/>
                </a:lnTo>
                <a:lnTo>
                  <a:pt x="80262" y="236214"/>
                </a:lnTo>
                <a:lnTo>
                  <a:pt x="107902" y="277828"/>
                </a:lnTo>
                <a:lnTo>
                  <a:pt x="136016" y="285750"/>
                </a:lnTo>
                <a:lnTo>
                  <a:pt x="143754" y="285414"/>
                </a:lnTo>
                <a:lnTo>
                  <a:pt x="178943" y="263905"/>
                </a:lnTo>
                <a:lnTo>
                  <a:pt x="189484" y="233172"/>
                </a:lnTo>
                <a:lnTo>
                  <a:pt x="220090" y="233172"/>
                </a:lnTo>
                <a:lnTo>
                  <a:pt x="220090" y="300736"/>
                </a:lnTo>
                <a:lnTo>
                  <a:pt x="208085" y="303476"/>
                </a:lnTo>
                <a:lnTo>
                  <a:pt x="164992" y="310411"/>
                </a:lnTo>
                <a:lnTo>
                  <a:pt x="133096" y="311912"/>
                </a:lnTo>
                <a:lnTo>
                  <a:pt x="110926" y="310864"/>
                </a:lnTo>
                <a:lnTo>
                  <a:pt x="73017" y="302482"/>
                </a:lnTo>
                <a:lnTo>
                  <a:pt x="31765" y="274161"/>
                </a:lnTo>
                <a:lnTo>
                  <a:pt x="7875" y="226601"/>
                </a:lnTo>
                <a:lnTo>
                  <a:pt x="879" y="183790"/>
                </a:lnTo>
                <a:lnTo>
                  <a:pt x="0" y="159003"/>
                </a:lnTo>
                <a:lnTo>
                  <a:pt x="1023" y="135594"/>
                </a:lnTo>
                <a:lnTo>
                  <a:pt x="9215" y="93442"/>
                </a:lnTo>
                <a:lnTo>
                  <a:pt x="25550" y="57792"/>
                </a:lnTo>
                <a:lnTo>
                  <a:pt x="64770" y="19430"/>
                </a:lnTo>
                <a:lnTo>
                  <a:pt x="119669" y="1214"/>
                </a:lnTo>
                <a:lnTo>
                  <a:pt x="1410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52038" y="1782572"/>
            <a:ext cx="271145" cy="312420"/>
          </a:xfrm>
          <a:custGeom>
            <a:avLst/>
            <a:gdLst/>
            <a:ahLst/>
            <a:cxnLst/>
            <a:rect l="l" t="t" r="r" b="b"/>
            <a:pathLst>
              <a:path w="271145" h="312419">
                <a:moveTo>
                  <a:pt x="136906" y="0"/>
                </a:moveTo>
                <a:lnTo>
                  <a:pt x="195294" y="9604"/>
                </a:lnTo>
                <a:lnTo>
                  <a:pt x="237109" y="38353"/>
                </a:lnTo>
                <a:lnTo>
                  <a:pt x="262254" y="85915"/>
                </a:lnTo>
                <a:lnTo>
                  <a:pt x="270637" y="152145"/>
                </a:lnTo>
                <a:lnTo>
                  <a:pt x="270017" y="172458"/>
                </a:lnTo>
                <a:lnTo>
                  <a:pt x="260731" y="224536"/>
                </a:lnTo>
                <a:lnTo>
                  <a:pt x="241032" y="263808"/>
                </a:lnTo>
                <a:lnTo>
                  <a:pt x="212312" y="291052"/>
                </a:lnTo>
                <a:lnTo>
                  <a:pt x="175452" y="306768"/>
                </a:lnTo>
                <a:lnTo>
                  <a:pt x="131572" y="311912"/>
                </a:lnTo>
                <a:lnTo>
                  <a:pt x="100760" y="309508"/>
                </a:lnTo>
                <a:lnTo>
                  <a:pt x="51472" y="290320"/>
                </a:lnTo>
                <a:lnTo>
                  <a:pt x="18591" y="251938"/>
                </a:lnTo>
                <a:lnTo>
                  <a:pt x="2069" y="194458"/>
                </a:lnTo>
                <a:lnTo>
                  <a:pt x="0" y="158623"/>
                </a:lnTo>
                <a:lnTo>
                  <a:pt x="1000" y="134403"/>
                </a:lnTo>
                <a:lnTo>
                  <a:pt x="9001" y="91489"/>
                </a:lnTo>
                <a:lnTo>
                  <a:pt x="24933" y="56028"/>
                </a:lnTo>
                <a:lnTo>
                  <a:pt x="62991" y="18541"/>
                </a:lnTo>
                <a:lnTo>
                  <a:pt x="116212" y="1164"/>
                </a:lnTo>
                <a:lnTo>
                  <a:pt x="136906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12516" y="1782572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19">
                <a:moveTo>
                  <a:pt x="117347" y="0"/>
                </a:moveTo>
                <a:lnTo>
                  <a:pt x="164681" y="3419"/>
                </a:lnTo>
                <a:lnTo>
                  <a:pt x="196595" y="9651"/>
                </a:lnTo>
                <a:lnTo>
                  <a:pt x="196595" y="74422"/>
                </a:lnTo>
                <a:lnTo>
                  <a:pt x="165988" y="74422"/>
                </a:lnTo>
                <a:lnTo>
                  <a:pt x="163748" y="66036"/>
                </a:lnTo>
                <a:lnTo>
                  <a:pt x="161210" y="58578"/>
                </a:lnTo>
                <a:lnTo>
                  <a:pt x="138810" y="31114"/>
                </a:lnTo>
                <a:lnTo>
                  <a:pt x="132206" y="27812"/>
                </a:lnTo>
                <a:lnTo>
                  <a:pt x="123951" y="26162"/>
                </a:lnTo>
                <a:lnTo>
                  <a:pt x="114045" y="26162"/>
                </a:lnTo>
                <a:lnTo>
                  <a:pt x="105536" y="26162"/>
                </a:lnTo>
                <a:lnTo>
                  <a:pt x="75437" y="43941"/>
                </a:lnTo>
                <a:lnTo>
                  <a:pt x="71500" y="49783"/>
                </a:lnTo>
                <a:lnTo>
                  <a:pt x="69595" y="56895"/>
                </a:lnTo>
                <a:lnTo>
                  <a:pt x="69595" y="65277"/>
                </a:lnTo>
                <a:lnTo>
                  <a:pt x="69595" y="73913"/>
                </a:lnTo>
                <a:lnTo>
                  <a:pt x="71246" y="81406"/>
                </a:lnTo>
                <a:lnTo>
                  <a:pt x="74675" y="87629"/>
                </a:lnTo>
                <a:lnTo>
                  <a:pt x="77977" y="93979"/>
                </a:lnTo>
                <a:lnTo>
                  <a:pt x="115264" y="121227"/>
                </a:lnTo>
                <a:lnTo>
                  <a:pt x="125856" y="126873"/>
                </a:lnTo>
                <a:lnTo>
                  <a:pt x="138854" y="133973"/>
                </a:lnTo>
                <a:lnTo>
                  <a:pt x="176418" y="161942"/>
                </a:lnTo>
                <a:lnTo>
                  <a:pt x="197881" y="202295"/>
                </a:lnTo>
                <a:lnTo>
                  <a:pt x="199770" y="222376"/>
                </a:lnTo>
                <a:lnTo>
                  <a:pt x="198965" y="235642"/>
                </a:lnTo>
                <a:lnTo>
                  <a:pt x="179972" y="279632"/>
                </a:lnTo>
                <a:lnTo>
                  <a:pt x="137338" y="305857"/>
                </a:lnTo>
                <a:lnTo>
                  <a:pt x="93725" y="311912"/>
                </a:lnTo>
                <a:lnTo>
                  <a:pt x="82196" y="311747"/>
                </a:lnTo>
                <a:lnTo>
                  <a:pt x="34111" y="307915"/>
                </a:lnTo>
                <a:lnTo>
                  <a:pt x="0" y="301878"/>
                </a:lnTo>
                <a:lnTo>
                  <a:pt x="0" y="233172"/>
                </a:lnTo>
                <a:lnTo>
                  <a:pt x="30479" y="233172"/>
                </a:lnTo>
                <a:lnTo>
                  <a:pt x="33789" y="245578"/>
                </a:lnTo>
                <a:lnTo>
                  <a:pt x="38004" y="256317"/>
                </a:lnTo>
                <a:lnTo>
                  <a:pt x="75616" y="284940"/>
                </a:lnTo>
                <a:lnTo>
                  <a:pt x="87502" y="285750"/>
                </a:lnTo>
                <a:lnTo>
                  <a:pt x="96265" y="285750"/>
                </a:lnTo>
                <a:lnTo>
                  <a:pt x="104139" y="284352"/>
                </a:lnTo>
                <a:lnTo>
                  <a:pt x="111125" y="281304"/>
                </a:lnTo>
                <a:lnTo>
                  <a:pt x="118109" y="278383"/>
                </a:lnTo>
                <a:lnTo>
                  <a:pt x="134365" y="242062"/>
                </a:lnTo>
                <a:lnTo>
                  <a:pt x="134365" y="232790"/>
                </a:lnTo>
                <a:lnTo>
                  <a:pt x="112648" y="198754"/>
                </a:lnTo>
                <a:lnTo>
                  <a:pt x="72497" y="174916"/>
                </a:lnTo>
                <a:lnTo>
                  <a:pt x="64420" y="170449"/>
                </a:lnTo>
                <a:lnTo>
                  <a:pt x="30741" y="146091"/>
                </a:lnTo>
                <a:lnTo>
                  <a:pt x="7752" y="108995"/>
                </a:lnTo>
                <a:lnTo>
                  <a:pt x="4698" y="85725"/>
                </a:lnTo>
                <a:lnTo>
                  <a:pt x="5536" y="72530"/>
                </a:lnTo>
                <a:lnTo>
                  <a:pt x="25832" y="30089"/>
                </a:lnTo>
                <a:lnTo>
                  <a:pt x="71038" y="5679"/>
                </a:lnTo>
                <a:lnTo>
                  <a:pt x="100895" y="638"/>
                </a:lnTo>
                <a:lnTo>
                  <a:pt x="11734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01277" y="2091372"/>
            <a:ext cx="78570" cy="2013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05553" y="2023491"/>
            <a:ext cx="60071" cy="6743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805553" y="1882648"/>
            <a:ext cx="60071" cy="6743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805553" y="2023491"/>
            <a:ext cx="60325" cy="67945"/>
          </a:xfrm>
          <a:custGeom>
            <a:avLst/>
            <a:gdLst/>
            <a:ahLst/>
            <a:cxnLst/>
            <a:rect l="l" t="t" r="r" b="b"/>
            <a:pathLst>
              <a:path w="60325" h="67944">
                <a:moveTo>
                  <a:pt x="0" y="0"/>
                </a:moveTo>
                <a:lnTo>
                  <a:pt x="60071" y="0"/>
                </a:lnTo>
                <a:lnTo>
                  <a:pt x="60071" y="67437"/>
                </a:lnTo>
                <a:lnTo>
                  <a:pt x="0" y="674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05553" y="1882648"/>
            <a:ext cx="60325" cy="67945"/>
          </a:xfrm>
          <a:custGeom>
            <a:avLst/>
            <a:gdLst/>
            <a:ahLst/>
            <a:cxnLst/>
            <a:rect l="l" t="t" r="r" b="b"/>
            <a:pathLst>
              <a:path w="60325" h="67944">
                <a:moveTo>
                  <a:pt x="0" y="0"/>
                </a:moveTo>
                <a:lnTo>
                  <a:pt x="60071" y="0"/>
                </a:lnTo>
                <a:lnTo>
                  <a:pt x="60071" y="67437"/>
                </a:lnTo>
                <a:lnTo>
                  <a:pt x="0" y="674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71895" y="3813273"/>
            <a:ext cx="248016" cy="1967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71106" y="3577209"/>
            <a:ext cx="240423" cy="24041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9237" y="3813352"/>
            <a:ext cx="2464029" cy="1984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53909" y="3504691"/>
            <a:ext cx="2521750" cy="3119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10992" y="3566795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4" h="125729">
                <a:moveTo>
                  <a:pt x="44576" y="0"/>
                </a:moveTo>
                <a:lnTo>
                  <a:pt x="0" y="125729"/>
                </a:lnTo>
                <a:lnTo>
                  <a:pt x="80390" y="125729"/>
                </a:lnTo>
                <a:lnTo>
                  <a:pt x="4457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26333" y="3529838"/>
            <a:ext cx="91059" cy="1337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327401" y="3534409"/>
            <a:ext cx="113030" cy="252729"/>
          </a:xfrm>
          <a:custGeom>
            <a:avLst/>
            <a:gdLst/>
            <a:ahLst/>
            <a:cxnLst/>
            <a:rect l="l" t="t" r="r" b="b"/>
            <a:pathLst>
              <a:path w="113030" h="252729">
                <a:moveTo>
                  <a:pt x="19812" y="0"/>
                </a:moveTo>
                <a:lnTo>
                  <a:pt x="10668" y="0"/>
                </a:lnTo>
                <a:lnTo>
                  <a:pt x="3937" y="126"/>
                </a:lnTo>
                <a:lnTo>
                  <a:pt x="0" y="507"/>
                </a:lnTo>
                <a:lnTo>
                  <a:pt x="0" y="251587"/>
                </a:lnTo>
                <a:lnTo>
                  <a:pt x="2667" y="252094"/>
                </a:lnTo>
                <a:lnTo>
                  <a:pt x="9398" y="252348"/>
                </a:lnTo>
                <a:lnTo>
                  <a:pt x="20320" y="252348"/>
                </a:lnTo>
                <a:lnTo>
                  <a:pt x="61595" y="245109"/>
                </a:lnTo>
                <a:lnTo>
                  <a:pt x="95488" y="212725"/>
                </a:lnTo>
                <a:lnTo>
                  <a:pt x="108148" y="176333"/>
                </a:lnTo>
                <a:lnTo>
                  <a:pt x="112649" y="125094"/>
                </a:lnTo>
                <a:lnTo>
                  <a:pt x="111954" y="104759"/>
                </a:lnTo>
                <a:lnTo>
                  <a:pt x="101346" y="54610"/>
                </a:lnTo>
                <a:lnTo>
                  <a:pt x="79057" y="20909"/>
                </a:lnTo>
                <a:lnTo>
                  <a:pt x="33694" y="833"/>
                </a:lnTo>
                <a:lnTo>
                  <a:pt x="19812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679575" y="3530853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5" h="259714">
                <a:moveTo>
                  <a:pt x="63881" y="0"/>
                </a:moveTo>
                <a:lnTo>
                  <a:pt x="24679" y="17412"/>
                </a:lnTo>
                <a:lnTo>
                  <a:pt x="3968" y="70246"/>
                </a:lnTo>
                <a:lnTo>
                  <a:pt x="0" y="126365"/>
                </a:lnTo>
                <a:lnTo>
                  <a:pt x="1021" y="157918"/>
                </a:lnTo>
                <a:lnTo>
                  <a:pt x="9161" y="208071"/>
                </a:lnTo>
                <a:lnTo>
                  <a:pt x="36718" y="251380"/>
                </a:lnTo>
                <a:lnTo>
                  <a:pt x="65658" y="259588"/>
                </a:lnTo>
                <a:lnTo>
                  <a:pt x="73919" y="259016"/>
                </a:lnTo>
                <a:lnTo>
                  <a:pt x="110424" y="232370"/>
                </a:lnTo>
                <a:lnTo>
                  <a:pt x="123320" y="196068"/>
                </a:lnTo>
                <a:lnTo>
                  <a:pt x="128204" y="148463"/>
                </a:lnTo>
                <a:lnTo>
                  <a:pt x="128397" y="135128"/>
                </a:lnTo>
                <a:lnTo>
                  <a:pt x="127966" y="113764"/>
                </a:lnTo>
                <a:lnTo>
                  <a:pt x="121412" y="60579"/>
                </a:lnTo>
                <a:lnTo>
                  <a:pt x="106820" y="23913"/>
                </a:lnTo>
                <a:lnTo>
                  <a:pt x="74431" y="954"/>
                </a:lnTo>
                <a:lnTo>
                  <a:pt x="638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100577" y="3508375"/>
            <a:ext cx="275590" cy="304800"/>
          </a:xfrm>
          <a:custGeom>
            <a:avLst/>
            <a:gdLst/>
            <a:ahLst/>
            <a:cxnLst/>
            <a:rect l="l" t="t" r="r" b="b"/>
            <a:pathLst>
              <a:path w="275589" h="304800">
                <a:moveTo>
                  <a:pt x="0" y="0"/>
                </a:moveTo>
                <a:lnTo>
                  <a:pt x="118999" y="0"/>
                </a:lnTo>
                <a:lnTo>
                  <a:pt x="118999" y="14732"/>
                </a:lnTo>
                <a:lnTo>
                  <a:pt x="107569" y="16128"/>
                </a:lnTo>
                <a:lnTo>
                  <a:pt x="101727" y="21844"/>
                </a:lnTo>
                <a:lnTo>
                  <a:pt x="101727" y="31623"/>
                </a:lnTo>
                <a:lnTo>
                  <a:pt x="101727" y="35560"/>
                </a:lnTo>
                <a:lnTo>
                  <a:pt x="102743" y="40132"/>
                </a:lnTo>
                <a:lnTo>
                  <a:pt x="104521" y="45465"/>
                </a:lnTo>
                <a:lnTo>
                  <a:pt x="106426" y="50800"/>
                </a:lnTo>
                <a:lnTo>
                  <a:pt x="109474" y="58038"/>
                </a:lnTo>
                <a:lnTo>
                  <a:pt x="113665" y="66928"/>
                </a:lnTo>
                <a:lnTo>
                  <a:pt x="151384" y="150875"/>
                </a:lnTo>
                <a:lnTo>
                  <a:pt x="192150" y="68961"/>
                </a:lnTo>
                <a:lnTo>
                  <a:pt x="196214" y="60705"/>
                </a:lnTo>
                <a:lnTo>
                  <a:pt x="199009" y="53975"/>
                </a:lnTo>
                <a:lnTo>
                  <a:pt x="200533" y="48513"/>
                </a:lnTo>
                <a:lnTo>
                  <a:pt x="202184" y="43052"/>
                </a:lnTo>
                <a:lnTo>
                  <a:pt x="202946" y="37719"/>
                </a:lnTo>
                <a:lnTo>
                  <a:pt x="202946" y="32258"/>
                </a:lnTo>
                <a:lnTo>
                  <a:pt x="202946" y="26924"/>
                </a:lnTo>
                <a:lnTo>
                  <a:pt x="201422" y="22733"/>
                </a:lnTo>
                <a:lnTo>
                  <a:pt x="198374" y="19685"/>
                </a:lnTo>
                <a:lnTo>
                  <a:pt x="195325" y="16637"/>
                </a:lnTo>
                <a:lnTo>
                  <a:pt x="191008" y="14986"/>
                </a:lnTo>
                <a:lnTo>
                  <a:pt x="185547" y="14732"/>
                </a:lnTo>
                <a:lnTo>
                  <a:pt x="185547" y="0"/>
                </a:lnTo>
                <a:lnTo>
                  <a:pt x="275082" y="0"/>
                </a:lnTo>
                <a:lnTo>
                  <a:pt x="275082" y="14732"/>
                </a:lnTo>
                <a:lnTo>
                  <a:pt x="271018" y="15621"/>
                </a:lnTo>
                <a:lnTo>
                  <a:pt x="267716" y="16763"/>
                </a:lnTo>
                <a:lnTo>
                  <a:pt x="265049" y="18414"/>
                </a:lnTo>
                <a:lnTo>
                  <a:pt x="262509" y="19938"/>
                </a:lnTo>
                <a:lnTo>
                  <a:pt x="259587" y="22351"/>
                </a:lnTo>
                <a:lnTo>
                  <a:pt x="256539" y="25780"/>
                </a:lnTo>
                <a:lnTo>
                  <a:pt x="253364" y="29083"/>
                </a:lnTo>
                <a:lnTo>
                  <a:pt x="249682" y="34162"/>
                </a:lnTo>
                <a:lnTo>
                  <a:pt x="166243" y="187451"/>
                </a:lnTo>
                <a:lnTo>
                  <a:pt x="166243" y="248666"/>
                </a:lnTo>
                <a:lnTo>
                  <a:pt x="166243" y="256539"/>
                </a:lnTo>
                <a:lnTo>
                  <a:pt x="166497" y="262508"/>
                </a:lnTo>
                <a:lnTo>
                  <a:pt x="167005" y="266573"/>
                </a:lnTo>
                <a:lnTo>
                  <a:pt x="167386" y="270763"/>
                </a:lnTo>
                <a:lnTo>
                  <a:pt x="180975" y="286893"/>
                </a:lnTo>
                <a:lnTo>
                  <a:pt x="184023" y="288163"/>
                </a:lnTo>
                <a:lnTo>
                  <a:pt x="188087" y="289179"/>
                </a:lnTo>
                <a:lnTo>
                  <a:pt x="193294" y="289941"/>
                </a:lnTo>
                <a:lnTo>
                  <a:pt x="193294" y="304673"/>
                </a:lnTo>
                <a:lnTo>
                  <a:pt x="70104" y="304673"/>
                </a:lnTo>
                <a:lnTo>
                  <a:pt x="70104" y="289941"/>
                </a:lnTo>
                <a:lnTo>
                  <a:pt x="76200" y="288925"/>
                </a:lnTo>
                <a:lnTo>
                  <a:pt x="81026" y="287527"/>
                </a:lnTo>
                <a:lnTo>
                  <a:pt x="84709" y="285876"/>
                </a:lnTo>
                <a:lnTo>
                  <a:pt x="88392" y="284225"/>
                </a:lnTo>
                <a:lnTo>
                  <a:pt x="91059" y="281939"/>
                </a:lnTo>
                <a:lnTo>
                  <a:pt x="92837" y="278764"/>
                </a:lnTo>
                <a:lnTo>
                  <a:pt x="94615" y="275589"/>
                </a:lnTo>
                <a:lnTo>
                  <a:pt x="95758" y="271652"/>
                </a:lnTo>
                <a:lnTo>
                  <a:pt x="96266" y="266826"/>
                </a:lnTo>
                <a:lnTo>
                  <a:pt x="96774" y="262000"/>
                </a:lnTo>
                <a:lnTo>
                  <a:pt x="97155" y="255905"/>
                </a:lnTo>
                <a:lnTo>
                  <a:pt x="97155" y="248666"/>
                </a:lnTo>
                <a:lnTo>
                  <a:pt x="97155" y="187451"/>
                </a:lnTo>
                <a:lnTo>
                  <a:pt x="36576" y="59816"/>
                </a:lnTo>
                <a:lnTo>
                  <a:pt x="32883" y="52171"/>
                </a:lnTo>
                <a:lnTo>
                  <a:pt x="29606" y="45608"/>
                </a:lnTo>
                <a:lnTo>
                  <a:pt x="26735" y="40118"/>
                </a:lnTo>
                <a:lnTo>
                  <a:pt x="24257" y="35687"/>
                </a:lnTo>
                <a:lnTo>
                  <a:pt x="20955" y="29590"/>
                </a:lnTo>
                <a:lnTo>
                  <a:pt x="8636" y="16890"/>
                </a:lnTo>
                <a:lnTo>
                  <a:pt x="6604" y="15875"/>
                </a:lnTo>
                <a:lnTo>
                  <a:pt x="3683" y="15112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837814" y="3508375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21" y="218"/>
                </a:lnTo>
                <a:lnTo>
                  <a:pt x="183812" y="5750"/>
                </a:lnTo>
                <a:lnTo>
                  <a:pt x="221361" y="24257"/>
                </a:lnTo>
                <a:lnTo>
                  <a:pt x="241067" y="59324"/>
                </a:lnTo>
                <a:lnTo>
                  <a:pt x="243586" y="82041"/>
                </a:lnTo>
                <a:lnTo>
                  <a:pt x="243089" y="92612"/>
                </a:lnTo>
                <a:lnTo>
                  <a:pt x="226758" y="133937"/>
                </a:lnTo>
                <a:lnTo>
                  <a:pt x="190490" y="160456"/>
                </a:lnTo>
                <a:lnTo>
                  <a:pt x="180086" y="165100"/>
                </a:lnTo>
                <a:lnTo>
                  <a:pt x="180086" y="167386"/>
                </a:lnTo>
                <a:lnTo>
                  <a:pt x="212750" y="192819"/>
                </a:lnTo>
                <a:lnTo>
                  <a:pt x="241046" y="247014"/>
                </a:lnTo>
                <a:lnTo>
                  <a:pt x="245713" y="256563"/>
                </a:lnTo>
                <a:lnTo>
                  <a:pt x="273177" y="288417"/>
                </a:lnTo>
                <a:lnTo>
                  <a:pt x="281686" y="289941"/>
                </a:lnTo>
                <a:lnTo>
                  <a:pt x="281686" y="304673"/>
                </a:lnTo>
                <a:lnTo>
                  <a:pt x="195707" y="304673"/>
                </a:lnTo>
                <a:lnTo>
                  <a:pt x="189035" y="294645"/>
                </a:lnTo>
                <a:lnTo>
                  <a:pt x="181959" y="282463"/>
                </a:lnTo>
                <a:lnTo>
                  <a:pt x="174454" y="268114"/>
                </a:lnTo>
                <a:lnTo>
                  <a:pt x="166497" y="251587"/>
                </a:lnTo>
                <a:lnTo>
                  <a:pt x="149098" y="213360"/>
                </a:lnTo>
                <a:lnTo>
                  <a:pt x="145333" y="205499"/>
                </a:lnTo>
                <a:lnTo>
                  <a:pt x="114173" y="176783"/>
                </a:lnTo>
                <a:lnTo>
                  <a:pt x="106045" y="176783"/>
                </a:lnTo>
                <a:lnTo>
                  <a:pt x="93091" y="176783"/>
                </a:lnTo>
                <a:lnTo>
                  <a:pt x="93091" y="248666"/>
                </a:lnTo>
                <a:lnTo>
                  <a:pt x="93091" y="259842"/>
                </a:lnTo>
                <a:lnTo>
                  <a:pt x="93599" y="267588"/>
                </a:lnTo>
                <a:lnTo>
                  <a:pt x="94615" y="272033"/>
                </a:lnTo>
                <a:lnTo>
                  <a:pt x="95631" y="276606"/>
                </a:lnTo>
                <a:lnTo>
                  <a:pt x="97662" y="280162"/>
                </a:lnTo>
                <a:lnTo>
                  <a:pt x="100711" y="282829"/>
                </a:lnTo>
                <a:lnTo>
                  <a:pt x="103632" y="285495"/>
                </a:lnTo>
                <a:lnTo>
                  <a:pt x="109093" y="287908"/>
                </a:lnTo>
                <a:lnTo>
                  <a:pt x="117221" y="289941"/>
                </a:lnTo>
                <a:lnTo>
                  <a:pt x="117221" y="304673"/>
                </a:lnTo>
                <a:lnTo>
                  <a:pt x="0" y="304673"/>
                </a:lnTo>
                <a:lnTo>
                  <a:pt x="0" y="289941"/>
                </a:lnTo>
                <a:lnTo>
                  <a:pt x="5461" y="288417"/>
                </a:lnTo>
                <a:lnTo>
                  <a:pt x="9779" y="286893"/>
                </a:lnTo>
                <a:lnTo>
                  <a:pt x="13081" y="285114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717" y="274955"/>
                </a:lnTo>
                <a:lnTo>
                  <a:pt x="22733" y="271018"/>
                </a:lnTo>
                <a:lnTo>
                  <a:pt x="23241" y="266445"/>
                </a:lnTo>
                <a:lnTo>
                  <a:pt x="23622" y="261747"/>
                </a:lnTo>
                <a:lnTo>
                  <a:pt x="23876" y="255777"/>
                </a:lnTo>
                <a:lnTo>
                  <a:pt x="23876" y="248666"/>
                </a:lnTo>
                <a:lnTo>
                  <a:pt x="23876" y="56261"/>
                </a:lnTo>
                <a:lnTo>
                  <a:pt x="23876" y="49149"/>
                </a:lnTo>
                <a:lnTo>
                  <a:pt x="23622" y="43307"/>
                </a:lnTo>
                <a:lnTo>
                  <a:pt x="23241" y="38608"/>
                </a:lnTo>
                <a:lnTo>
                  <a:pt x="22987" y="33782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234310" y="3508375"/>
            <a:ext cx="278130" cy="304800"/>
          </a:xfrm>
          <a:custGeom>
            <a:avLst/>
            <a:gdLst/>
            <a:ahLst/>
            <a:cxnLst/>
            <a:rect l="l" t="t" r="r" b="b"/>
            <a:pathLst>
              <a:path w="278130" h="304800">
                <a:moveTo>
                  <a:pt x="0" y="0"/>
                </a:moveTo>
                <a:lnTo>
                  <a:pt x="116077" y="0"/>
                </a:lnTo>
                <a:lnTo>
                  <a:pt x="133963" y="357"/>
                </a:lnTo>
                <a:lnTo>
                  <a:pt x="178307" y="5714"/>
                </a:lnTo>
                <a:lnTo>
                  <a:pt x="222757" y="24002"/>
                </a:lnTo>
                <a:lnTo>
                  <a:pt x="254126" y="53848"/>
                </a:lnTo>
                <a:lnTo>
                  <a:pt x="271906" y="94107"/>
                </a:lnTo>
                <a:lnTo>
                  <a:pt x="277621" y="145669"/>
                </a:lnTo>
                <a:lnTo>
                  <a:pt x="277119" y="162649"/>
                </a:lnTo>
                <a:lnTo>
                  <a:pt x="269494" y="208280"/>
                </a:lnTo>
                <a:lnTo>
                  <a:pt x="252724" y="245213"/>
                </a:lnTo>
                <a:lnTo>
                  <a:pt x="219588" y="278509"/>
                </a:lnTo>
                <a:lnTo>
                  <a:pt x="174240" y="297894"/>
                </a:lnTo>
                <a:lnTo>
                  <a:pt x="134175" y="303641"/>
                </a:lnTo>
                <a:lnTo>
                  <a:pt x="101345" y="304673"/>
                </a:lnTo>
                <a:lnTo>
                  <a:pt x="0" y="304673"/>
                </a:lnTo>
                <a:lnTo>
                  <a:pt x="0" y="289941"/>
                </a:lnTo>
                <a:lnTo>
                  <a:pt x="5461" y="288417"/>
                </a:lnTo>
                <a:lnTo>
                  <a:pt x="9778" y="286893"/>
                </a:lnTo>
                <a:lnTo>
                  <a:pt x="13081" y="285114"/>
                </a:lnTo>
                <a:lnTo>
                  <a:pt x="16256" y="283463"/>
                </a:lnTo>
                <a:lnTo>
                  <a:pt x="18668" y="281050"/>
                </a:lnTo>
                <a:lnTo>
                  <a:pt x="23875" y="255777"/>
                </a:lnTo>
                <a:lnTo>
                  <a:pt x="23875" y="248666"/>
                </a:lnTo>
                <a:lnTo>
                  <a:pt x="23875" y="56261"/>
                </a:lnTo>
                <a:lnTo>
                  <a:pt x="23875" y="49149"/>
                </a:lnTo>
                <a:lnTo>
                  <a:pt x="23621" y="43307"/>
                </a:lnTo>
                <a:lnTo>
                  <a:pt x="23240" y="38608"/>
                </a:lnTo>
                <a:lnTo>
                  <a:pt x="22987" y="33782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24176" y="3508375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80" h="304800">
                <a:moveTo>
                  <a:pt x="0" y="0"/>
                </a:moveTo>
                <a:lnTo>
                  <a:pt x="90424" y="0"/>
                </a:lnTo>
                <a:lnTo>
                  <a:pt x="169545" y="137287"/>
                </a:lnTo>
                <a:lnTo>
                  <a:pt x="188722" y="172338"/>
                </a:lnTo>
                <a:lnTo>
                  <a:pt x="209677" y="213994"/>
                </a:lnTo>
                <a:lnTo>
                  <a:pt x="213233" y="213994"/>
                </a:lnTo>
                <a:lnTo>
                  <a:pt x="212159" y="186707"/>
                </a:lnTo>
                <a:lnTo>
                  <a:pt x="211407" y="158194"/>
                </a:lnTo>
                <a:lnTo>
                  <a:pt x="210964" y="128466"/>
                </a:lnTo>
                <a:lnTo>
                  <a:pt x="210820" y="97536"/>
                </a:lnTo>
                <a:lnTo>
                  <a:pt x="210820" y="56007"/>
                </a:lnTo>
                <a:lnTo>
                  <a:pt x="210820" y="46354"/>
                </a:lnTo>
                <a:lnTo>
                  <a:pt x="186944" y="14732"/>
                </a:lnTo>
                <a:lnTo>
                  <a:pt x="186944" y="0"/>
                </a:lnTo>
                <a:lnTo>
                  <a:pt x="271272" y="0"/>
                </a:lnTo>
                <a:lnTo>
                  <a:pt x="271272" y="14732"/>
                </a:lnTo>
                <a:lnTo>
                  <a:pt x="265303" y="16637"/>
                </a:lnTo>
                <a:lnTo>
                  <a:pt x="261112" y="18287"/>
                </a:lnTo>
                <a:lnTo>
                  <a:pt x="258699" y="19558"/>
                </a:lnTo>
                <a:lnTo>
                  <a:pt x="256286" y="20954"/>
                </a:lnTo>
                <a:lnTo>
                  <a:pt x="254127" y="22733"/>
                </a:lnTo>
                <a:lnTo>
                  <a:pt x="252475" y="24891"/>
                </a:lnTo>
                <a:lnTo>
                  <a:pt x="250698" y="27177"/>
                </a:lnTo>
                <a:lnTo>
                  <a:pt x="249428" y="30607"/>
                </a:lnTo>
                <a:lnTo>
                  <a:pt x="248539" y="35051"/>
                </a:lnTo>
                <a:lnTo>
                  <a:pt x="247650" y="39624"/>
                </a:lnTo>
                <a:lnTo>
                  <a:pt x="247142" y="46609"/>
                </a:lnTo>
                <a:lnTo>
                  <a:pt x="247142" y="56007"/>
                </a:lnTo>
                <a:lnTo>
                  <a:pt x="247142" y="304673"/>
                </a:lnTo>
                <a:lnTo>
                  <a:pt x="190500" y="304673"/>
                </a:lnTo>
                <a:lnTo>
                  <a:pt x="90043" y="130937"/>
                </a:lnTo>
                <a:lnTo>
                  <a:pt x="80537" y="114266"/>
                </a:lnTo>
                <a:lnTo>
                  <a:pt x="72390" y="99488"/>
                </a:lnTo>
                <a:lnTo>
                  <a:pt x="65575" y="86592"/>
                </a:lnTo>
                <a:lnTo>
                  <a:pt x="60071" y="75564"/>
                </a:lnTo>
                <a:lnTo>
                  <a:pt x="58166" y="75564"/>
                </a:lnTo>
                <a:lnTo>
                  <a:pt x="59092" y="99903"/>
                </a:lnTo>
                <a:lnTo>
                  <a:pt x="59769" y="124920"/>
                </a:lnTo>
                <a:lnTo>
                  <a:pt x="60184" y="150627"/>
                </a:lnTo>
                <a:lnTo>
                  <a:pt x="60325" y="177037"/>
                </a:lnTo>
                <a:lnTo>
                  <a:pt x="60325" y="248919"/>
                </a:lnTo>
                <a:lnTo>
                  <a:pt x="60325" y="259969"/>
                </a:lnTo>
                <a:lnTo>
                  <a:pt x="84455" y="289941"/>
                </a:lnTo>
                <a:lnTo>
                  <a:pt x="84455" y="304673"/>
                </a:lnTo>
                <a:lnTo>
                  <a:pt x="0" y="304673"/>
                </a:lnTo>
                <a:lnTo>
                  <a:pt x="0" y="289941"/>
                </a:lnTo>
                <a:lnTo>
                  <a:pt x="5587" y="288417"/>
                </a:lnTo>
                <a:lnTo>
                  <a:pt x="9906" y="286766"/>
                </a:lnTo>
                <a:lnTo>
                  <a:pt x="13081" y="284988"/>
                </a:lnTo>
                <a:lnTo>
                  <a:pt x="16383" y="283210"/>
                </a:lnTo>
                <a:lnTo>
                  <a:pt x="18668" y="280797"/>
                </a:lnTo>
                <a:lnTo>
                  <a:pt x="20320" y="277749"/>
                </a:lnTo>
                <a:lnTo>
                  <a:pt x="21843" y="274700"/>
                </a:lnTo>
                <a:lnTo>
                  <a:pt x="22860" y="270891"/>
                </a:lnTo>
                <a:lnTo>
                  <a:pt x="23241" y="266319"/>
                </a:lnTo>
                <a:lnTo>
                  <a:pt x="23749" y="261619"/>
                </a:lnTo>
                <a:lnTo>
                  <a:pt x="24003" y="255905"/>
                </a:lnTo>
                <a:lnTo>
                  <a:pt x="24003" y="248919"/>
                </a:lnTo>
                <a:lnTo>
                  <a:pt x="24003" y="55752"/>
                </a:lnTo>
                <a:lnTo>
                  <a:pt x="24003" y="44576"/>
                </a:lnTo>
                <a:lnTo>
                  <a:pt x="23495" y="36957"/>
                </a:lnTo>
                <a:lnTo>
                  <a:pt x="22479" y="32638"/>
                </a:lnTo>
                <a:lnTo>
                  <a:pt x="21590" y="28448"/>
                </a:lnTo>
                <a:lnTo>
                  <a:pt x="19558" y="24891"/>
                </a:lnTo>
                <a:lnTo>
                  <a:pt x="16510" y="22098"/>
                </a:lnTo>
                <a:lnTo>
                  <a:pt x="13462" y="19176"/>
                </a:lnTo>
                <a:lnTo>
                  <a:pt x="8000" y="16763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091272" y="3508375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399" y="0"/>
                </a:lnTo>
                <a:lnTo>
                  <a:pt x="221399" y="70992"/>
                </a:lnTo>
                <a:lnTo>
                  <a:pt x="190919" y="70992"/>
                </a:lnTo>
                <a:lnTo>
                  <a:pt x="187347" y="61204"/>
                </a:lnTo>
                <a:lnTo>
                  <a:pt x="184064" y="53165"/>
                </a:lnTo>
                <a:lnTo>
                  <a:pt x="166103" y="30479"/>
                </a:lnTo>
                <a:lnTo>
                  <a:pt x="161340" y="27559"/>
                </a:lnTo>
                <a:lnTo>
                  <a:pt x="153225" y="26035"/>
                </a:lnTo>
                <a:lnTo>
                  <a:pt x="141770" y="26035"/>
                </a:lnTo>
                <a:lnTo>
                  <a:pt x="93103" y="26035"/>
                </a:lnTo>
                <a:lnTo>
                  <a:pt x="93103" y="133223"/>
                </a:lnTo>
                <a:lnTo>
                  <a:pt x="122567" y="133223"/>
                </a:lnTo>
                <a:lnTo>
                  <a:pt x="129120" y="133223"/>
                </a:lnTo>
                <a:lnTo>
                  <a:pt x="147231" y="121157"/>
                </a:lnTo>
                <a:lnTo>
                  <a:pt x="149694" y="116839"/>
                </a:lnTo>
                <a:lnTo>
                  <a:pt x="152031" y="110108"/>
                </a:lnTo>
                <a:lnTo>
                  <a:pt x="154266" y="101092"/>
                </a:lnTo>
                <a:lnTo>
                  <a:pt x="179489" y="101092"/>
                </a:lnTo>
                <a:lnTo>
                  <a:pt x="179489" y="191769"/>
                </a:lnTo>
                <a:lnTo>
                  <a:pt x="154266" y="191769"/>
                </a:lnTo>
                <a:lnTo>
                  <a:pt x="152184" y="183133"/>
                </a:lnTo>
                <a:lnTo>
                  <a:pt x="149872" y="176530"/>
                </a:lnTo>
                <a:lnTo>
                  <a:pt x="147345" y="171957"/>
                </a:lnTo>
                <a:lnTo>
                  <a:pt x="144818" y="167386"/>
                </a:lnTo>
                <a:lnTo>
                  <a:pt x="141808" y="164211"/>
                </a:lnTo>
                <a:lnTo>
                  <a:pt x="138302" y="162306"/>
                </a:lnTo>
                <a:lnTo>
                  <a:pt x="134810" y="160274"/>
                </a:lnTo>
                <a:lnTo>
                  <a:pt x="129565" y="159385"/>
                </a:lnTo>
                <a:lnTo>
                  <a:pt x="122567" y="159385"/>
                </a:lnTo>
                <a:lnTo>
                  <a:pt x="93103" y="159385"/>
                </a:lnTo>
                <a:lnTo>
                  <a:pt x="93103" y="278511"/>
                </a:lnTo>
                <a:lnTo>
                  <a:pt x="141541" y="278511"/>
                </a:lnTo>
                <a:lnTo>
                  <a:pt x="146748" y="278511"/>
                </a:lnTo>
                <a:lnTo>
                  <a:pt x="151142" y="278256"/>
                </a:lnTo>
                <a:lnTo>
                  <a:pt x="154711" y="277494"/>
                </a:lnTo>
                <a:lnTo>
                  <a:pt x="158280" y="276860"/>
                </a:lnTo>
                <a:lnTo>
                  <a:pt x="172465" y="267335"/>
                </a:lnTo>
                <a:lnTo>
                  <a:pt x="175069" y="264541"/>
                </a:lnTo>
                <a:lnTo>
                  <a:pt x="177368" y="261493"/>
                </a:lnTo>
                <a:lnTo>
                  <a:pt x="179362" y="258191"/>
                </a:lnTo>
                <a:lnTo>
                  <a:pt x="181394" y="255016"/>
                </a:lnTo>
                <a:lnTo>
                  <a:pt x="183553" y="250698"/>
                </a:lnTo>
                <a:lnTo>
                  <a:pt x="185712" y="245237"/>
                </a:lnTo>
                <a:lnTo>
                  <a:pt x="187998" y="239902"/>
                </a:lnTo>
                <a:lnTo>
                  <a:pt x="190411" y="232537"/>
                </a:lnTo>
                <a:lnTo>
                  <a:pt x="193078" y="223138"/>
                </a:lnTo>
                <a:lnTo>
                  <a:pt x="223685" y="223138"/>
                </a:lnTo>
                <a:lnTo>
                  <a:pt x="219494" y="304673"/>
                </a:lnTo>
                <a:lnTo>
                  <a:pt x="0" y="304673"/>
                </a:lnTo>
                <a:lnTo>
                  <a:pt x="0" y="289941"/>
                </a:lnTo>
                <a:lnTo>
                  <a:pt x="5511" y="288417"/>
                </a:lnTo>
                <a:lnTo>
                  <a:pt x="9867" y="286893"/>
                </a:lnTo>
                <a:lnTo>
                  <a:pt x="13068" y="285114"/>
                </a:lnTo>
                <a:lnTo>
                  <a:pt x="16268" y="283463"/>
                </a:lnTo>
                <a:lnTo>
                  <a:pt x="18643" y="281050"/>
                </a:lnTo>
                <a:lnTo>
                  <a:pt x="20205" y="278002"/>
                </a:lnTo>
                <a:lnTo>
                  <a:pt x="21767" y="274955"/>
                </a:lnTo>
                <a:lnTo>
                  <a:pt x="22771" y="271018"/>
                </a:lnTo>
                <a:lnTo>
                  <a:pt x="23228" y="266445"/>
                </a:lnTo>
                <a:lnTo>
                  <a:pt x="23672" y="261747"/>
                </a:lnTo>
                <a:lnTo>
                  <a:pt x="23888" y="255777"/>
                </a:lnTo>
                <a:lnTo>
                  <a:pt x="23888" y="248666"/>
                </a:lnTo>
                <a:lnTo>
                  <a:pt x="23888" y="56261"/>
                </a:lnTo>
                <a:lnTo>
                  <a:pt x="23888" y="49149"/>
                </a:lnTo>
                <a:lnTo>
                  <a:pt x="23710" y="43307"/>
                </a:lnTo>
                <a:lnTo>
                  <a:pt x="23329" y="38608"/>
                </a:lnTo>
                <a:lnTo>
                  <a:pt x="22961" y="33782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515870" y="3506723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4">
                <a:moveTo>
                  <a:pt x="129921" y="0"/>
                </a:moveTo>
                <a:lnTo>
                  <a:pt x="189484" y="0"/>
                </a:lnTo>
                <a:lnTo>
                  <a:pt x="263144" y="250062"/>
                </a:lnTo>
                <a:lnTo>
                  <a:pt x="266446" y="261238"/>
                </a:lnTo>
                <a:lnTo>
                  <a:pt x="295148" y="291592"/>
                </a:lnTo>
                <a:lnTo>
                  <a:pt x="295148" y="306324"/>
                </a:lnTo>
                <a:lnTo>
                  <a:pt x="171831" y="306324"/>
                </a:lnTo>
                <a:lnTo>
                  <a:pt x="171831" y="291592"/>
                </a:lnTo>
                <a:lnTo>
                  <a:pt x="179578" y="290702"/>
                </a:lnTo>
                <a:lnTo>
                  <a:pt x="185419" y="288544"/>
                </a:lnTo>
                <a:lnTo>
                  <a:pt x="189103" y="285114"/>
                </a:lnTo>
                <a:lnTo>
                  <a:pt x="192786" y="281686"/>
                </a:lnTo>
                <a:lnTo>
                  <a:pt x="194691" y="276859"/>
                </a:lnTo>
                <a:lnTo>
                  <a:pt x="194691" y="270637"/>
                </a:lnTo>
                <a:lnTo>
                  <a:pt x="194691" y="265938"/>
                </a:lnTo>
                <a:lnTo>
                  <a:pt x="194182" y="260857"/>
                </a:lnTo>
                <a:lnTo>
                  <a:pt x="193040" y="255143"/>
                </a:lnTo>
                <a:lnTo>
                  <a:pt x="192024" y="249555"/>
                </a:lnTo>
                <a:lnTo>
                  <a:pt x="190373" y="242443"/>
                </a:lnTo>
                <a:lnTo>
                  <a:pt x="187960" y="233806"/>
                </a:lnTo>
                <a:lnTo>
                  <a:pt x="181991" y="211836"/>
                </a:lnTo>
                <a:lnTo>
                  <a:pt x="86613" y="211836"/>
                </a:lnTo>
                <a:lnTo>
                  <a:pt x="79248" y="233044"/>
                </a:lnTo>
                <a:lnTo>
                  <a:pt x="77216" y="239013"/>
                </a:lnTo>
                <a:lnTo>
                  <a:pt x="75437" y="244856"/>
                </a:lnTo>
                <a:lnTo>
                  <a:pt x="74168" y="250444"/>
                </a:lnTo>
                <a:lnTo>
                  <a:pt x="72771" y="256031"/>
                </a:lnTo>
                <a:lnTo>
                  <a:pt x="72136" y="261874"/>
                </a:lnTo>
                <a:lnTo>
                  <a:pt x="72136" y="268096"/>
                </a:lnTo>
                <a:lnTo>
                  <a:pt x="73588" y="277786"/>
                </a:lnTo>
                <a:lnTo>
                  <a:pt x="77946" y="284940"/>
                </a:lnTo>
                <a:lnTo>
                  <a:pt x="85209" y="289546"/>
                </a:lnTo>
                <a:lnTo>
                  <a:pt x="95377" y="291592"/>
                </a:lnTo>
                <a:lnTo>
                  <a:pt x="95377" y="306324"/>
                </a:lnTo>
                <a:lnTo>
                  <a:pt x="0" y="306324"/>
                </a:lnTo>
                <a:lnTo>
                  <a:pt x="0" y="291592"/>
                </a:lnTo>
                <a:lnTo>
                  <a:pt x="5461" y="290956"/>
                </a:lnTo>
                <a:lnTo>
                  <a:pt x="10287" y="289051"/>
                </a:lnTo>
                <a:lnTo>
                  <a:pt x="33998" y="255484"/>
                </a:lnTo>
                <a:lnTo>
                  <a:pt x="36830" y="248031"/>
                </a:lnTo>
                <a:lnTo>
                  <a:pt x="12992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608582" y="3504691"/>
            <a:ext cx="271145" cy="312420"/>
          </a:xfrm>
          <a:custGeom>
            <a:avLst/>
            <a:gdLst/>
            <a:ahLst/>
            <a:cxnLst/>
            <a:rect l="l" t="t" r="r" b="b"/>
            <a:pathLst>
              <a:path w="271144" h="312420">
                <a:moveTo>
                  <a:pt x="136906" y="0"/>
                </a:moveTo>
                <a:lnTo>
                  <a:pt x="195294" y="9604"/>
                </a:lnTo>
                <a:lnTo>
                  <a:pt x="237109" y="38354"/>
                </a:lnTo>
                <a:lnTo>
                  <a:pt x="262255" y="85915"/>
                </a:lnTo>
                <a:lnTo>
                  <a:pt x="270637" y="152146"/>
                </a:lnTo>
                <a:lnTo>
                  <a:pt x="270017" y="172458"/>
                </a:lnTo>
                <a:lnTo>
                  <a:pt x="260731" y="224536"/>
                </a:lnTo>
                <a:lnTo>
                  <a:pt x="241032" y="263808"/>
                </a:lnTo>
                <a:lnTo>
                  <a:pt x="212312" y="291052"/>
                </a:lnTo>
                <a:lnTo>
                  <a:pt x="175452" y="306768"/>
                </a:lnTo>
                <a:lnTo>
                  <a:pt x="131572" y="311912"/>
                </a:lnTo>
                <a:lnTo>
                  <a:pt x="100760" y="309508"/>
                </a:lnTo>
                <a:lnTo>
                  <a:pt x="51472" y="290320"/>
                </a:lnTo>
                <a:lnTo>
                  <a:pt x="18591" y="251938"/>
                </a:lnTo>
                <a:lnTo>
                  <a:pt x="2069" y="194458"/>
                </a:lnTo>
                <a:lnTo>
                  <a:pt x="0" y="158623"/>
                </a:lnTo>
                <a:lnTo>
                  <a:pt x="1000" y="134403"/>
                </a:lnTo>
                <a:lnTo>
                  <a:pt x="9001" y="91489"/>
                </a:lnTo>
                <a:lnTo>
                  <a:pt x="24933" y="56028"/>
                </a:lnTo>
                <a:lnTo>
                  <a:pt x="62992" y="18542"/>
                </a:lnTo>
                <a:lnTo>
                  <a:pt x="116212" y="1164"/>
                </a:lnTo>
                <a:lnTo>
                  <a:pt x="13690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51914" y="3504691"/>
            <a:ext cx="220345" cy="312420"/>
          </a:xfrm>
          <a:custGeom>
            <a:avLst/>
            <a:gdLst/>
            <a:ahLst/>
            <a:cxnLst/>
            <a:rect l="l" t="t" r="r" b="b"/>
            <a:pathLst>
              <a:path w="220344" h="312420">
                <a:moveTo>
                  <a:pt x="141097" y="0"/>
                </a:moveTo>
                <a:lnTo>
                  <a:pt x="181990" y="2540"/>
                </a:lnTo>
                <a:lnTo>
                  <a:pt x="220090" y="10541"/>
                </a:lnTo>
                <a:lnTo>
                  <a:pt x="220090" y="75311"/>
                </a:lnTo>
                <a:lnTo>
                  <a:pt x="189737" y="75311"/>
                </a:lnTo>
                <a:lnTo>
                  <a:pt x="186688" y="63496"/>
                </a:lnTo>
                <a:lnTo>
                  <a:pt x="182864" y="53371"/>
                </a:lnTo>
                <a:lnTo>
                  <a:pt x="151397" y="26902"/>
                </a:lnTo>
                <a:lnTo>
                  <a:pt x="142494" y="26162"/>
                </a:lnTo>
                <a:lnTo>
                  <a:pt x="125870" y="28279"/>
                </a:lnTo>
                <a:lnTo>
                  <a:pt x="89026" y="59944"/>
                </a:lnTo>
                <a:lnTo>
                  <a:pt x="75485" y="101981"/>
                </a:lnTo>
                <a:lnTo>
                  <a:pt x="70993" y="160401"/>
                </a:lnTo>
                <a:lnTo>
                  <a:pt x="72018" y="189402"/>
                </a:lnTo>
                <a:lnTo>
                  <a:pt x="80262" y="236214"/>
                </a:lnTo>
                <a:lnTo>
                  <a:pt x="107902" y="277828"/>
                </a:lnTo>
                <a:lnTo>
                  <a:pt x="136016" y="285750"/>
                </a:lnTo>
                <a:lnTo>
                  <a:pt x="143754" y="285414"/>
                </a:lnTo>
                <a:lnTo>
                  <a:pt x="178943" y="263906"/>
                </a:lnTo>
                <a:lnTo>
                  <a:pt x="189484" y="233172"/>
                </a:lnTo>
                <a:lnTo>
                  <a:pt x="220090" y="233172"/>
                </a:lnTo>
                <a:lnTo>
                  <a:pt x="220090" y="300736"/>
                </a:lnTo>
                <a:lnTo>
                  <a:pt x="208085" y="303476"/>
                </a:lnTo>
                <a:lnTo>
                  <a:pt x="164992" y="310411"/>
                </a:lnTo>
                <a:lnTo>
                  <a:pt x="133096" y="311912"/>
                </a:lnTo>
                <a:lnTo>
                  <a:pt x="110926" y="310864"/>
                </a:lnTo>
                <a:lnTo>
                  <a:pt x="73017" y="302482"/>
                </a:lnTo>
                <a:lnTo>
                  <a:pt x="31765" y="274161"/>
                </a:lnTo>
                <a:lnTo>
                  <a:pt x="7875" y="226601"/>
                </a:lnTo>
                <a:lnTo>
                  <a:pt x="879" y="183790"/>
                </a:lnTo>
                <a:lnTo>
                  <a:pt x="0" y="159004"/>
                </a:lnTo>
                <a:lnTo>
                  <a:pt x="1023" y="135594"/>
                </a:lnTo>
                <a:lnTo>
                  <a:pt x="9215" y="93442"/>
                </a:lnTo>
                <a:lnTo>
                  <a:pt x="25550" y="57792"/>
                </a:lnTo>
                <a:lnTo>
                  <a:pt x="64769" y="19431"/>
                </a:lnTo>
                <a:lnTo>
                  <a:pt x="119669" y="1214"/>
                </a:lnTo>
                <a:lnTo>
                  <a:pt x="1410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3909" y="3504691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20">
                <a:moveTo>
                  <a:pt x="117424" y="0"/>
                </a:moveTo>
                <a:lnTo>
                  <a:pt x="164732" y="3419"/>
                </a:lnTo>
                <a:lnTo>
                  <a:pt x="196672" y="9652"/>
                </a:lnTo>
                <a:lnTo>
                  <a:pt x="196672" y="74422"/>
                </a:lnTo>
                <a:lnTo>
                  <a:pt x="166090" y="74422"/>
                </a:lnTo>
                <a:lnTo>
                  <a:pt x="163821" y="66036"/>
                </a:lnTo>
                <a:lnTo>
                  <a:pt x="161259" y="58578"/>
                </a:lnTo>
                <a:lnTo>
                  <a:pt x="138849" y="31115"/>
                </a:lnTo>
                <a:lnTo>
                  <a:pt x="132308" y="27812"/>
                </a:lnTo>
                <a:lnTo>
                  <a:pt x="124040" y="26162"/>
                </a:lnTo>
                <a:lnTo>
                  <a:pt x="114071" y="26162"/>
                </a:lnTo>
                <a:lnTo>
                  <a:pt x="105587" y="26162"/>
                </a:lnTo>
                <a:lnTo>
                  <a:pt x="75450" y="43942"/>
                </a:lnTo>
                <a:lnTo>
                  <a:pt x="71577" y="49784"/>
                </a:lnTo>
                <a:lnTo>
                  <a:pt x="69646" y="56896"/>
                </a:lnTo>
                <a:lnTo>
                  <a:pt x="69646" y="65278"/>
                </a:lnTo>
                <a:lnTo>
                  <a:pt x="69646" y="73913"/>
                </a:lnTo>
                <a:lnTo>
                  <a:pt x="71323" y="81407"/>
                </a:lnTo>
                <a:lnTo>
                  <a:pt x="74663" y="87630"/>
                </a:lnTo>
                <a:lnTo>
                  <a:pt x="78016" y="93980"/>
                </a:lnTo>
                <a:lnTo>
                  <a:pt x="115301" y="121227"/>
                </a:lnTo>
                <a:lnTo>
                  <a:pt x="125907" y="126873"/>
                </a:lnTo>
                <a:lnTo>
                  <a:pt x="138902" y="133973"/>
                </a:lnTo>
                <a:lnTo>
                  <a:pt x="176453" y="161942"/>
                </a:lnTo>
                <a:lnTo>
                  <a:pt x="197927" y="202295"/>
                </a:lnTo>
                <a:lnTo>
                  <a:pt x="199796" y="222377"/>
                </a:lnTo>
                <a:lnTo>
                  <a:pt x="199001" y="235642"/>
                </a:lnTo>
                <a:lnTo>
                  <a:pt x="179982" y="279632"/>
                </a:lnTo>
                <a:lnTo>
                  <a:pt x="137372" y="305857"/>
                </a:lnTo>
                <a:lnTo>
                  <a:pt x="93751" y="311912"/>
                </a:lnTo>
                <a:lnTo>
                  <a:pt x="82249" y="311747"/>
                </a:lnTo>
                <a:lnTo>
                  <a:pt x="34170" y="307915"/>
                </a:lnTo>
                <a:lnTo>
                  <a:pt x="0" y="301879"/>
                </a:lnTo>
                <a:lnTo>
                  <a:pt x="0" y="233172"/>
                </a:lnTo>
                <a:lnTo>
                  <a:pt x="30581" y="233172"/>
                </a:lnTo>
                <a:lnTo>
                  <a:pt x="33839" y="245578"/>
                </a:lnTo>
                <a:lnTo>
                  <a:pt x="38031" y="256317"/>
                </a:lnTo>
                <a:lnTo>
                  <a:pt x="75651" y="284940"/>
                </a:lnTo>
                <a:lnTo>
                  <a:pt x="87503" y="285750"/>
                </a:lnTo>
                <a:lnTo>
                  <a:pt x="96291" y="285750"/>
                </a:lnTo>
                <a:lnTo>
                  <a:pt x="104178" y="284353"/>
                </a:lnTo>
                <a:lnTo>
                  <a:pt x="111163" y="281305"/>
                </a:lnTo>
                <a:lnTo>
                  <a:pt x="118160" y="278384"/>
                </a:lnTo>
                <a:lnTo>
                  <a:pt x="134391" y="242062"/>
                </a:lnTo>
                <a:lnTo>
                  <a:pt x="134391" y="232791"/>
                </a:lnTo>
                <a:lnTo>
                  <a:pt x="112737" y="198755"/>
                </a:lnTo>
                <a:lnTo>
                  <a:pt x="72529" y="174916"/>
                </a:lnTo>
                <a:lnTo>
                  <a:pt x="64452" y="170449"/>
                </a:lnTo>
                <a:lnTo>
                  <a:pt x="30781" y="146091"/>
                </a:lnTo>
                <a:lnTo>
                  <a:pt x="7756" y="108995"/>
                </a:lnTo>
                <a:lnTo>
                  <a:pt x="4686" y="85725"/>
                </a:lnTo>
                <a:lnTo>
                  <a:pt x="5536" y="72530"/>
                </a:lnTo>
                <a:lnTo>
                  <a:pt x="25870" y="30089"/>
                </a:lnTo>
                <a:lnTo>
                  <a:pt x="71105" y="5679"/>
                </a:lnTo>
                <a:lnTo>
                  <a:pt x="100962" y="638"/>
                </a:lnTo>
                <a:lnTo>
                  <a:pt x="11742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61495" y="3813352"/>
            <a:ext cx="1659244" cy="1984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66184" y="3504691"/>
            <a:ext cx="1640586" cy="31191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218429" y="3529838"/>
            <a:ext cx="91059" cy="13373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76698" y="3530853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4" h="259714">
                <a:moveTo>
                  <a:pt x="63880" y="0"/>
                </a:moveTo>
                <a:lnTo>
                  <a:pt x="24679" y="17412"/>
                </a:lnTo>
                <a:lnTo>
                  <a:pt x="3968" y="70246"/>
                </a:lnTo>
                <a:lnTo>
                  <a:pt x="0" y="126365"/>
                </a:lnTo>
                <a:lnTo>
                  <a:pt x="1021" y="157918"/>
                </a:lnTo>
                <a:lnTo>
                  <a:pt x="9161" y="208071"/>
                </a:lnTo>
                <a:lnTo>
                  <a:pt x="36671" y="251380"/>
                </a:lnTo>
                <a:lnTo>
                  <a:pt x="65659" y="259588"/>
                </a:lnTo>
                <a:lnTo>
                  <a:pt x="73919" y="259016"/>
                </a:lnTo>
                <a:lnTo>
                  <a:pt x="110424" y="232370"/>
                </a:lnTo>
                <a:lnTo>
                  <a:pt x="123320" y="196068"/>
                </a:lnTo>
                <a:lnTo>
                  <a:pt x="128204" y="148463"/>
                </a:lnTo>
                <a:lnTo>
                  <a:pt x="128397" y="135128"/>
                </a:lnTo>
                <a:lnTo>
                  <a:pt x="127966" y="113764"/>
                </a:lnTo>
                <a:lnTo>
                  <a:pt x="121412" y="60579"/>
                </a:lnTo>
                <a:lnTo>
                  <a:pt x="106820" y="23913"/>
                </a:lnTo>
                <a:lnTo>
                  <a:pt x="74431" y="954"/>
                </a:lnTo>
                <a:lnTo>
                  <a:pt x="6388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83122" y="3508375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4" h="304800">
                <a:moveTo>
                  <a:pt x="0" y="0"/>
                </a:moveTo>
                <a:lnTo>
                  <a:pt x="221361" y="0"/>
                </a:lnTo>
                <a:lnTo>
                  <a:pt x="221361" y="70992"/>
                </a:lnTo>
                <a:lnTo>
                  <a:pt x="190880" y="70992"/>
                </a:lnTo>
                <a:lnTo>
                  <a:pt x="187309" y="61204"/>
                </a:lnTo>
                <a:lnTo>
                  <a:pt x="184022" y="53165"/>
                </a:lnTo>
                <a:lnTo>
                  <a:pt x="166115" y="30479"/>
                </a:lnTo>
                <a:lnTo>
                  <a:pt x="161289" y="27559"/>
                </a:lnTo>
                <a:lnTo>
                  <a:pt x="153162" y="26035"/>
                </a:lnTo>
                <a:lnTo>
                  <a:pt x="141731" y="26035"/>
                </a:lnTo>
                <a:lnTo>
                  <a:pt x="93090" y="26035"/>
                </a:lnTo>
                <a:lnTo>
                  <a:pt x="93090" y="133223"/>
                </a:lnTo>
                <a:lnTo>
                  <a:pt x="122554" y="133223"/>
                </a:lnTo>
                <a:lnTo>
                  <a:pt x="129031" y="133223"/>
                </a:lnTo>
                <a:lnTo>
                  <a:pt x="147192" y="121157"/>
                </a:lnTo>
                <a:lnTo>
                  <a:pt x="149605" y="116839"/>
                </a:lnTo>
                <a:lnTo>
                  <a:pt x="152018" y="110108"/>
                </a:lnTo>
                <a:lnTo>
                  <a:pt x="154177" y="101092"/>
                </a:lnTo>
                <a:lnTo>
                  <a:pt x="179450" y="101092"/>
                </a:lnTo>
                <a:lnTo>
                  <a:pt x="179450" y="191769"/>
                </a:lnTo>
                <a:lnTo>
                  <a:pt x="154177" y="191769"/>
                </a:lnTo>
                <a:lnTo>
                  <a:pt x="152146" y="183133"/>
                </a:lnTo>
                <a:lnTo>
                  <a:pt x="149860" y="176530"/>
                </a:lnTo>
                <a:lnTo>
                  <a:pt x="147319" y="171957"/>
                </a:lnTo>
                <a:lnTo>
                  <a:pt x="144779" y="167386"/>
                </a:lnTo>
                <a:lnTo>
                  <a:pt x="141731" y="164211"/>
                </a:lnTo>
                <a:lnTo>
                  <a:pt x="138302" y="162306"/>
                </a:lnTo>
                <a:lnTo>
                  <a:pt x="134747" y="160274"/>
                </a:lnTo>
                <a:lnTo>
                  <a:pt x="129539" y="159385"/>
                </a:lnTo>
                <a:lnTo>
                  <a:pt x="122554" y="159385"/>
                </a:lnTo>
                <a:lnTo>
                  <a:pt x="93090" y="159385"/>
                </a:lnTo>
                <a:lnTo>
                  <a:pt x="93090" y="278511"/>
                </a:lnTo>
                <a:lnTo>
                  <a:pt x="141477" y="278511"/>
                </a:lnTo>
                <a:lnTo>
                  <a:pt x="146685" y="278511"/>
                </a:lnTo>
                <a:lnTo>
                  <a:pt x="151129" y="278256"/>
                </a:lnTo>
                <a:lnTo>
                  <a:pt x="154686" y="277494"/>
                </a:lnTo>
                <a:lnTo>
                  <a:pt x="158241" y="276860"/>
                </a:lnTo>
                <a:lnTo>
                  <a:pt x="161416" y="275717"/>
                </a:lnTo>
                <a:lnTo>
                  <a:pt x="164211" y="274066"/>
                </a:lnTo>
                <a:lnTo>
                  <a:pt x="167131" y="272414"/>
                </a:lnTo>
                <a:lnTo>
                  <a:pt x="169799" y="270256"/>
                </a:lnTo>
                <a:lnTo>
                  <a:pt x="172465" y="267335"/>
                </a:lnTo>
                <a:lnTo>
                  <a:pt x="175005" y="264541"/>
                </a:lnTo>
                <a:lnTo>
                  <a:pt x="177291" y="261493"/>
                </a:lnTo>
                <a:lnTo>
                  <a:pt x="179324" y="258191"/>
                </a:lnTo>
                <a:lnTo>
                  <a:pt x="181355" y="255016"/>
                </a:lnTo>
                <a:lnTo>
                  <a:pt x="183514" y="250698"/>
                </a:lnTo>
                <a:lnTo>
                  <a:pt x="185674" y="245237"/>
                </a:lnTo>
                <a:lnTo>
                  <a:pt x="187960" y="239902"/>
                </a:lnTo>
                <a:lnTo>
                  <a:pt x="190373" y="232537"/>
                </a:lnTo>
                <a:lnTo>
                  <a:pt x="193039" y="223138"/>
                </a:lnTo>
                <a:lnTo>
                  <a:pt x="223647" y="223138"/>
                </a:lnTo>
                <a:lnTo>
                  <a:pt x="219455" y="304673"/>
                </a:lnTo>
                <a:lnTo>
                  <a:pt x="0" y="304673"/>
                </a:lnTo>
                <a:lnTo>
                  <a:pt x="0" y="289941"/>
                </a:lnTo>
                <a:lnTo>
                  <a:pt x="5461" y="288417"/>
                </a:lnTo>
                <a:lnTo>
                  <a:pt x="9778" y="286893"/>
                </a:lnTo>
                <a:lnTo>
                  <a:pt x="13080" y="285114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5"/>
                </a:lnTo>
                <a:lnTo>
                  <a:pt x="22732" y="271018"/>
                </a:lnTo>
                <a:lnTo>
                  <a:pt x="23240" y="266445"/>
                </a:lnTo>
                <a:lnTo>
                  <a:pt x="23622" y="261747"/>
                </a:lnTo>
                <a:lnTo>
                  <a:pt x="23875" y="255777"/>
                </a:lnTo>
                <a:lnTo>
                  <a:pt x="23875" y="248666"/>
                </a:lnTo>
                <a:lnTo>
                  <a:pt x="23875" y="56261"/>
                </a:lnTo>
                <a:lnTo>
                  <a:pt x="23875" y="49149"/>
                </a:lnTo>
                <a:lnTo>
                  <a:pt x="23622" y="43307"/>
                </a:lnTo>
                <a:lnTo>
                  <a:pt x="23240" y="38608"/>
                </a:lnTo>
                <a:lnTo>
                  <a:pt x="22987" y="33782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129910" y="3508375"/>
            <a:ext cx="281940" cy="304800"/>
          </a:xfrm>
          <a:custGeom>
            <a:avLst/>
            <a:gdLst/>
            <a:ahLst/>
            <a:cxnLst/>
            <a:rect l="l" t="t" r="r" b="b"/>
            <a:pathLst>
              <a:path w="281939" h="304800">
                <a:moveTo>
                  <a:pt x="0" y="0"/>
                </a:moveTo>
                <a:lnTo>
                  <a:pt x="130175" y="0"/>
                </a:lnTo>
                <a:lnTo>
                  <a:pt x="142821" y="218"/>
                </a:lnTo>
                <a:lnTo>
                  <a:pt x="183812" y="5750"/>
                </a:lnTo>
                <a:lnTo>
                  <a:pt x="221361" y="24257"/>
                </a:lnTo>
                <a:lnTo>
                  <a:pt x="241067" y="59324"/>
                </a:lnTo>
                <a:lnTo>
                  <a:pt x="243586" y="82041"/>
                </a:lnTo>
                <a:lnTo>
                  <a:pt x="243089" y="92612"/>
                </a:lnTo>
                <a:lnTo>
                  <a:pt x="226758" y="133937"/>
                </a:lnTo>
                <a:lnTo>
                  <a:pt x="190490" y="160456"/>
                </a:lnTo>
                <a:lnTo>
                  <a:pt x="180086" y="165100"/>
                </a:lnTo>
                <a:lnTo>
                  <a:pt x="180086" y="167386"/>
                </a:lnTo>
                <a:lnTo>
                  <a:pt x="212750" y="192819"/>
                </a:lnTo>
                <a:lnTo>
                  <a:pt x="241046" y="247014"/>
                </a:lnTo>
                <a:lnTo>
                  <a:pt x="245713" y="256563"/>
                </a:lnTo>
                <a:lnTo>
                  <a:pt x="273176" y="288417"/>
                </a:lnTo>
                <a:lnTo>
                  <a:pt x="281686" y="289941"/>
                </a:lnTo>
                <a:lnTo>
                  <a:pt x="281686" y="304673"/>
                </a:lnTo>
                <a:lnTo>
                  <a:pt x="195706" y="304673"/>
                </a:lnTo>
                <a:lnTo>
                  <a:pt x="189035" y="294645"/>
                </a:lnTo>
                <a:lnTo>
                  <a:pt x="181959" y="282463"/>
                </a:lnTo>
                <a:lnTo>
                  <a:pt x="174454" y="268114"/>
                </a:lnTo>
                <a:lnTo>
                  <a:pt x="166497" y="251587"/>
                </a:lnTo>
                <a:lnTo>
                  <a:pt x="149098" y="213360"/>
                </a:lnTo>
                <a:lnTo>
                  <a:pt x="145333" y="205499"/>
                </a:lnTo>
                <a:lnTo>
                  <a:pt x="114173" y="176783"/>
                </a:lnTo>
                <a:lnTo>
                  <a:pt x="106044" y="176783"/>
                </a:lnTo>
                <a:lnTo>
                  <a:pt x="93090" y="176783"/>
                </a:lnTo>
                <a:lnTo>
                  <a:pt x="93090" y="248666"/>
                </a:lnTo>
                <a:lnTo>
                  <a:pt x="93090" y="259842"/>
                </a:lnTo>
                <a:lnTo>
                  <a:pt x="93599" y="267588"/>
                </a:lnTo>
                <a:lnTo>
                  <a:pt x="94614" y="272033"/>
                </a:lnTo>
                <a:lnTo>
                  <a:pt x="95630" y="276606"/>
                </a:lnTo>
                <a:lnTo>
                  <a:pt x="97662" y="280162"/>
                </a:lnTo>
                <a:lnTo>
                  <a:pt x="100711" y="282829"/>
                </a:lnTo>
                <a:lnTo>
                  <a:pt x="103631" y="285495"/>
                </a:lnTo>
                <a:lnTo>
                  <a:pt x="109092" y="287908"/>
                </a:lnTo>
                <a:lnTo>
                  <a:pt x="117221" y="289941"/>
                </a:lnTo>
                <a:lnTo>
                  <a:pt x="117221" y="304673"/>
                </a:lnTo>
                <a:lnTo>
                  <a:pt x="0" y="304673"/>
                </a:lnTo>
                <a:lnTo>
                  <a:pt x="0" y="289941"/>
                </a:lnTo>
                <a:lnTo>
                  <a:pt x="5461" y="288417"/>
                </a:lnTo>
                <a:lnTo>
                  <a:pt x="9778" y="286893"/>
                </a:lnTo>
                <a:lnTo>
                  <a:pt x="13080" y="285114"/>
                </a:lnTo>
                <a:lnTo>
                  <a:pt x="16255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716" y="274955"/>
                </a:lnTo>
                <a:lnTo>
                  <a:pt x="22733" y="271018"/>
                </a:lnTo>
                <a:lnTo>
                  <a:pt x="23240" y="266445"/>
                </a:lnTo>
                <a:lnTo>
                  <a:pt x="23622" y="261747"/>
                </a:lnTo>
                <a:lnTo>
                  <a:pt x="23875" y="255777"/>
                </a:lnTo>
                <a:lnTo>
                  <a:pt x="23875" y="248666"/>
                </a:lnTo>
                <a:lnTo>
                  <a:pt x="23875" y="56261"/>
                </a:lnTo>
                <a:lnTo>
                  <a:pt x="23875" y="49149"/>
                </a:lnTo>
                <a:lnTo>
                  <a:pt x="23622" y="43307"/>
                </a:lnTo>
                <a:lnTo>
                  <a:pt x="23240" y="38608"/>
                </a:lnTo>
                <a:lnTo>
                  <a:pt x="22987" y="33782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16094" y="3508375"/>
            <a:ext cx="275590" cy="308610"/>
          </a:xfrm>
          <a:custGeom>
            <a:avLst/>
            <a:gdLst/>
            <a:ahLst/>
            <a:cxnLst/>
            <a:rect l="l" t="t" r="r" b="b"/>
            <a:pathLst>
              <a:path w="275589" h="308610">
                <a:moveTo>
                  <a:pt x="0" y="0"/>
                </a:moveTo>
                <a:lnTo>
                  <a:pt x="117093" y="0"/>
                </a:lnTo>
                <a:lnTo>
                  <a:pt x="117093" y="14732"/>
                </a:lnTo>
                <a:lnTo>
                  <a:pt x="110997" y="16255"/>
                </a:lnTo>
                <a:lnTo>
                  <a:pt x="106552" y="18034"/>
                </a:lnTo>
                <a:lnTo>
                  <a:pt x="93979" y="37211"/>
                </a:lnTo>
                <a:lnTo>
                  <a:pt x="93344" y="41528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03581"/>
                </a:lnTo>
                <a:lnTo>
                  <a:pt x="96609" y="242691"/>
                </a:lnTo>
                <a:lnTo>
                  <a:pt x="119887" y="276606"/>
                </a:lnTo>
                <a:lnTo>
                  <a:pt x="146811" y="282067"/>
                </a:lnTo>
                <a:lnTo>
                  <a:pt x="157503" y="281495"/>
                </a:lnTo>
                <a:lnTo>
                  <a:pt x="190261" y="261969"/>
                </a:lnTo>
                <a:lnTo>
                  <a:pt x="200755" y="213659"/>
                </a:lnTo>
                <a:lnTo>
                  <a:pt x="201040" y="198374"/>
                </a:lnTo>
                <a:lnTo>
                  <a:pt x="201040" y="56007"/>
                </a:lnTo>
                <a:lnTo>
                  <a:pt x="201040" y="44830"/>
                </a:lnTo>
                <a:lnTo>
                  <a:pt x="193928" y="22098"/>
                </a:lnTo>
                <a:lnTo>
                  <a:pt x="191134" y="19430"/>
                </a:lnTo>
                <a:lnTo>
                  <a:pt x="185673" y="16890"/>
                </a:lnTo>
                <a:lnTo>
                  <a:pt x="177418" y="14732"/>
                </a:lnTo>
                <a:lnTo>
                  <a:pt x="177418" y="0"/>
                </a:lnTo>
                <a:lnTo>
                  <a:pt x="275589" y="0"/>
                </a:lnTo>
                <a:lnTo>
                  <a:pt x="275589" y="14732"/>
                </a:lnTo>
                <a:lnTo>
                  <a:pt x="270255" y="16128"/>
                </a:lnTo>
                <a:lnTo>
                  <a:pt x="266064" y="17779"/>
                </a:lnTo>
                <a:lnTo>
                  <a:pt x="262889" y="19430"/>
                </a:lnTo>
                <a:lnTo>
                  <a:pt x="259841" y="21209"/>
                </a:lnTo>
                <a:lnTo>
                  <a:pt x="257428" y="23622"/>
                </a:lnTo>
                <a:lnTo>
                  <a:pt x="255777" y="26670"/>
                </a:lnTo>
                <a:lnTo>
                  <a:pt x="254126" y="29717"/>
                </a:lnTo>
                <a:lnTo>
                  <a:pt x="253110" y="33527"/>
                </a:lnTo>
                <a:lnTo>
                  <a:pt x="252602" y="38226"/>
                </a:lnTo>
                <a:lnTo>
                  <a:pt x="252221" y="42925"/>
                </a:lnTo>
                <a:lnTo>
                  <a:pt x="251967" y="48895"/>
                </a:lnTo>
                <a:lnTo>
                  <a:pt x="251967" y="56007"/>
                </a:lnTo>
                <a:lnTo>
                  <a:pt x="251967" y="195452"/>
                </a:lnTo>
                <a:lnTo>
                  <a:pt x="247522" y="241807"/>
                </a:lnTo>
                <a:lnTo>
                  <a:pt x="228725" y="279249"/>
                </a:lnTo>
                <a:lnTo>
                  <a:pt x="195532" y="300434"/>
                </a:lnTo>
                <a:lnTo>
                  <a:pt x="150475" y="308016"/>
                </a:lnTo>
                <a:lnTo>
                  <a:pt x="139953" y="308229"/>
                </a:lnTo>
                <a:lnTo>
                  <a:pt x="124686" y="307822"/>
                </a:lnTo>
                <a:lnTo>
                  <a:pt x="86359" y="301625"/>
                </a:lnTo>
                <a:lnTo>
                  <a:pt x="50672" y="281813"/>
                </a:lnTo>
                <a:lnTo>
                  <a:pt x="27572" y="239361"/>
                </a:lnTo>
                <a:lnTo>
                  <a:pt x="23875" y="200660"/>
                </a:lnTo>
                <a:lnTo>
                  <a:pt x="23875" y="56261"/>
                </a:lnTo>
                <a:lnTo>
                  <a:pt x="23875" y="49149"/>
                </a:lnTo>
                <a:lnTo>
                  <a:pt x="23621" y="43307"/>
                </a:lnTo>
                <a:lnTo>
                  <a:pt x="23240" y="38608"/>
                </a:lnTo>
                <a:lnTo>
                  <a:pt x="22859" y="33782"/>
                </a:lnTo>
                <a:lnTo>
                  <a:pt x="21970" y="29972"/>
                </a:lnTo>
                <a:lnTo>
                  <a:pt x="20319" y="26924"/>
                </a:lnTo>
                <a:lnTo>
                  <a:pt x="18795" y="24002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22519" y="3504691"/>
            <a:ext cx="220345" cy="312420"/>
          </a:xfrm>
          <a:custGeom>
            <a:avLst/>
            <a:gdLst/>
            <a:ahLst/>
            <a:cxnLst/>
            <a:rect l="l" t="t" r="r" b="b"/>
            <a:pathLst>
              <a:path w="220345" h="312420">
                <a:moveTo>
                  <a:pt x="141096" y="0"/>
                </a:moveTo>
                <a:lnTo>
                  <a:pt x="181990" y="2540"/>
                </a:lnTo>
                <a:lnTo>
                  <a:pt x="220090" y="10541"/>
                </a:lnTo>
                <a:lnTo>
                  <a:pt x="220090" y="75311"/>
                </a:lnTo>
                <a:lnTo>
                  <a:pt x="189737" y="75311"/>
                </a:lnTo>
                <a:lnTo>
                  <a:pt x="186688" y="63496"/>
                </a:lnTo>
                <a:lnTo>
                  <a:pt x="182864" y="53371"/>
                </a:lnTo>
                <a:lnTo>
                  <a:pt x="151397" y="26902"/>
                </a:lnTo>
                <a:lnTo>
                  <a:pt x="142493" y="26162"/>
                </a:lnTo>
                <a:lnTo>
                  <a:pt x="125870" y="28279"/>
                </a:lnTo>
                <a:lnTo>
                  <a:pt x="89026" y="59944"/>
                </a:lnTo>
                <a:lnTo>
                  <a:pt x="75485" y="101981"/>
                </a:lnTo>
                <a:lnTo>
                  <a:pt x="70992" y="160401"/>
                </a:lnTo>
                <a:lnTo>
                  <a:pt x="72018" y="189402"/>
                </a:lnTo>
                <a:lnTo>
                  <a:pt x="80262" y="236214"/>
                </a:lnTo>
                <a:lnTo>
                  <a:pt x="107902" y="277828"/>
                </a:lnTo>
                <a:lnTo>
                  <a:pt x="136016" y="285750"/>
                </a:lnTo>
                <a:lnTo>
                  <a:pt x="143754" y="285414"/>
                </a:lnTo>
                <a:lnTo>
                  <a:pt x="178942" y="263906"/>
                </a:lnTo>
                <a:lnTo>
                  <a:pt x="189483" y="233172"/>
                </a:lnTo>
                <a:lnTo>
                  <a:pt x="220090" y="233172"/>
                </a:lnTo>
                <a:lnTo>
                  <a:pt x="220090" y="300736"/>
                </a:lnTo>
                <a:lnTo>
                  <a:pt x="208085" y="303476"/>
                </a:lnTo>
                <a:lnTo>
                  <a:pt x="164992" y="310411"/>
                </a:lnTo>
                <a:lnTo>
                  <a:pt x="133095" y="311912"/>
                </a:lnTo>
                <a:lnTo>
                  <a:pt x="110926" y="310864"/>
                </a:lnTo>
                <a:lnTo>
                  <a:pt x="73017" y="302482"/>
                </a:lnTo>
                <a:lnTo>
                  <a:pt x="31765" y="274161"/>
                </a:lnTo>
                <a:lnTo>
                  <a:pt x="7875" y="226601"/>
                </a:lnTo>
                <a:lnTo>
                  <a:pt x="879" y="183790"/>
                </a:lnTo>
                <a:lnTo>
                  <a:pt x="0" y="159004"/>
                </a:lnTo>
                <a:lnTo>
                  <a:pt x="1023" y="135594"/>
                </a:lnTo>
                <a:lnTo>
                  <a:pt x="9215" y="93442"/>
                </a:lnTo>
                <a:lnTo>
                  <a:pt x="25550" y="57792"/>
                </a:lnTo>
                <a:lnTo>
                  <a:pt x="64769" y="19431"/>
                </a:lnTo>
                <a:lnTo>
                  <a:pt x="119669" y="1214"/>
                </a:lnTo>
                <a:lnTo>
                  <a:pt x="14109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05705" y="3504691"/>
            <a:ext cx="271145" cy="312420"/>
          </a:xfrm>
          <a:custGeom>
            <a:avLst/>
            <a:gdLst/>
            <a:ahLst/>
            <a:cxnLst/>
            <a:rect l="l" t="t" r="r" b="b"/>
            <a:pathLst>
              <a:path w="271145" h="312420">
                <a:moveTo>
                  <a:pt x="136906" y="0"/>
                </a:moveTo>
                <a:lnTo>
                  <a:pt x="195294" y="9604"/>
                </a:lnTo>
                <a:lnTo>
                  <a:pt x="237109" y="38354"/>
                </a:lnTo>
                <a:lnTo>
                  <a:pt x="262254" y="85915"/>
                </a:lnTo>
                <a:lnTo>
                  <a:pt x="270637" y="152146"/>
                </a:lnTo>
                <a:lnTo>
                  <a:pt x="270017" y="172458"/>
                </a:lnTo>
                <a:lnTo>
                  <a:pt x="260731" y="224536"/>
                </a:lnTo>
                <a:lnTo>
                  <a:pt x="241032" y="263808"/>
                </a:lnTo>
                <a:lnTo>
                  <a:pt x="212312" y="291052"/>
                </a:lnTo>
                <a:lnTo>
                  <a:pt x="175452" y="306768"/>
                </a:lnTo>
                <a:lnTo>
                  <a:pt x="131572" y="311912"/>
                </a:lnTo>
                <a:lnTo>
                  <a:pt x="100760" y="309508"/>
                </a:lnTo>
                <a:lnTo>
                  <a:pt x="51472" y="290320"/>
                </a:lnTo>
                <a:lnTo>
                  <a:pt x="18591" y="251938"/>
                </a:lnTo>
                <a:lnTo>
                  <a:pt x="2069" y="194458"/>
                </a:lnTo>
                <a:lnTo>
                  <a:pt x="0" y="158623"/>
                </a:lnTo>
                <a:lnTo>
                  <a:pt x="1000" y="134403"/>
                </a:lnTo>
                <a:lnTo>
                  <a:pt x="9001" y="91489"/>
                </a:lnTo>
                <a:lnTo>
                  <a:pt x="24933" y="56028"/>
                </a:lnTo>
                <a:lnTo>
                  <a:pt x="62992" y="18542"/>
                </a:lnTo>
                <a:lnTo>
                  <a:pt x="116212" y="1164"/>
                </a:lnTo>
                <a:lnTo>
                  <a:pt x="13690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66184" y="3504691"/>
            <a:ext cx="200025" cy="312420"/>
          </a:xfrm>
          <a:custGeom>
            <a:avLst/>
            <a:gdLst/>
            <a:ahLst/>
            <a:cxnLst/>
            <a:rect l="l" t="t" r="r" b="b"/>
            <a:pathLst>
              <a:path w="200025" h="312420">
                <a:moveTo>
                  <a:pt x="117348" y="0"/>
                </a:moveTo>
                <a:lnTo>
                  <a:pt x="164681" y="3419"/>
                </a:lnTo>
                <a:lnTo>
                  <a:pt x="196595" y="9652"/>
                </a:lnTo>
                <a:lnTo>
                  <a:pt x="196595" y="74422"/>
                </a:lnTo>
                <a:lnTo>
                  <a:pt x="165988" y="74422"/>
                </a:lnTo>
                <a:lnTo>
                  <a:pt x="163748" y="66036"/>
                </a:lnTo>
                <a:lnTo>
                  <a:pt x="161210" y="58578"/>
                </a:lnTo>
                <a:lnTo>
                  <a:pt x="138811" y="31115"/>
                </a:lnTo>
                <a:lnTo>
                  <a:pt x="132206" y="27812"/>
                </a:lnTo>
                <a:lnTo>
                  <a:pt x="123951" y="26162"/>
                </a:lnTo>
                <a:lnTo>
                  <a:pt x="114045" y="26162"/>
                </a:lnTo>
                <a:lnTo>
                  <a:pt x="105537" y="26162"/>
                </a:lnTo>
                <a:lnTo>
                  <a:pt x="75437" y="43942"/>
                </a:lnTo>
                <a:lnTo>
                  <a:pt x="71500" y="49784"/>
                </a:lnTo>
                <a:lnTo>
                  <a:pt x="69595" y="56896"/>
                </a:lnTo>
                <a:lnTo>
                  <a:pt x="69595" y="65278"/>
                </a:lnTo>
                <a:lnTo>
                  <a:pt x="69595" y="73913"/>
                </a:lnTo>
                <a:lnTo>
                  <a:pt x="71246" y="81407"/>
                </a:lnTo>
                <a:lnTo>
                  <a:pt x="74675" y="87630"/>
                </a:lnTo>
                <a:lnTo>
                  <a:pt x="77977" y="93980"/>
                </a:lnTo>
                <a:lnTo>
                  <a:pt x="115264" y="121227"/>
                </a:lnTo>
                <a:lnTo>
                  <a:pt x="125856" y="126873"/>
                </a:lnTo>
                <a:lnTo>
                  <a:pt x="138854" y="133973"/>
                </a:lnTo>
                <a:lnTo>
                  <a:pt x="176418" y="161942"/>
                </a:lnTo>
                <a:lnTo>
                  <a:pt x="197881" y="202295"/>
                </a:lnTo>
                <a:lnTo>
                  <a:pt x="199770" y="222377"/>
                </a:lnTo>
                <a:lnTo>
                  <a:pt x="198965" y="235642"/>
                </a:lnTo>
                <a:lnTo>
                  <a:pt x="179972" y="279632"/>
                </a:lnTo>
                <a:lnTo>
                  <a:pt x="137338" y="305857"/>
                </a:lnTo>
                <a:lnTo>
                  <a:pt x="93725" y="311912"/>
                </a:lnTo>
                <a:lnTo>
                  <a:pt x="82196" y="311747"/>
                </a:lnTo>
                <a:lnTo>
                  <a:pt x="34111" y="307915"/>
                </a:lnTo>
                <a:lnTo>
                  <a:pt x="0" y="301879"/>
                </a:lnTo>
                <a:lnTo>
                  <a:pt x="0" y="233172"/>
                </a:lnTo>
                <a:lnTo>
                  <a:pt x="30479" y="233172"/>
                </a:lnTo>
                <a:lnTo>
                  <a:pt x="33789" y="245578"/>
                </a:lnTo>
                <a:lnTo>
                  <a:pt x="38004" y="256317"/>
                </a:lnTo>
                <a:lnTo>
                  <a:pt x="75616" y="284940"/>
                </a:lnTo>
                <a:lnTo>
                  <a:pt x="87502" y="285750"/>
                </a:lnTo>
                <a:lnTo>
                  <a:pt x="96265" y="285750"/>
                </a:lnTo>
                <a:lnTo>
                  <a:pt x="104139" y="284353"/>
                </a:lnTo>
                <a:lnTo>
                  <a:pt x="111125" y="281305"/>
                </a:lnTo>
                <a:lnTo>
                  <a:pt x="118110" y="278384"/>
                </a:lnTo>
                <a:lnTo>
                  <a:pt x="134365" y="242062"/>
                </a:lnTo>
                <a:lnTo>
                  <a:pt x="134365" y="232791"/>
                </a:lnTo>
                <a:lnTo>
                  <a:pt x="112649" y="198755"/>
                </a:lnTo>
                <a:lnTo>
                  <a:pt x="72497" y="174916"/>
                </a:lnTo>
                <a:lnTo>
                  <a:pt x="64420" y="170449"/>
                </a:lnTo>
                <a:lnTo>
                  <a:pt x="30741" y="146091"/>
                </a:lnTo>
                <a:lnTo>
                  <a:pt x="7752" y="108995"/>
                </a:lnTo>
                <a:lnTo>
                  <a:pt x="4699" y="85725"/>
                </a:lnTo>
                <a:lnTo>
                  <a:pt x="5536" y="72530"/>
                </a:lnTo>
                <a:lnTo>
                  <a:pt x="25832" y="30089"/>
                </a:lnTo>
                <a:lnTo>
                  <a:pt x="71038" y="5679"/>
                </a:lnTo>
                <a:lnTo>
                  <a:pt x="100895" y="638"/>
                </a:lnTo>
                <a:lnTo>
                  <a:pt x="11734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54945" y="3813492"/>
            <a:ext cx="78570" cy="20135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59221" y="3745610"/>
            <a:ext cx="60070" cy="6743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59221" y="3604767"/>
            <a:ext cx="60070" cy="6743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59221" y="3745610"/>
            <a:ext cx="60325" cy="67945"/>
          </a:xfrm>
          <a:custGeom>
            <a:avLst/>
            <a:gdLst/>
            <a:ahLst/>
            <a:cxnLst/>
            <a:rect l="l" t="t" r="r" b="b"/>
            <a:pathLst>
              <a:path w="60325" h="67945">
                <a:moveTo>
                  <a:pt x="0" y="0"/>
                </a:moveTo>
                <a:lnTo>
                  <a:pt x="60070" y="0"/>
                </a:lnTo>
                <a:lnTo>
                  <a:pt x="60070" y="67437"/>
                </a:lnTo>
                <a:lnTo>
                  <a:pt x="0" y="6743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59221" y="3604767"/>
            <a:ext cx="60325" cy="67945"/>
          </a:xfrm>
          <a:custGeom>
            <a:avLst/>
            <a:gdLst/>
            <a:ahLst/>
            <a:cxnLst/>
            <a:rect l="l" t="t" r="r" b="b"/>
            <a:pathLst>
              <a:path w="60325" h="67945">
                <a:moveTo>
                  <a:pt x="0" y="0"/>
                </a:moveTo>
                <a:lnTo>
                  <a:pt x="60070" y="0"/>
                </a:lnTo>
                <a:lnTo>
                  <a:pt x="60070" y="67437"/>
                </a:lnTo>
                <a:lnTo>
                  <a:pt x="0" y="674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810259" y="1620977"/>
            <a:ext cx="7038340" cy="4491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350385" algn="just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Cambria"/>
                <a:cs typeface="Cambria"/>
              </a:rPr>
              <a:t>Data </a:t>
            </a:r>
            <a:r>
              <a:rPr sz="3600" spc="-20" dirty="0">
                <a:latin typeface="Cambria"/>
                <a:cs typeface="Cambria"/>
              </a:rPr>
              <a:t>directly  gathered </a:t>
            </a:r>
            <a:r>
              <a:rPr sz="3600" spc="-15" dirty="0">
                <a:latin typeface="Cambria"/>
                <a:cs typeface="Cambria"/>
              </a:rPr>
              <a:t>from</a:t>
            </a:r>
            <a:r>
              <a:rPr sz="3600" spc="760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the patient using  </a:t>
            </a:r>
            <a:r>
              <a:rPr sz="3600" spc="-10" dirty="0">
                <a:latin typeface="Cambria"/>
                <a:cs typeface="Cambria"/>
              </a:rPr>
              <a:t>interview and </a:t>
            </a:r>
            <a:r>
              <a:rPr sz="3600" spc="-20" dirty="0">
                <a:latin typeface="Cambria"/>
                <a:cs typeface="Cambria"/>
              </a:rPr>
              <a:t>physical</a:t>
            </a:r>
            <a:r>
              <a:rPr sz="3600" spc="25" dirty="0">
                <a:latin typeface="Cambria"/>
                <a:cs typeface="Cambria"/>
              </a:rPr>
              <a:t> </a:t>
            </a:r>
            <a:r>
              <a:rPr sz="3600" spc="-15" dirty="0">
                <a:latin typeface="Cambria"/>
                <a:cs typeface="Cambria"/>
              </a:rPr>
              <a:t>examination</a:t>
            </a:r>
            <a:endParaRPr sz="3600">
              <a:latin typeface="Cambria"/>
              <a:cs typeface="Cambria"/>
            </a:endParaRPr>
          </a:p>
          <a:p>
            <a:pPr marL="12700" marR="7620" indent="6105525" algn="just">
              <a:lnSpc>
                <a:spcPct val="100000"/>
              </a:lnSpc>
              <a:spcBef>
                <a:spcPts val="605"/>
              </a:spcBef>
            </a:pPr>
            <a:r>
              <a:rPr sz="3600" dirty="0">
                <a:latin typeface="Cambria"/>
                <a:cs typeface="Cambria"/>
              </a:rPr>
              <a:t>D</a:t>
            </a:r>
            <a:r>
              <a:rPr sz="3600" spc="-10" dirty="0">
                <a:latin typeface="Cambria"/>
                <a:cs typeface="Cambria"/>
              </a:rPr>
              <a:t>a</a:t>
            </a:r>
            <a:r>
              <a:rPr sz="3600" spc="-5" dirty="0">
                <a:latin typeface="Cambria"/>
                <a:cs typeface="Cambria"/>
              </a:rPr>
              <a:t>ta  </a:t>
            </a:r>
            <a:r>
              <a:rPr sz="3600" spc="-20" dirty="0">
                <a:latin typeface="Cambria"/>
                <a:cs typeface="Cambria"/>
              </a:rPr>
              <a:t>gathered </a:t>
            </a:r>
            <a:r>
              <a:rPr sz="3600" spc="-15" dirty="0">
                <a:latin typeface="Cambria"/>
                <a:cs typeface="Cambria"/>
              </a:rPr>
              <a:t>from </a:t>
            </a:r>
            <a:r>
              <a:rPr sz="3600" spc="-25" dirty="0">
                <a:latin typeface="Cambria"/>
                <a:cs typeface="Cambria"/>
              </a:rPr>
              <a:t>family </a:t>
            </a:r>
            <a:r>
              <a:rPr sz="3600" spc="-5" dirty="0">
                <a:latin typeface="Cambria"/>
                <a:cs typeface="Cambria"/>
              </a:rPr>
              <a:t>members,  significant others, medical </a:t>
            </a:r>
            <a:r>
              <a:rPr sz="3600" spc="-15" dirty="0">
                <a:latin typeface="Cambria"/>
                <a:cs typeface="Cambria"/>
              </a:rPr>
              <a:t>records/  </a:t>
            </a:r>
            <a:r>
              <a:rPr sz="3600" dirty="0">
                <a:latin typeface="Cambria"/>
                <a:cs typeface="Cambria"/>
              </a:rPr>
              <a:t>charts, health </a:t>
            </a:r>
            <a:r>
              <a:rPr sz="3600" spc="-10" dirty="0">
                <a:latin typeface="Cambria"/>
                <a:cs typeface="Cambria"/>
              </a:rPr>
              <a:t>team </a:t>
            </a:r>
            <a:r>
              <a:rPr sz="3600" spc="-5" dirty="0">
                <a:latin typeface="Cambria"/>
                <a:cs typeface="Cambria"/>
              </a:rPr>
              <a:t>members and  journals/</a:t>
            </a:r>
            <a:r>
              <a:rPr sz="3600" spc="15" dirty="0">
                <a:latin typeface="Cambria"/>
                <a:cs typeface="Cambria"/>
              </a:rPr>
              <a:t> </a:t>
            </a:r>
            <a:r>
              <a:rPr sz="3600" spc="-20" dirty="0">
                <a:latin typeface="Cambria"/>
                <a:cs typeface="Cambria"/>
              </a:rPr>
              <a:t>literature</a:t>
            </a:r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8245" y="582524"/>
            <a:ext cx="5991604" cy="275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3286" y="162813"/>
            <a:ext cx="5981611" cy="424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24803" y="198628"/>
            <a:ext cx="120523" cy="1785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26155" y="198628"/>
            <a:ext cx="120523" cy="178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29944" y="203200"/>
            <a:ext cx="153670" cy="343535"/>
          </a:xfrm>
          <a:custGeom>
            <a:avLst/>
            <a:gdLst/>
            <a:ahLst/>
            <a:cxnLst/>
            <a:rect l="l" t="t" r="r" b="b"/>
            <a:pathLst>
              <a:path w="153669" h="343534">
                <a:moveTo>
                  <a:pt x="26924" y="0"/>
                </a:moveTo>
                <a:lnTo>
                  <a:pt x="18234" y="45"/>
                </a:lnTo>
                <a:lnTo>
                  <a:pt x="10842" y="174"/>
                </a:lnTo>
                <a:lnTo>
                  <a:pt x="4760" y="375"/>
                </a:lnTo>
                <a:lnTo>
                  <a:pt x="0" y="634"/>
                </a:lnTo>
                <a:lnTo>
                  <a:pt x="0" y="342138"/>
                </a:lnTo>
                <a:lnTo>
                  <a:pt x="3734" y="342544"/>
                </a:lnTo>
                <a:lnTo>
                  <a:pt x="9588" y="342820"/>
                </a:lnTo>
                <a:lnTo>
                  <a:pt x="17537" y="342977"/>
                </a:lnTo>
                <a:lnTo>
                  <a:pt x="27559" y="343026"/>
                </a:lnTo>
                <a:lnTo>
                  <a:pt x="43580" y="342429"/>
                </a:lnTo>
                <a:lnTo>
                  <a:pt x="83693" y="333375"/>
                </a:lnTo>
                <a:lnTo>
                  <a:pt x="121864" y="302065"/>
                </a:lnTo>
                <a:lnTo>
                  <a:pt x="142367" y="258952"/>
                </a:lnTo>
                <a:lnTo>
                  <a:pt x="150542" y="218551"/>
                </a:lnTo>
                <a:lnTo>
                  <a:pt x="153289" y="170052"/>
                </a:lnTo>
                <a:lnTo>
                  <a:pt x="152314" y="142428"/>
                </a:lnTo>
                <a:lnTo>
                  <a:pt x="144555" y="94561"/>
                </a:lnTo>
                <a:lnTo>
                  <a:pt x="129274" y="56485"/>
                </a:lnTo>
                <a:lnTo>
                  <a:pt x="94234" y="18033"/>
                </a:lnTo>
                <a:lnTo>
                  <a:pt x="45852" y="1121"/>
                </a:lnTo>
                <a:lnTo>
                  <a:pt x="2692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8884" y="198373"/>
            <a:ext cx="174625" cy="353060"/>
          </a:xfrm>
          <a:custGeom>
            <a:avLst/>
            <a:gdLst/>
            <a:ahLst/>
            <a:cxnLst/>
            <a:rect l="l" t="t" r="r" b="b"/>
            <a:pathLst>
              <a:path w="174625" h="353059">
                <a:moveTo>
                  <a:pt x="86867" y="0"/>
                </a:moveTo>
                <a:lnTo>
                  <a:pt x="48434" y="10493"/>
                </a:lnTo>
                <a:lnTo>
                  <a:pt x="21336" y="42036"/>
                </a:lnTo>
                <a:lnTo>
                  <a:pt x="5334" y="95503"/>
                </a:lnTo>
                <a:lnTo>
                  <a:pt x="0" y="171830"/>
                </a:lnTo>
                <a:lnTo>
                  <a:pt x="1379" y="214719"/>
                </a:lnTo>
                <a:lnTo>
                  <a:pt x="12376" y="282969"/>
                </a:lnTo>
                <a:lnTo>
                  <a:pt x="34452" y="327931"/>
                </a:lnTo>
                <a:lnTo>
                  <a:pt x="68083" y="350271"/>
                </a:lnTo>
                <a:lnTo>
                  <a:pt x="89280" y="353060"/>
                </a:lnTo>
                <a:lnTo>
                  <a:pt x="100492" y="352274"/>
                </a:lnTo>
                <a:lnTo>
                  <a:pt x="136840" y="333561"/>
                </a:lnTo>
                <a:lnTo>
                  <a:pt x="160285" y="293451"/>
                </a:lnTo>
                <a:lnTo>
                  <a:pt x="170179" y="251713"/>
                </a:lnTo>
                <a:lnTo>
                  <a:pt x="174234" y="201814"/>
                </a:lnTo>
                <a:lnTo>
                  <a:pt x="174498" y="183641"/>
                </a:lnTo>
                <a:lnTo>
                  <a:pt x="173902" y="154664"/>
                </a:lnTo>
                <a:lnTo>
                  <a:pt x="169140" y="104042"/>
                </a:lnTo>
                <a:lnTo>
                  <a:pt x="159593" y="63279"/>
                </a:lnTo>
                <a:lnTo>
                  <a:pt x="136143" y="20827"/>
                </a:lnTo>
                <a:lnTo>
                  <a:pt x="101175" y="1289"/>
                </a:lnTo>
                <a:lnTo>
                  <a:pt x="8686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57136" y="167639"/>
            <a:ext cx="304165" cy="414655"/>
          </a:xfrm>
          <a:custGeom>
            <a:avLst/>
            <a:gdLst/>
            <a:ahLst/>
            <a:cxnLst/>
            <a:rect l="l" t="t" r="r" b="b"/>
            <a:pathLst>
              <a:path w="304165" h="414655">
                <a:moveTo>
                  <a:pt x="0" y="0"/>
                </a:moveTo>
                <a:lnTo>
                  <a:pt x="301117" y="0"/>
                </a:lnTo>
                <a:lnTo>
                  <a:pt x="301117" y="96646"/>
                </a:lnTo>
                <a:lnTo>
                  <a:pt x="259588" y="96646"/>
                </a:lnTo>
                <a:lnTo>
                  <a:pt x="254750" y="83355"/>
                </a:lnTo>
                <a:lnTo>
                  <a:pt x="250317" y="72421"/>
                </a:lnTo>
                <a:lnTo>
                  <a:pt x="225806" y="41528"/>
                </a:lnTo>
                <a:lnTo>
                  <a:pt x="192786" y="35559"/>
                </a:lnTo>
                <a:lnTo>
                  <a:pt x="126619" y="35559"/>
                </a:lnTo>
                <a:lnTo>
                  <a:pt x="126619" y="181355"/>
                </a:lnTo>
                <a:lnTo>
                  <a:pt x="166624" y="181355"/>
                </a:lnTo>
                <a:lnTo>
                  <a:pt x="175514" y="181355"/>
                </a:lnTo>
                <a:lnTo>
                  <a:pt x="182499" y="180085"/>
                </a:lnTo>
                <a:lnTo>
                  <a:pt x="187579" y="177545"/>
                </a:lnTo>
                <a:lnTo>
                  <a:pt x="192659" y="175005"/>
                </a:lnTo>
                <a:lnTo>
                  <a:pt x="209804" y="137540"/>
                </a:lnTo>
                <a:lnTo>
                  <a:pt x="244094" y="137540"/>
                </a:lnTo>
                <a:lnTo>
                  <a:pt x="244094" y="260857"/>
                </a:lnTo>
                <a:lnTo>
                  <a:pt x="209804" y="260857"/>
                </a:lnTo>
                <a:lnTo>
                  <a:pt x="207585" y="252543"/>
                </a:lnTo>
                <a:lnTo>
                  <a:pt x="205295" y="245300"/>
                </a:lnTo>
                <a:lnTo>
                  <a:pt x="176149" y="216788"/>
                </a:lnTo>
                <a:lnTo>
                  <a:pt x="166624" y="216788"/>
                </a:lnTo>
                <a:lnTo>
                  <a:pt x="126619" y="216788"/>
                </a:lnTo>
                <a:lnTo>
                  <a:pt x="126619" y="378967"/>
                </a:lnTo>
                <a:lnTo>
                  <a:pt x="192405" y="378967"/>
                </a:lnTo>
                <a:lnTo>
                  <a:pt x="199517" y="378967"/>
                </a:lnTo>
                <a:lnTo>
                  <a:pt x="205486" y="378459"/>
                </a:lnTo>
                <a:lnTo>
                  <a:pt x="210312" y="377570"/>
                </a:lnTo>
                <a:lnTo>
                  <a:pt x="215265" y="376681"/>
                </a:lnTo>
                <a:lnTo>
                  <a:pt x="219583" y="375157"/>
                </a:lnTo>
                <a:lnTo>
                  <a:pt x="223393" y="372871"/>
                </a:lnTo>
                <a:lnTo>
                  <a:pt x="227330" y="370712"/>
                </a:lnTo>
                <a:lnTo>
                  <a:pt x="231013" y="367664"/>
                </a:lnTo>
                <a:lnTo>
                  <a:pt x="234442" y="363727"/>
                </a:lnTo>
                <a:lnTo>
                  <a:pt x="237998" y="359917"/>
                </a:lnTo>
                <a:lnTo>
                  <a:pt x="257381" y="320706"/>
                </a:lnTo>
                <a:lnTo>
                  <a:pt x="262636" y="303656"/>
                </a:lnTo>
                <a:lnTo>
                  <a:pt x="304165" y="303656"/>
                </a:lnTo>
                <a:lnTo>
                  <a:pt x="298450" y="414527"/>
                </a:lnTo>
                <a:lnTo>
                  <a:pt x="0" y="414527"/>
                </a:lnTo>
                <a:lnTo>
                  <a:pt x="0" y="394461"/>
                </a:lnTo>
                <a:lnTo>
                  <a:pt x="7493" y="392429"/>
                </a:lnTo>
                <a:lnTo>
                  <a:pt x="13335" y="390270"/>
                </a:lnTo>
                <a:lnTo>
                  <a:pt x="17780" y="387857"/>
                </a:lnTo>
                <a:lnTo>
                  <a:pt x="22098" y="385571"/>
                </a:lnTo>
                <a:lnTo>
                  <a:pt x="25273" y="382396"/>
                </a:lnTo>
                <a:lnTo>
                  <a:pt x="27432" y="378205"/>
                </a:lnTo>
                <a:lnTo>
                  <a:pt x="29591" y="374014"/>
                </a:lnTo>
                <a:lnTo>
                  <a:pt x="30988" y="368807"/>
                </a:lnTo>
                <a:lnTo>
                  <a:pt x="31496" y="362457"/>
                </a:lnTo>
                <a:lnTo>
                  <a:pt x="32131" y="355980"/>
                </a:lnTo>
                <a:lnTo>
                  <a:pt x="32512" y="347979"/>
                </a:lnTo>
                <a:lnTo>
                  <a:pt x="32512" y="338327"/>
                </a:lnTo>
                <a:lnTo>
                  <a:pt x="32512" y="76580"/>
                </a:lnTo>
                <a:lnTo>
                  <a:pt x="32512" y="67055"/>
                </a:lnTo>
                <a:lnTo>
                  <a:pt x="32258" y="59054"/>
                </a:lnTo>
                <a:lnTo>
                  <a:pt x="31750" y="52577"/>
                </a:lnTo>
                <a:lnTo>
                  <a:pt x="31242" y="46100"/>
                </a:lnTo>
                <a:lnTo>
                  <a:pt x="29845" y="40893"/>
                </a:lnTo>
                <a:lnTo>
                  <a:pt x="27686" y="36829"/>
                </a:lnTo>
                <a:lnTo>
                  <a:pt x="25654" y="32765"/>
                </a:lnTo>
                <a:lnTo>
                  <a:pt x="22352" y="29463"/>
                </a:lnTo>
                <a:lnTo>
                  <a:pt x="18034" y="26924"/>
                </a:lnTo>
                <a:lnTo>
                  <a:pt x="13716" y="24383"/>
                </a:lnTo>
                <a:lnTo>
                  <a:pt x="7620" y="22098"/>
                </a:lnTo>
                <a:lnTo>
                  <a:pt x="0" y="2006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02757" y="167639"/>
            <a:ext cx="383540" cy="414655"/>
          </a:xfrm>
          <a:custGeom>
            <a:avLst/>
            <a:gdLst/>
            <a:ahLst/>
            <a:cxnLst/>
            <a:rect l="l" t="t" r="r" b="b"/>
            <a:pathLst>
              <a:path w="383539" h="414655">
                <a:moveTo>
                  <a:pt x="0" y="0"/>
                </a:moveTo>
                <a:lnTo>
                  <a:pt x="176910" y="0"/>
                </a:lnTo>
                <a:lnTo>
                  <a:pt x="194204" y="329"/>
                </a:lnTo>
                <a:lnTo>
                  <a:pt x="237870" y="5079"/>
                </a:lnTo>
                <a:lnTo>
                  <a:pt x="281685" y="20446"/>
                </a:lnTo>
                <a:lnTo>
                  <a:pt x="313602" y="48521"/>
                </a:lnTo>
                <a:lnTo>
                  <a:pt x="329707" y="90439"/>
                </a:lnTo>
                <a:lnTo>
                  <a:pt x="331215" y="111759"/>
                </a:lnTo>
                <a:lnTo>
                  <a:pt x="330551" y="126095"/>
                </a:lnTo>
                <a:lnTo>
                  <a:pt x="314983" y="172956"/>
                </a:lnTo>
                <a:lnTo>
                  <a:pt x="282862" y="205071"/>
                </a:lnTo>
                <a:lnTo>
                  <a:pt x="244982" y="224662"/>
                </a:lnTo>
                <a:lnTo>
                  <a:pt x="244982" y="227710"/>
                </a:lnTo>
                <a:lnTo>
                  <a:pt x="282193" y="253745"/>
                </a:lnTo>
                <a:lnTo>
                  <a:pt x="308737" y="294893"/>
                </a:lnTo>
                <a:lnTo>
                  <a:pt x="327913" y="336168"/>
                </a:lnTo>
                <a:lnTo>
                  <a:pt x="334273" y="349121"/>
                </a:lnTo>
                <a:lnTo>
                  <a:pt x="359781" y="383835"/>
                </a:lnTo>
                <a:lnTo>
                  <a:pt x="383158" y="394461"/>
                </a:lnTo>
                <a:lnTo>
                  <a:pt x="383158" y="414527"/>
                </a:lnTo>
                <a:lnTo>
                  <a:pt x="266191" y="414527"/>
                </a:lnTo>
                <a:lnTo>
                  <a:pt x="257123" y="400861"/>
                </a:lnTo>
                <a:lnTo>
                  <a:pt x="247459" y="384254"/>
                </a:lnTo>
                <a:lnTo>
                  <a:pt x="237224" y="364718"/>
                </a:lnTo>
                <a:lnTo>
                  <a:pt x="226440" y="342264"/>
                </a:lnTo>
                <a:lnTo>
                  <a:pt x="202818" y="290321"/>
                </a:lnTo>
                <a:lnTo>
                  <a:pt x="197675" y="279630"/>
                </a:lnTo>
                <a:lnTo>
                  <a:pt x="174243" y="246633"/>
                </a:lnTo>
                <a:lnTo>
                  <a:pt x="155320" y="240537"/>
                </a:lnTo>
                <a:lnTo>
                  <a:pt x="144144" y="240537"/>
                </a:lnTo>
                <a:lnTo>
                  <a:pt x="126618" y="240537"/>
                </a:lnTo>
                <a:lnTo>
                  <a:pt x="126618" y="338327"/>
                </a:lnTo>
                <a:lnTo>
                  <a:pt x="126740" y="348827"/>
                </a:lnTo>
                <a:lnTo>
                  <a:pt x="136905" y="384682"/>
                </a:lnTo>
                <a:lnTo>
                  <a:pt x="140969" y="388365"/>
                </a:lnTo>
                <a:lnTo>
                  <a:pt x="148462" y="391540"/>
                </a:lnTo>
                <a:lnTo>
                  <a:pt x="159384" y="394461"/>
                </a:lnTo>
                <a:lnTo>
                  <a:pt x="159384" y="414527"/>
                </a:lnTo>
                <a:lnTo>
                  <a:pt x="0" y="414527"/>
                </a:lnTo>
                <a:lnTo>
                  <a:pt x="0" y="394461"/>
                </a:lnTo>
                <a:lnTo>
                  <a:pt x="7492" y="392429"/>
                </a:lnTo>
                <a:lnTo>
                  <a:pt x="13334" y="390270"/>
                </a:lnTo>
                <a:lnTo>
                  <a:pt x="17779" y="387857"/>
                </a:lnTo>
                <a:lnTo>
                  <a:pt x="22097" y="385571"/>
                </a:lnTo>
                <a:lnTo>
                  <a:pt x="25272" y="382396"/>
                </a:lnTo>
                <a:lnTo>
                  <a:pt x="27431" y="378205"/>
                </a:lnTo>
                <a:lnTo>
                  <a:pt x="29590" y="374014"/>
                </a:lnTo>
                <a:lnTo>
                  <a:pt x="30987" y="368807"/>
                </a:lnTo>
                <a:lnTo>
                  <a:pt x="31495" y="362457"/>
                </a:lnTo>
                <a:lnTo>
                  <a:pt x="32130" y="355980"/>
                </a:lnTo>
                <a:lnTo>
                  <a:pt x="32512" y="347979"/>
                </a:lnTo>
                <a:lnTo>
                  <a:pt x="32512" y="338327"/>
                </a:lnTo>
                <a:lnTo>
                  <a:pt x="32512" y="76580"/>
                </a:lnTo>
                <a:lnTo>
                  <a:pt x="32512" y="67055"/>
                </a:lnTo>
                <a:lnTo>
                  <a:pt x="32257" y="59054"/>
                </a:lnTo>
                <a:lnTo>
                  <a:pt x="31750" y="52577"/>
                </a:lnTo>
                <a:lnTo>
                  <a:pt x="31241" y="46100"/>
                </a:lnTo>
                <a:lnTo>
                  <a:pt x="29844" y="40893"/>
                </a:lnTo>
                <a:lnTo>
                  <a:pt x="27685" y="36829"/>
                </a:lnTo>
                <a:lnTo>
                  <a:pt x="25653" y="32765"/>
                </a:lnTo>
                <a:lnTo>
                  <a:pt x="22351" y="29463"/>
                </a:lnTo>
                <a:lnTo>
                  <a:pt x="18033" y="26924"/>
                </a:lnTo>
                <a:lnTo>
                  <a:pt x="13715" y="24383"/>
                </a:lnTo>
                <a:lnTo>
                  <a:pt x="7619" y="22098"/>
                </a:lnTo>
                <a:lnTo>
                  <a:pt x="0" y="2006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76036" y="167639"/>
            <a:ext cx="375285" cy="419734"/>
          </a:xfrm>
          <a:custGeom>
            <a:avLst/>
            <a:gdLst/>
            <a:ahLst/>
            <a:cxnLst/>
            <a:rect l="l" t="t" r="r" b="b"/>
            <a:pathLst>
              <a:path w="375285" h="419734">
                <a:moveTo>
                  <a:pt x="0" y="0"/>
                </a:moveTo>
                <a:lnTo>
                  <a:pt x="159385" y="0"/>
                </a:lnTo>
                <a:lnTo>
                  <a:pt x="159385" y="20065"/>
                </a:lnTo>
                <a:lnTo>
                  <a:pt x="151129" y="22351"/>
                </a:lnTo>
                <a:lnTo>
                  <a:pt x="144907" y="24637"/>
                </a:lnTo>
                <a:lnTo>
                  <a:pt x="140970" y="27177"/>
                </a:lnTo>
                <a:lnTo>
                  <a:pt x="137033" y="29717"/>
                </a:lnTo>
                <a:lnTo>
                  <a:pt x="134112" y="32892"/>
                </a:lnTo>
                <a:lnTo>
                  <a:pt x="126618" y="76580"/>
                </a:lnTo>
                <a:lnTo>
                  <a:pt x="126618" y="276986"/>
                </a:lnTo>
                <a:lnTo>
                  <a:pt x="129666" y="320674"/>
                </a:lnTo>
                <a:lnTo>
                  <a:pt x="145119" y="361172"/>
                </a:lnTo>
                <a:lnTo>
                  <a:pt x="179371" y="381888"/>
                </a:lnTo>
                <a:lnTo>
                  <a:pt x="199771" y="383793"/>
                </a:lnTo>
                <a:lnTo>
                  <a:pt x="214296" y="383010"/>
                </a:lnTo>
                <a:lnTo>
                  <a:pt x="252922" y="364535"/>
                </a:lnTo>
                <a:lnTo>
                  <a:pt x="270075" y="324026"/>
                </a:lnTo>
                <a:lnTo>
                  <a:pt x="273558" y="270001"/>
                </a:lnTo>
                <a:lnTo>
                  <a:pt x="273558" y="76200"/>
                </a:lnTo>
                <a:lnTo>
                  <a:pt x="267715" y="33781"/>
                </a:lnTo>
                <a:lnTo>
                  <a:pt x="263778" y="30099"/>
                </a:lnTo>
                <a:lnTo>
                  <a:pt x="259968" y="26415"/>
                </a:lnTo>
                <a:lnTo>
                  <a:pt x="252475" y="23113"/>
                </a:lnTo>
                <a:lnTo>
                  <a:pt x="241300" y="20065"/>
                </a:lnTo>
                <a:lnTo>
                  <a:pt x="241300" y="0"/>
                </a:lnTo>
                <a:lnTo>
                  <a:pt x="374903" y="0"/>
                </a:lnTo>
                <a:lnTo>
                  <a:pt x="374903" y="20065"/>
                </a:lnTo>
                <a:lnTo>
                  <a:pt x="367664" y="22098"/>
                </a:lnTo>
                <a:lnTo>
                  <a:pt x="361950" y="24256"/>
                </a:lnTo>
                <a:lnTo>
                  <a:pt x="357632" y="26669"/>
                </a:lnTo>
                <a:lnTo>
                  <a:pt x="353440" y="28955"/>
                </a:lnTo>
                <a:lnTo>
                  <a:pt x="350138" y="32130"/>
                </a:lnTo>
                <a:lnTo>
                  <a:pt x="347979" y="36321"/>
                </a:lnTo>
                <a:lnTo>
                  <a:pt x="345693" y="40512"/>
                </a:lnTo>
                <a:lnTo>
                  <a:pt x="344297" y="45719"/>
                </a:lnTo>
                <a:lnTo>
                  <a:pt x="343662" y="52069"/>
                </a:lnTo>
                <a:lnTo>
                  <a:pt x="343026" y="58546"/>
                </a:lnTo>
                <a:lnTo>
                  <a:pt x="342773" y="66548"/>
                </a:lnTo>
                <a:lnTo>
                  <a:pt x="342773" y="76200"/>
                </a:lnTo>
                <a:lnTo>
                  <a:pt x="342773" y="266064"/>
                </a:lnTo>
                <a:lnTo>
                  <a:pt x="339343" y="315606"/>
                </a:lnTo>
                <a:lnTo>
                  <a:pt x="328945" y="352377"/>
                </a:lnTo>
                <a:lnTo>
                  <a:pt x="303577" y="387286"/>
                </a:lnTo>
                <a:lnTo>
                  <a:pt x="265985" y="408685"/>
                </a:lnTo>
                <a:lnTo>
                  <a:pt x="218344" y="418211"/>
                </a:lnTo>
                <a:lnTo>
                  <a:pt x="190373" y="419353"/>
                </a:lnTo>
                <a:lnTo>
                  <a:pt x="169660" y="418784"/>
                </a:lnTo>
                <a:lnTo>
                  <a:pt x="117475" y="410336"/>
                </a:lnTo>
                <a:lnTo>
                  <a:pt x="79113" y="391816"/>
                </a:lnTo>
                <a:lnTo>
                  <a:pt x="52816" y="363394"/>
                </a:lnTo>
                <a:lnTo>
                  <a:pt x="37494" y="325663"/>
                </a:lnTo>
                <a:lnTo>
                  <a:pt x="32512" y="273049"/>
                </a:lnTo>
                <a:lnTo>
                  <a:pt x="32512" y="76580"/>
                </a:lnTo>
                <a:lnTo>
                  <a:pt x="32512" y="67055"/>
                </a:lnTo>
                <a:lnTo>
                  <a:pt x="32258" y="59054"/>
                </a:lnTo>
                <a:lnTo>
                  <a:pt x="31750" y="52577"/>
                </a:lnTo>
                <a:lnTo>
                  <a:pt x="31241" y="46100"/>
                </a:lnTo>
                <a:lnTo>
                  <a:pt x="18034" y="26924"/>
                </a:lnTo>
                <a:lnTo>
                  <a:pt x="13715" y="24383"/>
                </a:lnTo>
                <a:lnTo>
                  <a:pt x="7620" y="22098"/>
                </a:lnTo>
                <a:lnTo>
                  <a:pt x="0" y="2006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88257" y="167639"/>
            <a:ext cx="357505" cy="414655"/>
          </a:xfrm>
          <a:custGeom>
            <a:avLst/>
            <a:gdLst/>
            <a:ahLst/>
            <a:cxnLst/>
            <a:rect l="l" t="t" r="r" b="b"/>
            <a:pathLst>
              <a:path w="357504" h="414655">
                <a:moveTo>
                  <a:pt x="0" y="0"/>
                </a:moveTo>
                <a:lnTo>
                  <a:pt x="357377" y="0"/>
                </a:lnTo>
                <a:lnTo>
                  <a:pt x="357377" y="106552"/>
                </a:lnTo>
                <a:lnTo>
                  <a:pt x="315721" y="106552"/>
                </a:lnTo>
                <a:lnTo>
                  <a:pt x="313009" y="96934"/>
                </a:lnTo>
                <a:lnTo>
                  <a:pt x="310594" y="88661"/>
                </a:lnTo>
                <a:lnTo>
                  <a:pt x="293623" y="51307"/>
                </a:lnTo>
                <a:lnTo>
                  <a:pt x="256031" y="35559"/>
                </a:lnTo>
                <a:lnTo>
                  <a:pt x="247776" y="35559"/>
                </a:lnTo>
                <a:lnTo>
                  <a:pt x="225932" y="35559"/>
                </a:lnTo>
                <a:lnTo>
                  <a:pt x="225932" y="338327"/>
                </a:lnTo>
                <a:lnTo>
                  <a:pt x="225932" y="348995"/>
                </a:lnTo>
                <a:lnTo>
                  <a:pt x="226187" y="357123"/>
                </a:lnTo>
                <a:lnTo>
                  <a:pt x="236092" y="384555"/>
                </a:lnTo>
                <a:lnTo>
                  <a:pt x="238378" y="386714"/>
                </a:lnTo>
                <a:lnTo>
                  <a:pt x="262635" y="394461"/>
                </a:lnTo>
                <a:lnTo>
                  <a:pt x="262635" y="414527"/>
                </a:lnTo>
                <a:lnTo>
                  <a:pt x="94995" y="414527"/>
                </a:lnTo>
                <a:lnTo>
                  <a:pt x="94995" y="394461"/>
                </a:lnTo>
                <a:lnTo>
                  <a:pt x="103504" y="393064"/>
                </a:lnTo>
                <a:lnTo>
                  <a:pt x="110235" y="391159"/>
                </a:lnTo>
                <a:lnTo>
                  <a:pt x="130809" y="362711"/>
                </a:lnTo>
                <a:lnTo>
                  <a:pt x="131444" y="356107"/>
                </a:lnTo>
                <a:lnTo>
                  <a:pt x="131825" y="347979"/>
                </a:lnTo>
                <a:lnTo>
                  <a:pt x="131825" y="338327"/>
                </a:lnTo>
                <a:lnTo>
                  <a:pt x="131825" y="35559"/>
                </a:lnTo>
                <a:lnTo>
                  <a:pt x="107187" y="35559"/>
                </a:lnTo>
                <a:lnTo>
                  <a:pt x="98589" y="35823"/>
                </a:lnTo>
                <a:lnTo>
                  <a:pt x="62356" y="53212"/>
                </a:lnTo>
                <a:lnTo>
                  <a:pt x="45370" y="92551"/>
                </a:lnTo>
                <a:lnTo>
                  <a:pt x="41655" y="106552"/>
                </a:lnTo>
                <a:lnTo>
                  <a:pt x="0" y="10655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74364" y="167639"/>
            <a:ext cx="368935" cy="414655"/>
          </a:xfrm>
          <a:custGeom>
            <a:avLst/>
            <a:gdLst/>
            <a:ahLst/>
            <a:cxnLst/>
            <a:rect l="l" t="t" r="r" b="b"/>
            <a:pathLst>
              <a:path w="368935" h="414655">
                <a:moveTo>
                  <a:pt x="0" y="0"/>
                </a:moveTo>
                <a:lnTo>
                  <a:pt x="122936" y="0"/>
                </a:lnTo>
                <a:lnTo>
                  <a:pt x="230377" y="186816"/>
                </a:lnTo>
                <a:lnTo>
                  <a:pt x="248844" y="220178"/>
                </a:lnTo>
                <a:lnTo>
                  <a:pt x="271668" y="263683"/>
                </a:lnTo>
                <a:lnTo>
                  <a:pt x="284988" y="291210"/>
                </a:lnTo>
                <a:lnTo>
                  <a:pt x="289940" y="291210"/>
                </a:lnTo>
                <a:lnTo>
                  <a:pt x="288440" y="254087"/>
                </a:lnTo>
                <a:lnTo>
                  <a:pt x="287369" y="215296"/>
                </a:lnTo>
                <a:lnTo>
                  <a:pt x="286726" y="174839"/>
                </a:lnTo>
                <a:lnTo>
                  <a:pt x="286512" y="132714"/>
                </a:lnTo>
                <a:lnTo>
                  <a:pt x="286512" y="76200"/>
                </a:lnTo>
                <a:lnTo>
                  <a:pt x="286416" y="67057"/>
                </a:lnTo>
                <a:lnTo>
                  <a:pt x="280288" y="34416"/>
                </a:lnTo>
                <a:lnTo>
                  <a:pt x="278257" y="31368"/>
                </a:lnTo>
                <a:lnTo>
                  <a:pt x="254126" y="20065"/>
                </a:lnTo>
                <a:lnTo>
                  <a:pt x="254126" y="0"/>
                </a:lnTo>
                <a:lnTo>
                  <a:pt x="368808" y="0"/>
                </a:lnTo>
                <a:lnTo>
                  <a:pt x="368808" y="20065"/>
                </a:lnTo>
                <a:lnTo>
                  <a:pt x="360680" y="22732"/>
                </a:lnTo>
                <a:lnTo>
                  <a:pt x="354964" y="24891"/>
                </a:lnTo>
                <a:lnTo>
                  <a:pt x="351663" y="26796"/>
                </a:lnTo>
                <a:lnTo>
                  <a:pt x="348361" y="28575"/>
                </a:lnTo>
                <a:lnTo>
                  <a:pt x="345566" y="30987"/>
                </a:lnTo>
                <a:lnTo>
                  <a:pt x="336041" y="76200"/>
                </a:lnTo>
                <a:lnTo>
                  <a:pt x="336041" y="414527"/>
                </a:lnTo>
                <a:lnTo>
                  <a:pt x="258952" y="414527"/>
                </a:lnTo>
                <a:lnTo>
                  <a:pt x="122300" y="178307"/>
                </a:lnTo>
                <a:lnTo>
                  <a:pt x="98313" y="135461"/>
                </a:lnTo>
                <a:lnTo>
                  <a:pt x="81661" y="102996"/>
                </a:lnTo>
                <a:lnTo>
                  <a:pt x="78866" y="102996"/>
                </a:lnTo>
                <a:lnTo>
                  <a:pt x="80200" y="136046"/>
                </a:lnTo>
                <a:lnTo>
                  <a:pt x="81152" y="170037"/>
                </a:lnTo>
                <a:lnTo>
                  <a:pt x="81724" y="204956"/>
                </a:lnTo>
                <a:lnTo>
                  <a:pt x="81914" y="240791"/>
                </a:lnTo>
                <a:lnTo>
                  <a:pt x="81914" y="338581"/>
                </a:lnTo>
                <a:lnTo>
                  <a:pt x="82057" y="349081"/>
                </a:lnTo>
                <a:lnTo>
                  <a:pt x="92456" y="384809"/>
                </a:lnTo>
                <a:lnTo>
                  <a:pt x="96393" y="388365"/>
                </a:lnTo>
                <a:lnTo>
                  <a:pt x="103759" y="391540"/>
                </a:lnTo>
                <a:lnTo>
                  <a:pt x="114681" y="394461"/>
                </a:lnTo>
                <a:lnTo>
                  <a:pt x="114681" y="414527"/>
                </a:lnTo>
                <a:lnTo>
                  <a:pt x="0" y="414527"/>
                </a:lnTo>
                <a:lnTo>
                  <a:pt x="0" y="394461"/>
                </a:lnTo>
                <a:lnTo>
                  <a:pt x="7493" y="392429"/>
                </a:lnTo>
                <a:lnTo>
                  <a:pt x="13335" y="390143"/>
                </a:lnTo>
                <a:lnTo>
                  <a:pt x="17652" y="387730"/>
                </a:lnTo>
                <a:lnTo>
                  <a:pt x="22098" y="385317"/>
                </a:lnTo>
                <a:lnTo>
                  <a:pt x="25273" y="382015"/>
                </a:lnTo>
                <a:lnTo>
                  <a:pt x="27432" y="377951"/>
                </a:lnTo>
                <a:lnTo>
                  <a:pt x="29590" y="373760"/>
                </a:lnTo>
                <a:lnTo>
                  <a:pt x="30861" y="368553"/>
                </a:lnTo>
                <a:lnTo>
                  <a:pt x="31496" y="362203"/>
                </a:lnTo>
                <a:lnTo>
                  <a:pt x="32131" y="355980"/>
                </a:lnTo>
                <a:lnTo>
                  <a:pt x="32385" y="348106"/>
                </a:lnTo>
                <a:lnTo>
                  <a:pt x="32385" y="338581"/>
                </a:lnTo>
                <a:lnTo>
                  <a:pt x="32385" y="75945"/>
                </a:lnTo>
                <a:lnTo>
                  <a:pt x="26415" y="33908"/>
                </a:lnTo>
                <a:lnTo>
                  <a:pt x="22225" y="30099"/>
                </a:lnTo>
                <a:lnTo>
                  <a:pt x="18161" y="26288"/>
                </a:lnTo>
                <a:lnTo>
                  <a:pt x="10668" y="22859"/>
                </a:lnTo>
                <a:lnTo>
                  <a:pt x="0" y="2006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15589" y="167639"/>
            <a:ext cx="304165" cy="414655"/>
          </a:xfrm>
          <a:custGeom>
            <a:avLst/>
            <a:gdLst/>
            <a:ahLst/>
            <a:cxnLst/>
            <a:rect l="l" t="t" r="r" b="b"/>
            <a:pathLst>
              <a:path w="304164" h="414655">
                <a:moveTo>
                  <a:pt x="0" y="0"/>
                </a:moveTo>
                <a:lnTo>
                  <a:pt x="301116" y="0"/>
                </a:lnTo>
                <a:lnTo>
                  <a:pt x="301116" y="96646"/>
                </a:lnTo>
                <a:lnTo>
                  <a:pt x="259587" y="96646"/>
                </a:lnTo>
                <a:lnTo>
                  <a:pt x="254750" y="83355"/>
                </a:lnTo>
                <a:lnTo>
                  <a:pt x="250317" y="72421"/>
                </a:lnTo>
                <a:lnTo>
                  <a:pt x="225806" y="41528"/>
                </a:lnTo>
                <a:lnTo>
                  <a:pt x="192786" y="35559"/>
                </a:lnTo>
                <a:lnTo>
                  <a:pt x="126619" y="35559"/>
                </a:lnTo>
                <a:lnTo>
                  <a:pt x="126619" y="181355"/>
                </a:lnTo>
                <a:lnTo>
                  <a:pt x="166624" y="181355"/>
                </a:lnTo>
                <a:lnTo>
                  <a:pt x="175513" y="181355"/>
                </a:lnTo>
                <a:lnTo>
                  <a:pt x="182499" y="180085"/>
                </a:lnTo>
                <a:lnTo>
                  <a:pt x="187578" y="177545"/>
                </a:lnTo>
                <a:lnTo>
                  <a:pt x="192659" y="175005"/>
                </a:lnTo>
                <a:lnTo>
                  <a:pt x="209803" y="137540"/>
                </a:lnTo>
                <a:lnTo>
                  <a:pt x="244094" y="137540"/>
                </a:lnTo>
                <a:lnTo>
                  <a:pt x="244094" y="260857"/>
                </a:lnTo>
                <a:lnTo>
                  <a:pt x="209803" y="260857"/>
                </a:lnTo>
                <a:lnTo>
                  <a:pt x="207585" y="252543"/>
                </a:lnTo>
                <a:lnTo>
                  <a:pt x="205295" y="245300"/>
                </a:lnTo>
                <a:lnTo>
                  <a:pt x="176149" y="216788"/>
                </a:lnTo>
                <a:lnTo>
                  <a:pt x="166624" y="216788"/>
                </a:lnTo>
                <a:lnTo>
                  <a:pt x="126619" y="216788"/>
                </a:lnTo>
                <a:lnTo>
                  <a:pt x="126619" y="378967"/>
                </a:lnTo>
                <a:lnTo>
                  <a:pt x="192405" y="378967"/>
                </a:lnTo>
                <a:lnTo>
                  <a:pt x="199516" y="378967"/>
                </a:lnTo>
                <a:lnTo>
                  <a:pt x="205486" y="378459"/>
                </a:lnTo>
                <a:lnTo>
                  <a:pt x="210312" y="377570"/>
                </a:lnTo>
                <a:lnTo>
                  <a:pt x="215264" y="376681"/>
                </a:lnTo>
                <a:lnTo>
                  <a:pt x="219583" y="375157"/>
                </a:lnTo>
                <a:lnTo>
                  <a:pt x="223393" y="372871"/>
                </a:lnTo>
                <a:lnTo>
                  <a:pt x="227330" y="370712"/>
                </a:lnTo>
                <a:lnTo>
                  <a:pt x="252602" y="333755"/>
                </a:lnTo>
                <a:lnTo>
                  <a:pt x="262636" y="303656"/>
                </a:lnTo>
                <a:lnTo>
                  <a:pt x="304164" y="303656"/>
                </a:lnTo>
                <a:lnTo>
                  <a:pt x="298450" y="414527"/>
                </a:lnTo>
                <a:lnTo>
                  <a:pt x="0" y="414527"/>
                </a:lnTo>
                <a:lnTo>
                  <a:pt x="0" y="394461"/>
                </a:lnTo>
                <a:lnTo>
                  <a:pt x="7493" y="392429"/>
                </a:lnTo>
                <a:lnTo>
                  <a:pt x="13335" y="390270"/>
                </a:lnTo>
                <a:lnTo>
                  <a:pt x="17780" y="387857"/>
                </a:lnTo>
                <a:lnTo>
                  <a:pt x="22098" y="385571"/>
                </a:lnTo>
                <a:lnTo>
                  <a:pt x="25273" y="382396"/>
                </a:lnTo>
                <a:lnTo>
                  <a:pt x="27432" y="378205"/>
                </a:lnTo>
                <a:lnTo>
                  <a:pt x="29590" y="374014"/>
                </a:lnTo>
                <a:lnTo>
                  <a:pt x="30987" y="368807"/>
                </a:lnTo>
                <a:lnTo>
                  <a:pt x="31496" y="362457"/>
                </a:lnTo>
                <a:lnTo>
                  <a:pt x="32131" y="355980"/>
                </a:lnTo>
                <a:lnTo>
                  <a:pt x="32512" y="347979"/>
                </a:lnTo>
                <a:lnTo>
                  <a:pt x="32512" y="338327"/>
                </a:lnTo>
                <a:lnTo>
                  <a:pt x="32512" y="76580"/>
                </a:lnTo>
                <a:lnTo>
                  <a:pt x="32512" y="67055"/>
                </a:lnTo>
                <a:lnTo>
                  <a:pt x="32258" y="59054"/>
                </a:lnTo>
                <a:lnTo>
                  <a:pt x="31750" y="52577"/>
                </a:lnTo>
                <a:lnTo>
                  <a:pt x="31241" y="46100"/>
                </a:lnTo>
                <a:lnTo>
                  <a:pt x="29845" y="40893"/>
                </a:lnTo>
                <a:lnTo>
                  <a:pt x="27686" y="36829"/>
                </a:lnTo>
                <a:lnTo>
                  <a:pt x="25653" y="32765"/>
                </a:lnTo>
                <a:lnTo>
                  <a:pt x="22351" y="29463"/>
                </a:lnTo>
                <a:lnTo>
                  <a:pt x="18034" y="26924"/>
                </a:lnTo>
                <a:lnTo>
                  <a:pt x="13715" y="24383"/>
                </a:lnTo>
                <a:lnTo>
                  <a:pt x="7620" y="22098"/>
                </a:lnTo>
                <a:lnTo>
                  <a:pt x="0" y="2006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04108" y="167639"/>
            <a:ext cx="383540" cy="414655"/>
          </a:xfrm>
          <a:custGeom>
            <a:avLst/>
            <a:gdLst/>
            <a:ahLst/>
            <a:cxnLst/>
            <a:rect l="l" t="t" r="r" b="b"/>
            <a:pathLst>
              <a:path w="383539" h="414655">
                <a:moveTo>
                  <a:pt x="0" y="0"/>
                </a:moveTo>
                <a:lnTo>
                  <a:pt x="176911" y="0"/>
                </a:lnTo>
                <a:lnTo>
                  <a:pt x="194204" y="329"/>
                </a:lnTo>
                <a:lnTo>
                  <a:pt x="237871" y="5079"/>
                </a:lnTo>
                <a:lnTo>
                  <a:pt x="281686" y="20446"/>
                </a:lnTo>
                <a:lnTo>
                  <a:pt x="313602" y="48521"/>
                </a:lnTo>
                <a:lnTo>
                  <a:pt x="329707" y="90439"/>
                </a:lnTo>
                <a:lnTo>
                  <a:pt x="331216" y="111759"/>
                </a:lnTo>
                <a:lnTo>
                  <a:pt x="330551" y="126095"/>
                </a:lnTo>
                <a:lnTo>
                  <a:pt x="314983" y="172956"/>
                </a:lnTo>
                <a:lnTo>
                  <a:pt x="282862" y="205071"/>
                </a:lnTo>
                <a:lnTo>
                  <a:pt x="244983" y="224662"/>
                </a:lnTo>
                <a:lnTo>
                  <a:pt x="244983" y="227710"/>
                </a:lnTo>
                <a:lnTo>
                  <a:pt x="282194" y="253745"/>
                </a:lnTo>
                <a:lnTo>
                  <a:pt x="308737" y="294893"/>
                </a:lnTo>
                <a:lnTo>
                  <a:pt x="327914" y="336168"/>
                </a:lnTo>
                <a:lnTo>
                  <a:pt x="334273" y="349121"/>
                </a:lnTo>
                <a:lnTo>
                  <a:pt x="359781" y="383835"/>
                </a:lnTo>
                <a:lnTo>
                  <a:pt x="383158" y="394461"/>
                </a:lnTo>
                <a:lnTo>
                  <a:pt x="383158" y="414527"/>
                </a:lnTo>
                <a:lnTo>
                  <a:pt x="266192" y="414527"/>
                </a:lnTo>
                <a:lnTo>
                  <a:pt x="257123" y="400861"/>
                </a:lnTo>
                <a:lnTo>
                  <a:pt x="247459" y="384254"/>
                </a:lnTo>
                <a:lnTo>
                  <a:pt x="237224" y="364718"/>
                </a:lnTo>
                <a:lnTo>
                  <a:pt x="226441" y="342264"/>
                </a:lnTo>
                <a:lnTo>
                  <a:pt x="202819" y="290321"/>
                </a:lnTo>
                <a:lnTo>
                  <a:pt x="197675" y="279630"/>
                </a:lnTo>
                <a:lnTo>
                  <a:pt x="174244" y="246633"/>
                </a:lnTo>
                <a:lnTo>
                  <a:pt x="155321" y="240537"/>
                </a:lnTo>
                <a:lnTo>
                  <a:pt x="144145" y="240537"/>
                </a:lnTo>
                <a:lnTo>
                  <a:pt x="126618" y="240537"/>
                </a:lnTo>
                <a:lnTo>
                  <a:pt x="126618" y="338327"/>
                </a:lnTo>
                <a:lnTo>
                  <a:pt x="126740" y="348827"/>
                </a:lnTo>
                <a:lnTo>
                  <a:pt x="136906" y="384682"/>
                </a:lnTo>
                <a:lnTo>
                  <a:pt x="140970" y="388365"/>
                </a:lnTo>
                <a:lnTo>
                  <a:pt x="148463" y="391540"/>
                </a:lnTo>
                <a:lnTo>
                  <a:pt x="159385" y="394461"/>
                </a:lnTo>
                <a:lnTo>
                  <a:pt x="159385" y="414527"/>
                </a:lnTo>
                <a:lnTo>
                  <a:pt x="0" y="414527"/>
                </a:lnTo>
                <a:lnTo>
                  <a:pt x="0" y="394461"/>
                </a:lnTo>
                <a:lnTo>
                  <a:pt x="7493" y="392429"/>
                </a:lnTo>
                <a:lnTo>
                  <a:pt x="13335" y="390270"/>
                </a:lnTo>
                <a:lnTo>
                  <a:pt x="17780" y="387857"/>
                </a:lnTo>
                <a:lnTo>
                  <a:pt x="22098" y="385571"/>
                </a:lnTo>
                <a:lnTo>
                  <a:pt x="25273" y="382396"/>
                </a:lnTo>
                <a:lnTo>
                  <a:pt x="27432" y="378205"/>
                </a:lnTo>
                <a:lnTo>
                  <a:pt x="29591" y="374014"/>
                </a:lnTo>
                <a:lnTo>
                  <a:pt x="30988" y="368807"/>
                </a:lnTo>
                <a:lnTo>
                  <a:pt x="31496" y="362457"/>
                </a:lnTo>
                <a:lnTo>
                  <a:pt x="32131" y="355980"/>
                </a:lnTo>
                <a:lnTo>
                  <a:pt x="32512" y="347979"/>
                </a:lnTo>
                <a:lnTo>
                  <a:pt x="32512" y="338327"/>
                </a:lnTo>
                <a:lnTo>
                  <a:pt x="32512" y="76580"/>
                </a:lnTo>
                <a:lnTo>
                  <a:pt x="32512" y="67055"/>
                </a:lnTo>
                <a:lnTo>
                  <a:pt x="32258" y="59054"/>
                </a:lnTo>
                <a:lnTo>
                  <a:pt x="31750" y="52577"/>
                </a:lnTo>
                <a:lnTo>
                  <a:pt x="31242" y="46100"/>
                </a:lnTo>
                <a:lnTo>
                  <a:pt x="29845" y="40893"/>
                </a:lnTo>
                <a:lnTo>
                  <a:pt x="27686" y="36829"/>
                </a:lnTo>
                <a:lnTo>
                  <a:pt x="25654" y="32765"/>
                </a:lnTo>
                <a:lnTo>
                  <a:pt x="22352" y="29463"/>
                </a:lnTo>
                <a:lnTo>
                  <a:pt x="18034" y="26924"/>
                </a:lnTo>
                <a:lnTo>
                  <a:pt x="13716" y="24383"/>
                </a:lnTo>
                <a:lnTo>
                  <a:pt x="7620" y="22098"/>
                </a:lnTo>
                <a:lnTo>
                  <a:pt x="0" y="2006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44445" y="167639"/>
            <a:ext cx="304165" cy="414655"/>
          </a:xfrm>
          <a:custGeom>
            <a:avLst/>
            <a:gdLst/>
            <a:ahLst/>
            <a:cxnLst/>
            <a:rect l="l" t="t" r="r" b="b"/>
            <a:pathLst>
              <a:path w="304164" h="414655">
                <a:moveTo>
                  <a:pt x="0" y="0"/>
                </a:moveTo>
                <a:lnTo>
                  <a:pt x="301117" y="0"/>
                </a:lnTo>
                <a:lnTo>
                  <a:pt x="301117" y="96646"/>
                </a:lnTo>
                <a:lnTo>
                  <a:pt x="259587" y="96646"/>
                </a:lnTo>
                <a:lnTo>
                  <a:pt x="254750" y="83355"/>
                </a:lnTo>
                <a:lnTo>
                  <a:pt x="250317" y="72421"/>
                </a:lnTo>
                <a:lnTo>
                  <a:pt x="225806" y="41528"/>
                </a:lnTo>
                <a:lnTo>
                  <a:pt x="192786" y="35559"/>
                </a:lnTo>
                <a:lnTo>
                  <a:pt x="126618" y="35559"/>
                </a:lnTo>
                <a:lnTo>
                  <a:pt x="126618" y="181355"/>
                </a:lnTo>
                <a:lnTo>
                  <a:pt x="166624" y="181355"/>
                </a:lnTo>
                <a:lnTo>
                  <a:pt x="175513" y="181355"/>
                </a:lnTo>
                <a:lnTo>
                  <a:pt x="182499" y="180085"/>
                </a:lnTo>
                <a:lnTo>
                  <a:pt x="187579" y="177545"/>
                </a:lnTo>
                <a:lnTo>
                  <a:pt x="192659" y="175005"/>
                </a:lnTo>
                <a:lnTo>
                  <a:pt x="209804" y="137540"/>
                </a:lnTo>
                <a:lnTo>
                  <a:pt x="244094" y="137540"/>
                </a:lnTo>
                <a:lnTo>
                  <a:pt x="244094" y="260857"/>
                </a:lnTo>
                <a:lnTo>
                  <a:pt x="209804" y="260857"/>
                </a:lnTo>
                <a:lnTo>
                  <a:pt x="207585" y="252543"/>
                </a:lnTo>
                <a:lnTo>
                  <a:pt x="205295" y="245300"/>
                </a:lnTo>
                <a:lnTo>
                  <a:pt x="176149" y="216788"/>
                </a:lnTo>
                <a:lnTo>
                  <a:pt x="166624" y="216788"/>
                </a:lnTo>
                <a:lnTo>
                  <a:pt x="126618" y="216788"/>
                </a:lnTo>
                <a:lnTo>
                  <a:pt x="126618" y="378967"/>
                </a:lnTo>
                <a:lnTo>
                  <a:pt x="192405" y="378967"/>
                </a:lnTo>
                <a:lnTo>
                  <a:pt x="199517" y="378967"/>
                </a:lnTo>
                <a:lnTo>
                  <a:pt x="205486" y="378459"/>
                </a:lnTo>
                <a:lnTo>
                  <a:pt x="210312" y="377570"/>
                </a:lnTo>
                <a:lnTo>
                  <a:pt x="215265" y="376681"/>
                </a:lnTo>
                <a:lnTo>
                  <a:pt x="219582" y="375157"/>
                </a:lnTo>
                <a:lnTo>
                  <a:pt x="223393" y="372871"/>
                </a:lnTo>
                <a:lnTo>
                  <a:pt x="227330" y="370712"/>
                </a:lnTo>
                <a:lnTo>
                  <a:pt x="252603" y="333755"/>
                </a:lnTo>
                <a:lnTo>
                  <a:pt x="262636" y="303656"/>
                </a:lnTo>
                <a:lnTo>
                  <a:pt x="304165" y="303656"/>
                </a:lnTo>
                <a:lnTo>
                  <a:pt x="298450" y="414527"/>
                </a:lnTo>
                <a:lnTo>
                  <a:pt x="0" y="414527"/>
                </a:lnTo>
                <a:lnTo>
                  <a:pt x="0" y="394461"/>
                </a:lnTo>
                <a:lnTo>
                  <a:pt x="7493" y="392429"/>
                </a:lnTo>
                <a:lnTo>
                  <a:pt x="13335" y="390270"/>
                </a:lnTo>
                <a:lnTo>
                  <a:pt x="17780" y="387857"/>
                </a:lnTo>
                <a:lnTo>
                  <a:pt x="22098" y="385571"/>
                </a:lnTo>
                <a:lnTo>
                  <a:pt x="25273" y="382396"/>
                </a:lnTo>
                <a:lnTo>
                  <a:pt x="27431" y="378205"/>
                </a:lnTo>
                <a:lnTo>
                  <a:pt x="29591" y="374014"/>
                </a:lnTo>
                <a:lnTo>
                  <a:pt x="30987" y="368807"/>
                </a:lnTo>
                <a:lnTo>
                  <a:pt x="31496" y="362457"/>
                </a:lnTo>
                <a:lnTo>
                  <a:pt x="32131" y="355980"/>
                </a:lnTo>
                <a:lnTo>
                  <a:pt x="32512" y="347979"/>
                </a:lnTo>
                <a:lnTo>
                  <a:pt x="32512" y="338327"/>
                </a:lnTo>
                <a:lnTo>
                  <a:pt x="32512" y="76580"/>
                </a:lnTo>
                <a:lnTo>
                  <a:pt x="32512" y="67055"/>
                </a:lnTo>
                <a:lnTo>
                  <a:pt x="32257" y="59054"/>
                </a:lnTo>
                <a:lnTo>
                  <a:pt x="31750" y="52577"/>
                </a:lnTo>
                <a:lnTo>
                  <a:pt x="31242" y="46100"/>
                </a:lnTo>
                <a:lnTo>
                  <a:pt x="29844" y="40893"/>
                </a:lnTo>
                <a:lnTo>
                  <a:pt x="27686" y="36829"/>
                </a:lnTo>
                <a:lnTo>
                  <a:pt x="25654" y="32765"/>
                </a:lnTo>
                <a:lnTo>
                  <a:pt x="22352" y="29463"/>
                </a:lnTo>
                <a:lnTo>
                  <a:pt x="18034" y="26924"/>
                </a:lnTo>
                <a:lnTo>
                  <a:pt x="13716" y="24383"/>
                </a:lnTo>
                <a:lnTo>
                  <a:pt x="7619" y="22098"/>
                </a:lnTo>
                <a:lnTo>
                  <a:pt x="0" y="2006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1545" y="167639"/>
            <a:ext cx="294005" cy="414655"/>
          </a:xfrm>
          <a:custGeom>
            <a:avLst/>
            <a:gdLst/>
            <a:ahLst/>
            <a:cxnLst/>
            <a:rect l="l" t="t" r="r" b="b"/>
            <a:pathLst>
              <a:path w="294005" h="414655">
                <a:moveTo>
                  <a:pt x="0" y="0"/>
                </a:moveTo>
                <a:lnTo>
                  <a:pt x="293497" y="0"/>
                </a:lnTo>
                <a:lnTo>
                  <a:pt x="293497" y="96646"/>
                </a:lnTo>
                <a:lnTo>
                  <a:pt x="251968" y="96646"/>
                </a:lnTo>
                <a:lnTo>
                  <a:pt x="247130" y="83355"/>
                </a:lnTo>
                <a:lnTo>
                  <a:pt x="242697" y="72421"/>
                </a:lnTo>
                <a:lnTo>
                  <a:pt x="218312" y="41528"/>
                </a:lnTo>
                <a:lnTo>
                  <a:pt x="185166" y="35559"/>
                </a:lnTo>
                <a:lnTo>
                  <a:pt x="126618" y="35559"/>
                </a:lnTo>
                <a:lnTo>
                  <a:pt x="126618" y="190118"/>
                </a:lnTo>
                <a:lnTo>
                  <a:pt x="165481" y="190118"/>
                </a:lnTo>
                <a:lnTo>
                  <a:pt x="175006" y="190118"/>
                </a:lnTo>
                <a:lnTo>
                  <a:pt x="204819" y="158543"/>
                </a:lnTo>
                <a:lnTo>
                  <a:pt x="208534" y="141858"/>
                </a:lnTo>
                <a:lnTo>
                  <a:pt x="242824" y="141858"/>
                </a:lnTo>
                <a:lnTo>
                  <a:pt x="242824" y="274192"/>
                </a:lnTo>
                <a:lnTo>
                  <a:pt x="208534" y="274192"/>
                </a:lnTo>
                <a:lnTo>
                  <a:pt x="206629" y="265193"/>
                </a:lnTo>
                <a:lnTo>
                  <a:pt x="204533" y="257254"/>
                </a:lnTo>
                <a:lnTo>
                  <a:pt x="186944" y="229869"/>
                </a:lnTo>
                <a:lnTo>
                  <a:pt x="181991" y="227075"/>
                </a:lnTo>
                <a:lnTo>
                  <a:pt x="174752" y="225678"/>
                </a:lnTo>
                <a:lnTo>
                  <a:pt x="165481" y="225678"/>
                </a:lnTo>
                <a:lnTo>
                  <a:pt x="126618" y="225678"/>
                </a:lnTo>
                <a:lnTo>
                  <a:pt x="126618" y="338327"/>
                </a:lnTo>
                <a:lnTo>
                  <a:pt x="126618" y="348995"/>
                </a:lnTo>
                <a:lnTo>
                  <a:pt x="126873" y="357123"/>
                </a:lnTo>
                <a:lnTo>
                  <a:pt x="127507" y="362711"/>
                </a:lnTo>
                <a:lnTo>
                  <a:pt x="128143" y="368299"/>
                </a:lnTo>
                <a:lnTo>
                  <a:pt x="129159" y="372744"/>
                </a:lnTo>
                <a:lnTo>
                  <a:pt x="130810" y="376173"/>
                </a:lnTo>
                <a:lnTo>
                  <a:pt x="132461" y="379602"/>
                </a:lnTo>
                <a:lnTo>
                  <a:pt x="134366" y="382396"/>
                </a:lnTo>
                <a:lnTo>
                  <a:pt x="136779" y="384555"/>
                </a:lnTo>
                <a:lnTo>
                  <a:pt x="139065" y="386714"/>
                </a:lnTo>
                <a:lnTo>
                  <a:pt x="163322" y="394461"/>
                </a:lnTo>
                <a:lnTo>
                  <a:pt x="163322" y="414527"/>
                </a:lnTo>
                <a:lnTo>
                  <a:pt x="0" y="414527"/>
                </a:lnTo>
                <a:lnTo>
                  <a:pt x="0" y="394461"/>
                </a:lnTo>
                <a:lnTo>
                  <a:pt x="7493" y="392556"/>
                </a:lnTo>
                <a:lnTo>
                  <a:pt x="13335" y="390524"/>
                </a:lnTo>
                <a:lnTo>
                  <a:pt x="31496" y="362203"/>
                </a:lnTo>
                <a:lnTo>
                  <a:pt x="32131" y="355726"/>
                </a:lnTo>
                <a:lnTo>
                  <a:pt x="32512" y="347725"/>
                </a:lnTo>
                <a:lnTo>
                  <a:pt x="32512" y="337946"/>
                </a:lnTo>
                <a:lnTo>
                  <a:pt x="32512" y="76580"/>
                </a:lnTo>
                <a:lnTo>
                  <a:pt x="32512" y="67055"/>
                </a:lnTo>
                <a:lnTo>
                  <a:pt x="32257" y="59054"/>
                </a:lnTo>
                <a:lnTo>
                  <a:pt x="31750" y="52577"/>
                </a:lnTo>
                <a:lnTo>
                  <a:pt x="31242" y="46100"/>
                </a:lnTo>
                <a:lnTo>
                  <a:pt x="29844" y="40893"/>
                </a:lnTo>
                <a:lnTo>
                  <a:pt x="27686" y="36829"/>
                </a:lnTo>
                <a:lnTo>
                  <a:pt x="25654" y="32765"/>
                </a:lnTo>
                <a:lnTo>
                  <a:pt x="22352" y="29463"/>
                </a:lnTo>
                <a:lnTo>
                  <a:pt x="18034" y="26924"/>
                </a:lnTo>
                <a:lnTo>
                  <a:pt x="13716" y="24383"/>
                </a:lnTo>
                <a:lnTo>
                  <a:pt x="7619" y="22098"/>
                </a:lnTo>
                <a:lnTo>
                  <a:pt x="0" y="2006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58645" y="167639"/>
            <a:ext cx="294005" cy="414655"/>
          </a:xfrm>
          <a:custGeom>
            <a:avLst/>
            <a:gdLst/>
            <a:ahLst/>
            <a:cxnLst/>
            <a:rect l="l" t="t" r="r" b="b"/>
            <a:pathLst>
              <a:path w="294005" h="414655">
                <a:moveTo>
                  <a:pt x="0" y="0"/>
                </a:moveTo>
                <a:lnTo>
                  <a:pt x="293497" y="0"/>
                </a:lnTo>
                <a:lnTo>
                  <a:pt x="293497" y="96646"/>
                </a:lnTo>
                <a:lnTo>
                  <a:pt x="251968" y="96646"/>
                </a:lnTo>
                <a:lnTo>
                  <a:pt x="247130" y="83355"/>
                </a:lnTo>
                <a:lnTo>
                  <a:pt x="242697" y="72421"/>
                </a:lnTo>
                <a:lnTo>
                  <a:pt x="218312" y="41528"/>
                </a:lnTo>
                <a:lnTo>
                  <a:pt x="185166" y="35559"/>
                </a:lnTo>
                <a:lnTo>
                  <a:pt x="126618" y="35559"/>
                </a:lnTo>
                <a:lnTo>
                  <a:pt x="126618" y="190118"/>
                </a:lnTo>
                <a:lnTo>
                  <a:pt x="165481" y="190118"/>
                </a:lnTo>
                <a:lnTo>
                  <a:pt x="175006" y="190118"/>
                </a:lnTo>
                <a:lnTo>
                  <a:pt x="204819" y="158543"/>
                </a:lnTo>
                <a:lnTo>
                  <a:pt x="208534" y="141858"/>
                </a:lnTo>
                <a:lnTo>
                  <a:pt x="242824" y="141858"/>
                </a:lnTo>
                <a:lnTo>
                  <a:pt x="242824" y="274192"/>
                </a:lnTo>
                <a:lnTo>
                  <a:pt x="208534" y="274192"/>
                </a:lnTo>
                <a:lnTo>
                  <a:pt x="206629" y="265193"/>
                </a:lnTo>
                <a:lnTo>
                  <a:pt x="204533" y="257254"/>
                </a:lnTo>
                <a:lnTo>
                  <a:pt x="186944" y="229869"/>
                </a:lnTo>
                <a:lnTo>
                  <a:pt x="181991" y="227075"/>
                </a:lnTo>
                <a:lnTo>
                  <a:pt x="174752" y="225678"/>
                </a:lnTo>
                <a:lnTo>
                  <a:pt x="165481" y="225678"/>
                </a:lnTo>
                <a:lnTo>
                  <a:pt x="126618" y="225678"/>
                </a:lnTo>
                <a:lnTo>
                  <a:pt x="126618" y="338327"/>
                </a:lnTo>
                <a:lnTo>
                  <a:pt x="126618" y="348995"/>
                </a:lnTo>
                <a:lnTo>
                  <a:pt x="126873" y="357123"/>
                </a:lnTo>
                <a:lnTo>
                  <a:pt x="127507" y="362711"/>
                </a:lnTo>
                <a:lnTo>
                  <a:pt x="128143" y="368299"/>
                </a:lnTo>
                <a:lnTo>
                  <a:pt x="129159" y="372744"/>
                </a:lnTo>
                <a:lnTo>
                  <a:pt x="130810" y="376173"/>
                </a:lnTo>
                <a:lnTo>
                  <a:pt x="132461" y="379602"/>
                </a:lnTo>
                <a:lnTo>
                  <a:pt x="134366" y="382396"/>
                </a:lnTo>
                <a:lnTo>
                  <a:pt x="136779" y="384555"/>
                </a:lnTo>
                <a:lnTo>
                  <a:pt x="139065" y="386714"/>
                </a:lnTo>
                <a:lnTo>
                  <a:pt x="163322" y="394461"/>
                </a:lnTo>
                <a:lnTo>
                  <a:pt x="163322" y="414527"/>
                </a:lnTo>
                <a:lnTo>
                  <a:pt x="0" y="414527"/>
                </a:lnTo>
                <a:lnTo>
                  <a:pt x="0" y="394461"/>
                </a:lnTo>
                <a:lnTo>
                  <a:pt x="7493" y="392556"/>
                </a:lnTo>
                <a:lnTo>
                  <a:pt x="13335" y="390524"/>
                </a:lnTo>
                <a:lnTo>
                  <a:pt x="31496" y="362203"/>
                </a:lnTo>
                <a:lnTo>
                  <a:pt x="32131" y="355726"/>
                </a:lnTo>
                <a:lnTo>
                  <a:pt x="32512" y="347725"/>
                </a:lnTo>
                <a:lnTo>
                  <a:pt x="32512" y="337946"/>
                </a:lnTo>
                <a:lnTo>
                  <a:pt x="32512" y="76580"/>
                </a:lnTo>
                <a:lnTo>
                  <a:pt x="32512" y="67055"/>
                </a:lnTo>
                <a:lnTo>
                  <a:pt x="32257" y="59054"/>
                </a:lnTo>
                <a:lnTo>
                  <a:pt x="31750" y="52577"/>
                </a:lnTo>
                <a:lnTo>
                  <a:pt x="31242" y="46100"/>
                </a:lnTo>
                <a:lnTo>
                  <a:pt x="29844" y="40893"/>
                </a:lnTo>
                <a:lnTo>
                  <a:pt x="27686" y="36829"/>
                </a:lnTo>
                <a:lnTo>
                  <a:pt x="25654" y="32765"/>
                </a:lnTo>
                <a:lnTo>
                  <a:pt x="22352" y="29463"/>
                </a:lnTo>
                <a:lnTo>
                  <a:pt x="18034" y="26924"/>
                </a:lnTo>
                <a:lnTo>
                  <a:pt x="13716" y="24383"/>
                </a:lnTo>
                <a:lnTo>
                  <a:pt x="7619" y="22098"/>
                </a:lnTo>
                <a:lnTo>
                  <a:pt x="0" y="2006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40713" y="167639"/>
            <a:ext cx="159385" cy="414655"/>
          </a:xfrm>
          <a:custGeom>
            <a:avLst/>
            <a:gdLst/>
            <a:ahLst/>
            <a:cxnLst/>
            <a:rect l="l" t="t" r="r" b="b"/>
            <a:pathLst>
              <a:path w="159385" h="414655">
                <a:moveTo>
                  <a:pt x="0" y="0"/>
                </a:moveTo>
                <a:lnTo>
                  <a:pt x="159385" y="0"/>
                </a:lnTo>
                <a:lnTo>
                  <a:pt x="159385" y="20065"/>
                </a:lnTo>
                <a:lnTo>
                  <a:pt x="151003" y="22351"/>
                </a:lnTo>
                <a:lnTo>
                  <a:pt x="144906" y="24637"/>
                </a:lnTo>
                <a:lnTo>
                  <a:pt x="140969" y="27177"/>
                </a:lnTo>
                <a:lnTo>
                  <a:pt x="137032" y="29717"/>
                </a:lnTo>
                <a:lnTo>
                  <a:pt x="134112" y="32892"/>
                </a:lnTo>
                <a:lnTo>
                  <a:pt x="126618" y="76580"/>
                </a:lnTo>
                <a:lnTo>
                  <a:pt x="126618" y="338327"/>
                </a:lnTo>
                <a:lnTo>
                  <a:pt x="126618" y="345312"/>
                </a:lnTo>
                <a:lnTo>
                  <a:pt x="129667" y="372871"/>
                </a:lnTo>
                <a:lnTo>
                  <a:pt x="130810" y="376681"/>
                </a:lnTo>
                <a:lnTo>
                  <a:pt x="159385" y="394461"/>
                </a:lnTo>
                <a:lnTo>
                  <a:pt x="159385" y="414527"/>
                </a:lnTo>
                <a:lnTo>
                  <a:pt x="0" y="414527"/>
                </a:lnTo>
                <a:lnTo>
                  <a:pt x="0" y="394461"/>
                </a:lnTo>
                <a:lnTo>
                  <a:pt x="7493" y="392429"/>
                </a:lnTo>
                <a:lnTo>
                  <a:pt x="13335" y="390270"/>
                </a:lnTo>
                <a:lnTo>
                  <a:pt x="17780" y="387857"/>
                </a:lnTo>
                <a:lnTo>
                  <a:pt x="22098" y="385571"/>
                </a:lnTo>
                <a:lnTo>
                  <a:pt x="25273" y="382396"/>
                </a:lnTo>
                <a:lnTo>
                  <a:pt x="27431" y="378205"/>
                </a:lnTo>
                <a:lnTo>
                  <a:pt x="29591" y="374014"/>
                </a:lnTo>
                <a:lnTo>
                  <a:pt x="30987" y="368807"/>
                </a:lnTo>
                <a:lnTo>
                  <a:pt x="31495" y="362457"/>
                </a:lnTo>
                <a:lnTo>
                  <a:pt x="32131" y="355980"/>
                </a:lnTo>
                <a:lnTo>
                  <a:pt x="32512" y="347979"/>
                </a:lnTo>
                <a:lnTo>
                  <a:pt x="32512" y="338327"/>
                </a:lnTo>
                <a:lnTo>
                  <a:pt x="32512" y="76200"/>
                </a:lnTo>
                <a:lnTo>
                  <a:pt x="32512" y="66548"/>
                </a:lnTo>
                <a:lnTo>
                  <a:pt x="32257" y="58546"/>
                </a:lnTo>
                <a:lnTo>
                  <a:pt x="31750" y="52324"/>
                </a:lnTo>
                <a:lnTo>
                  <a:pt x="31242" y="45974"/>
                </a:lnTo>
                <a:lnTo>
                  <a:pt x="29844" y="40766"/>
                </a:lnTo>
                <a:lnTo>
                  <a:pt x="27686" y="36575"/>
                </a:lnTo>
                <a:lnTo>
                  <a:pt x="25654" y="32511"/>
                </a:lnTo>
                <a:lnTo>
                  <a:pt x="0" y="2006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03286" y="167639"/>
            <a:ext cx="377825" cy="414655"/>
          </a:xfrm>
          <a:custGeom>
            <a:avLst/>
            <a:gdLst/>
            <a:ahLst/>
            <a:cxnLst/>
            <a:rect l="l" t="t" r="r" b="b"/>
            <a:pathLst>
              <a:path w="377825" h="414655">
                <a:moveTo>
                  <a:pt x="0" y="0"/>
                </a:moveTo>
                <a:lnTo>
                  <a:pt x="157899" y="0"/>
                </a:lnTo>
                <a:lnTo>
                  <a:pt x="182189" y="500"/>
                </a:lnTo>
                <a:lnTo>
                  <a:pt x="224532" y="4500"/>
                </a:lnTo>
                <a:lnTo>
                  <a:pt x="274691" y="18113"/>
                </a:lnTo>
                <a:lnTo>
                  <a:pt x="315583" y="41777"/>
                </a:lnTo>
                <a:lnTo>
                  <a:pt x="345605" y="73405"/>
                </a:lnTo>
                <a:lnTo>
                  <a:pt x="365357" y="112946"/>
                </a:lnTo>
                <a:lnTo>
                  <a:pt x="375751" y="161131"/>
                </a:lnTo>
                <a:lnTo>
                  <a:pt x="377736" y="198246"/>
                </a:lnTo>
                <a:lnTo>
                  <a:pt x="377043" y="221347"/>
                </a:lnTo>
                <a:lnTo>
                  <a:pt x="371467" y="263880"/>
                </a:lnTo>
                <a:lnTo>
                  <a:pt x="360345" y="301434"/>
                </a:lnTo>
                <a:lnTo>
                  <a:pt x="333413" y="347725"/>
                </a:lnTo>
                <a:lnTo>
                  <a:pt x="298712" y="378854"/>
                </a:lnTo>
                <a:lnTo>
                  <a:pt x="254069" y="400367"/>
                </a:lnTo>
                <a:lnTo>
                  <a:pt x="201733" y="411420"/>
                </a:lnTo>
                <a:lnTo>
                  <a:pt x="161244" y="414174"/>
                </a:lnTo>
                <a:lnTo>
                  <a:pt x="137833" y="414527"/>
                </a:lnTo>
                <a:lnTo>
                  <a:pt x="0" y="414527"/>
                </a:lnTo>
                <a:lnTo>
                  <a:pt x="0" y="394461"/>
                </a:lnTo>
                <a:lnTo>
                  <a:pt x="7493" y="392429"/>
                </a:lnTo>
                <a:lnTo>
                  <a:pt x="13411" y="390270"/>
                </a:lnTo>
                <a:lnTo>
                  <a:pt x="17767" y="387857"/>
                </a:lnTo>
                <a:lnTo>
                  <a:pt x="22123" y="385571"/>
                </a:lnTo>
                <a:lnTo>
                  <a:pt x="25361" y="382396"/>
                </a:lnTo>
                <a:lnTo>
                  <a:pt x="32486" y="347979"/>
                </a:lnTo>
                <a:lnTo>
                  <a:pt x="32486" y="338327"/>
                </a:lnTo>
                <a:lnTo>
                  <a:pt x="32486" y="76580"/>
                </a:lnTo>
                <a:lnTo>
                  <a:pt x="32486" y="67055"/>
                </a:lnTo>
                <a:lnTo>
                  <a:pt x="32245" y="59054"/>
                </a:lnTo>
                <a:lnTo>
                  <a:pt x="31737" y="52577"/>
                </a:lnTo>
                <a:lnTo>
                  <a:pt x="31229" y="46100"/>
                </a:lnTo>
                <a:lnTo>
                  <a:pt x="29908" y="40893"/>
                </a:lnTo>
                <a:lnTo>
                  <a:pt x="27787" y="36829"/>
                </a:lnTo>
                <a:lnTo>
                  <a:pt x="25666" y="32765"/>
                </a:lnTo>
                <a:lnTo>
                  <a:pt x="22428" y="29463"/>
                </a:lnTo>
                <a:lnTo>
                  <a:pt x="18072" y="26924"/>
                </a:lnTo>
                <a:lnTo>
                  <a:pt x="13715" y="24383"/>
                </a:lnTo>
                <a:lnTo>
                  <a:pt x="7696" y="22098"/>
                </a:lnTo>
                <a:lnTo>
                  <a:pt x="0" y="2006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13118" y="162813"/>
            <a:ext cx="271780" cy="424180"/>
          </a:xfrm>
          <a:custGeom>
            <a:avLst/>
            <a:gdLst/>
            <a:ahLst/>
            <a:cxnLst/>
            <a:rect l="l" t="t" r="r" b="b"/>
            <a:pathLst>
              <a:path w="271779" h="424180">
                <a:moveTo>
                  <a:pt x="159765" y="0"/>
                </a:moveTo>
                <a:lnTo>
                  <a:pt x="198878" y="1660"/>
                </a:lnTo>
                <a:lnTo>
                  <a:pt x="237632" y="6905"/>
                </a:lnTo>
                <a:lnTo>
                  <a:pt x="267461" y="13080"/>
                </a:lnTo>
                <a:lnTo>
                  <a:pt x="267461" y="101091"/>
                </a:lnTo>
                <a:lnTo>
                  <a:pt x="225932" y="101091"/>
                </a:lnTo>
                <a:lnTo>
                  <a:pt x="222809" y="89709"/>
                </a:lnTo>
                <a:lnTo>
                  <a:pt x="219328" y="79565"/>
                </a:lnTo>
                <a:lnTo>
                  <a:pt x="195252" y="45972"/>
                </a:lnTo>
                <a:lnTo>
                  <a:pt x="155193" y="35559"/>
                </a:lnTo>
                <a:lnTo>
                  <a:pt x="146762" y="35940"/>
                </a:lnTo>
                <a:lnTo>
                  <a:pt x="106953" y="54068"/>
                </a:lnTo>
                <a:lnTo>
                  <a:pt x="94741" y="88645"/>
                </a:lnTo>
                <a:lnTo>
                  <a:pt x="95170" y="97194"/>
                </a:lnTo>
                <a:lnTo>
                  <a:pt x="117030" y="138181"/>
                </a:lnTo>
                <a:lnTo>
                  <a:pt x="156785" y="164776"/>
                </a:lnTo>
                <a:lnTo>
                  <a:pt x="171196" y="172465"/>
                </a:lnTo>
                <a:lnTo>
                  <a:pt x="188884" y="182133"/>
                </a:lnTo>
                <a:lnTo>
                  <a:pt x="229997" y="210565"/>
                </a:lnTo>
                <a:lnTo>
                  <a:pt x="255785" y="240444"/>
                </a:lnTo>
                <a:lnTo>
                  <a:pt x="271139" y="288264"/>
                </a:lnTo>
                <a:lnTo>
                  <a:pt x="271779" y="302386"/>
                </a:lnTo>
                <a:lnTo>
                  <a:pt x="270686" y="320438"/>
                </a:lnTo>
                <a:lnTo>
                  <a:pt x="254380" y="367283"/>
                </a:lnTo>
                <a:lnTo>
                  <a:pt x="219608" y="401306"/>
                </a:lnTo>
                <a:lnTo>
                  <a:pt x="168370" y="420481"/>
                </a:lnTo>
                <a:lnTo>
                  <a:pt x="127507" y="424179"/>
                </a:lnTo>
                <a:lnTo>
                  <a:pt x="111890" y="423963"/>
                </a:lnTo>
                <a:lnTo>
                  <a:pt x="62991" y="420623"/>
                </a:lnTo>
                <a:lnTo>
                  <a:pt x="15003" y="413605"/>
                </a:lnTo>
                <a:lnTo>
                  <a:pt x="0" y="410463"/>
                </a:lnTo>
                <a:lnTo>
                  <a:pt x="0" y="316991"/>
                </a:lnTo>
                <a:lnTo>
                  <a:pt x="41655" y="316991"/>
                </a:lnTo>
                <a:lnTo>
                  <a:pt x="46033" y="333924"/>
                </a:lnTo>
                <a:lnTo>
                  <a:pt x="51720" y="348535"/>
                </a:lnTo>
                <a:lnTo>
                  <a:pt x="76833" y="378654"/>
                </a:lnTo>
                <a:lnTo>
                  <a:pt x="118999" y="388619"/>
                </a:lnTo>
                <a:lnTo>
                  <a:pt x="127736" y="388238"/>
                </a:lnTo>
                <a:lnTo>
                  <a:pt x="164068" y="374602"/>
                </a:lnTo>
                <a:lnTo>
                  <a:pt x="182225" y="338873"/>
                </a:lnTo>
                <a:lnTo>
                  <a:pt x="182752" y="329183"/>
                </a:lnTo>
                <a:lnTo>
                  <a:pt x="182322" y="320065"/>
                </a:lnTo>
                <a:lnTo>
                  <a:pt x="166719" y="283019"/>
                </a:lnTo>
                <a:lnTo>
                  <a:pt x="134810" y="257381"/>
                </a:lnTo>
                <a:lnTo>
                  <a:pt x="98690" y="237865"/>
                </a:lnTo>
                <a:lnTo>
                  <a:pt x="87693" y="231759"/>
                </a:lnTo>
                <a:lnTo>
                  <a:pt x="49688" y="205835"/>
                </a:lnTo>
                <a:lnTo>
                  <a:pt x="22796" y="175085"/>
                </a:lnTo>
                <a:lnTo>
                  <a:pt x="8239" y="138239"/>
                </a:lnTo>
                <a:lnTo>
                  <a:pt x="6350" y="116585"/>
                </a:lnTo>
                <a:lnTo>
                  <a:pt x="7514" y="98627"/>
                </a:lnTo>
                <a:lnTo>
                  <a:pt x="24891" y="53085"/>
                </a:lnTo>
                <a:lnTo>
                  <a:pt x="61985" y="21064"/>
                </a:lnTo>
                <a:lnTo>
                  <a:pt x="116316" y="3413"/>
                </a:lnTo>
                <a:lnTo>
                  <a:pt x="137332" y="855"/>
                </a:lnTo>
                <a:lnTo>
                  <a:pt x="1597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02553" y="162813"/>
            <a:ext cx="299720" cy="424180"/>
          </a:xfrm>
          <a:custGeom>
            <a:avLst/>
            <a:gdLst/>
            <a:ahLst/>
            <a:cxnLst/>
            <a:rect l="l" t="t" r="r" b="b"/>
            <a:pathLst>
              <a:path w="299720" h="424180">
                <a:moveTo>
                  <a:pt x="191897" y="0"/>
                </a:moveTo>
                <a:lnTo>
                  <a:pt x="234688" y="1875"/>
                </a:lnTo>
                <a:lnTo>
                  <a:pt x="272970" y="7762"/>
                </a:lnTo>
                <a:lnTo>
                  <a:pt x="299466" y="14224"/>
                </a:lnTo>
                <a:lnTo>
                  <a:pt x="299466" y="102361"/>
                </a:lnTo>
                <a:lnTo>
                  <a:pt x="258191" y="102361"/>
                </a:lnTo>
                <a:lnTo>
                  <a:pt x="253972" y="86338"/>
                </a:lnTo>
                <a:lnTo>
                  <a:pt x="248729" y="72564"/>
                </a:lnTo>
                <a:lnTo>
                  <a:pt x="216868" y="39592"/>
                </a:lnTo>
                <a:lnTo>
                  <a:pt x="193801" y="35559"/>
                </a:lnTo>
                <a:lnTo>
                  <a:pt x="171253" y="38439"/>
                </a:lnTo>
                <a:lnTo>
                  <a:pt x="134919" y="61438"/>
                </a:lnTo>
                <a:lnTo>
                  <a:pt x="110416" y="107295"/>
                </a:lnTo>
                <a:lnTo>
                  <a:pt x="98172" y="175581"/>
                </a:lnTo>
                <a:lnTo>
                  <a:pt x="96647" y="218058"/>
                </a:lnTo>
                <a:lnTo>
                  <a:pt x="98051" y="257516"/>
                </a:lnTo>
                <a:lnTo>
                  <a:pt x="109291" y="321143"/>
                </a:lnTo>
                <a:lnTo>
                  <a:pt x="131655" y="364295"/>
                </a:lnTo>
                <a:lnTo>
                  <a:pt x="164524" y="385925"/>
                </a:lnTo>
                <a:lnTo>
                  <a:pt x="184912" y="388619"/>
                </a:lnTo>
                <a:lnTo>
                  <a:pt x="195532" y="388165"/>
                </a:lnTo>
                <a:lnTo>
                  <a:pt x="233664" y="371935"/>
                </a:lnTo>
                <a:lnTo>
                  <a:pt x="254621" y="329755"/>
                </a:lnTo>
                <a:lnTo>
                  <a:pt x="257810" y="316991"/>
                </a:lnTo>
                <a:lnTo>
                  <a:pt x="299466" y="316991"/>
                </a:lnTo>
                <a:lnTo>
                  <a:pt x="299466" y="408939"/>
                </a:lnTo>
                <a:lnTo>
                  <a:pt x="283081" y="412656"/>
                </a:lnTo>
                <a:lnTo>
                  <a:pt x="238379" y="420496"/>
                </a:lnTo>
                <a:lnTo>
                  <a:pt x="195712" y="423943"/>
                </a:lnTo>
                <a:lnTo>
                  <a:pt x="180975" y="424179"/>
                </a:lnTo>
                <a:lnTo>
                  <a:pt x="150879" y="422753"/>
                </a:lnTo>
                <a:lnTo>
                  <a:pt x="99357" y="411374"/>
                </a:lnTo>
                <a:lnTo>
                  <a:pt x="59305" y="388584"/>
                </a:lnTo>
                <a:lnTo>
                  <a:pt x="29864" y="354191"/>
                </a:lnTo>
                <a:lnTo>
                  <a:pt x="10715" y="308111"/>
                </a:lnTo>
                <a:lnTo>
                  <a:pt x="1190" y="249870"/>
                </a:lnTo>
                <a:lnTo>
                  <a:pt x="0" y="216153"/>
                </a:lnTo>
                <a:lnTo>
                  <a:pt x="1402" y="184288"/>
                </a:lnTo>
                <a:lnTo>
                  <a:pt x="12590" y="127035"/>
                </a:lnTo>
                <a:lnTo>
                  <a:pt x="34827" y="78618"/>
                </a:lnTo>
                <a:lnTo>
                  <a:pt x="67732" y="41038"/>
                </a:lnTo>
                <a:lnTo>
                  <a:pt x="110904" y="14841"/>
                </a:lnTo>
                <a:lnTo>
                  <a:pt x="162772" y="1645"/>
                </a:lnTo>
                <a:lnTo>
                  <a:pt x="19189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952365" y="162813"/>
            <a:ext cx="368300" cy="424180"/>
          </a:xfrm>
          <a:custGeom>
            <a:avLst/>
            <a:gdLst/>
            <a:ahLst/>
            <a:cxnLst/>
            <a:rect l="l" t="t" r="r" b="b"/>
            <a:pathLst>
              <a:path w="368300" h="424180">
                <a:moveTo>
                  <a:pt x="186055" y="0"/>
                </a:moveTo>
                <a:lnTo>
                  <a:pt x="228635" y="3260"/>
                </a:lnTo>
                <a:lnTo>
                  <a:pt x="265525" y="13033"/>
                </a:lnTo>
                <a:lnTo>
                  <a:pt x="322325" y="52069"/>
                </a:lnTo>
                <a:lnTo>
                  <a:pt x="356552" y="116744"/>
                </a:lnTo>
                <a:lnTo>
                  <a:pt x="365081" y="158583"/>
                </a:lnTo>
                <a:lnTo>
                  <a:pt x="367919" y="206755"/>
                </a:lnTo>
                <a:lnTo>
                  <a:pt x="367083" y="234424"/>
                </a:lnTo>
                <a:lnTo>
                  <a:pt x="360364" y="283712"/>
                </a:lnTo>
                <a:lnTo>
                  <a:pt x="346979" y="324955"/>
                </a:lnTo>
                <a:lnTo>
                  <a:pt x="327739" y="358725"/>
                </a:lnTo>
                <a:lnTo>
                  <a:pt x="288671" y="395731"/>
                </a:lnTo>
                <a:lnTo>
                  <a:pt x="238484" y="417161"/>
                </a:lnTo>
                <a:lnTo>
                  <a:pt x="199673" y="423396"/>
                </a:lnTo>
                <a:lnTo>
                  <a:pt x="178815" y="424179"/>
                </a:lnTo>
                <a:lnTo>
                  <a:pt x="136929" y="420917"/>
                </a:lnTo>
                <a:lnTo>
                  <a:pt x="69873" y="394819"/>
                </a:lnTo>
                <a:lnTo>
                  <a:pt x="25128" y="342624"/>
                </a:lnTo>
                <a:lnTo>
                  <a:pt x="11160" y="306752"/>
                </a:lnTo>
                <a:lnTo>
                  <a:pt x="2788" y="264380"/>
                </a:lnTo>
                <a:lnTo>
                  <a:pt x="0" y="215518"/>
                </a:lnTo>
                <a:lnTo>
                  <a:pt x="1357" y="182637"/>
                </a:lnTo>
                <a:lnTo>
                  <a:pt x="12215" y="124257"/>
                </a:lnTo>
                <a:lnTo>
                  <a:pt x="33841" y="76065"/>
                </a:lnTo>
                <a:lnTo>
                  <a:pt x="65758" y="39298"/>
                </a:lnTo>
                <a:lnTo>
                  <a:pt x="107670" y="14198"/>
                </a:lnTo>
                <a:lnTo>
                  <a:pt x="157910" y="1573"/>
                </a:lnTo>
                <a:lnTo>
                  <a:pt x="18605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27117" y="162813"/>
            <a:ext cx="271780" cy="424180"/>
          </a:xfrm>
          <a:custGeom>
            <a:avLst/>
            <a:gdLst/>
            <a:ahLst/>
            <a:cxnLst/>
            <a:rect l="l" t="t" r="r" b="b"/>
            <a:pathLst>
              <a:path w="271779" h="424180">
                <a:moveTo>
                  <a:pt x="159766" y="0"/>
                </a:moveTo>
                <a:lnTo>
                  <a:pt x="198878" y="1660"/>
                </a:lnTo>
                <a:lnTo>
                  <a:pt x="237632" y="6905"/>
                </a:lnTo>
                <a:lnTo>
                  <a:pt x="267462" y="13080"/>
                </a:lnTo>
                <a:lnTo>
                  <a:pt x="267462" y="101091"/>
                </a:lnTo>
                <a:lnTo>
                  <a:pt x="225933" y="101091"/>
                </a:lnTo>
                <a:lnTo>
                  <a:pt x="222809" y="89709"/>
                </a:lnTo>
                <a:lnTo>
                  <a:pt x="219328" y="79565"/>
                </a:lnTo>
                <a:lnTo>
                  <a:pt x="195252" y="45972"/>
                </a:lnTo>
                <a:lnTo>
                  <a:pt x="155194" y="35559"/>
                </a:lnTo>
                <a:lnTo>
                  <a:pt x="146762" y="35940"/>
                </a:lnTo>
                <a:lnTo>
                  <a:pt x="106953" y="54068"/>
                </a:lnTo>
                <a:lnTo>
                  <a:pt x="94742" y="88645"/>
                </a:lnTo>
                <a:lnTo>
                  <a:pt x="95170" y="97194"/>
                </a:lnTo>
                <a:lnTo>
                  <a:pt x="117030" y="138181"/>
                </a:lnTo>
                <a:lnTo>
                  <a:pt x="156785" y="164776"/>
                </a:lnTo>
                <a:lnTo>
                  <a:pt x="171196" y="172465"/>
                </a:lnTo>
                <a:lnTo>
                  <a:pt x="188884" y="182133"/>
                </a:lnTo>
                <a:lnTo>
                  <a:pt x="229997" y="210565"/>
                </a:lnTo>
                <a:lnTo>
                  <a:pt x="255785" y="240444"/>
                </a:lnTo>
                <a:lnTo>
                  <a:pt x="271139" y="288264"/>
                </a:lnTo>
                <a:lnTo>
                  <a:pt x="271780" y="302386"/>
                </a:lnTo>
                <a:lnTo>
                  <a:pt x="270686" y="320438"/>
                </a:lnTo>
                <a:lnTo>
                  <a:pt x="254381" y="367283"/>
                </a:lnTo>
                <a:lnTo>
                  <a:pt x="219608" y="401306"/>
                </a:lnTo>
                <a:lnTo>
                  <a:pt x="168370" y="420481"/>
                </a:lnTo>
                <a:lnTo>
                  <a:pt x="127508" y="424179"/>
                </a:lnTo>
                <a:lnTo>
                  <a:pt x="111890" y="423963"/>
                </a:lnTo>
                <a:lnTo>
                  <a:pt x="62992" y="420623"/>
                </a:lnTo>
                <a:lnTo>
                  <a:pt x="15003" y="413605"/>
                </a:lnTo>
                <a:lnTo>
                  <a:pt x="0" y="410463"/>
                </a:lnTo>
                <a:lnTo>
                  <a:pt x="0" y="316991"/>
                </a:lnTo>
                <a:lnTo>
                  <a:pt x="41656" y="316991"/>
                </a:lnTo>
                <a:lnTo>
                  <a:pt x="46033" y="333924"/>
                </a:lnTo>
                <a:lnTo>
                  <a:pt x="51720" y="348535"/>
                </a:lnTo>
                <a:lnTo>
                  <a:pt x="76833" y="378654"/>
                </a:lnTo>
                <a:lnTo>
                  <a:pt x="118999" y="388619"/>
                </a:lnTo>
                <a:lnTo>
                  <a:pt x="127736" y="388238"/>
                </a:lnTo>
                <a:lnTo>
                  <a:pt x="164068" y="374602"/>
                </a:lnTo>
                <a:lnTo>
                  <a:pt x="182225" y="338873"/>
                </a:lnTo>
                <a:lnTo>
                  <a:pt x="182753" y="329183"/>
                </a:lnTo>
                <a:lnTo>
                  <a:pt x="182322" y="320065"/>
                </a:lnTo>
                <a:lnTo>
                  <a:pt x="166719" y="283019"/>
                </a:lnTo>
                <a:lnTo>
                  <a:pt x="134810" y="257381"/>
                </a:lnTo>
                <a:lnTo>
                  <a:pt x="98690" y="237865"/>
                </a:lnTo>
                <a:lnTo>
                  <a:pt x="87693" y="231759"/>
                </a:lnTo>
                <a:lnTo>
                  <a:pt x="49688" y="205835"/>
                </a:lnTo>
                <a:lnTo>
                  <a:pt x="22796" y="175085"/>
                </a:lnTo>
                <a:lnTo>
                  <a:pt x="8239" y="138239"/>
                </a:lnTo>
                <a:lnTo>
                  <a:pt x="6350" y="116585"/>
                </a:lnTo>
                <a:lnTo>
                  <a:pt x="7514" y="98627"/>
                </a:lnTo>
                <a:lnTo>
                  <a:pt x="24892" y="53085"/>
                </a:lnTo>
                <a:lnTo>
                  <a:pt x="61985" y="21064"/>
                </a:lnTo>
                <a:lnTo>
                  <a:pt x="116316" y="3413"/>
                </a:lnTo>
                <a:lnTo>
                  <a:pt x="137332" y="855"/>
                </a:lnTo>
                <a:lnTo>
                  <a:pt x="15976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35940" y="640994"/>
            <a:ext cx="3188970" cy="609917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EFAC00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15" dirty="0">
                <a:latin typeface="Cambria"/>
                <a:cs typeface="Cambria"/>
              </a:rPr>
              <a:t>Patient</a:t>
            </a: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EFAC00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Cambria"/>
                <a:cs typeface="Cambria"/>
              </a:rPr>
              <a:t>Support</a:t>
            </a:r>
            <a:r>
              <a:rPr sz="220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peoples</a:t>
            </a:r>
            <a:endParaRPr sz="2200">
              <a:latin typeface="Cambria"/>
              <a:cs typeface="Cambria"/>
            </a:endParaRPr>
          </a:p>
          <a:p>
            <a:pPr marL="652780" lvl="1" indent="-275590">
              <a:lnSpc>
                <a:spcPct val="100000"/>
              </a:lnSpc>
              <a:spcBef>
                <a:spcPts val="530"/>
              </a:spcBef>
              <a:buClr>
                <a:srgbClr val="EFAC00"/>
              </a:buClr>
              <a:buSzPct val="79545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200" spc="-25" dirty="0">
                <a:latin typeface="Cambria"/>
                <a:cs typeface="Cambria"/>
              </a:rPr>
              <a:t>Family</a:t>
            </a:r>
            <a:r>
              <a:rPr sz="220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friends</a:t>
            </a:r>
            <a:endParaRPr sz="2200">
              <a:latin typeface="Cambria"/>
              <a:cs typeface="Cambria"/>
            </a:endParaRPr>
          </a:p>
          <a:p>
            <a:pPr marL="652780" lvl="1" indent="-275590">
              <a:lnSpc>
                <a:spcPct val="100000"/>
              </a:lnSpc>
              <a:spcBef>
                <a:spcPts val="525"/>
              </a:spcBef>
              <a:buClr>
                <a:srgbClr val="EFAC00"/>
              </a:buClr>
              <a:buSzPct val="79545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200" spc="-10" dirty="0">
                <a:latin typeface="Cambria"/>
                <a:cs typeface="Cambria"/>
              </a:rPr>
              <a:t>Friends</a:t>
            </a:r>
            <a:endParaRPr sz="2200">
              <a:latin typeface="Cambria"/>
              <a:cs typeface="Cambria"/>
            </a:endParaRPr>
          </a:p>
          <a:p>
            <a:pPr marL="652780" lvl="1" indent="-275590">
              <a:lnSpc>
                <a:spcPct val="100000"/>
              </a:lnSpc>
              <a:spcBef>
                <a:spcPts val="530"/>
              </a:spcBef>
              <a:buClr>
                <a:srgbClr val="EFAC00"/>
              </a:buClr>
              <a:buSzPct val="79545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200" spc="-15" dirty="0">
                <a:latin typeface="Cambria"/>
                <a:cs typeface="Cambria"/>
              </a:rPr>
              <a:t>Care</a:t>
            </a:r>
            <a:r>
              <a:rPr sz="2200" spc="5" dirty="0">
                <a:latin typeface="Cambria"/>
                <a:cs typeface="Cambria"/>
              </a:rPr>
              <a:t> </a:t>
            </a:r>
            <a:r>
              <a:rPr sz="2200" spc="-25" dirty="0">
                <a:latin typeface="Cambria"/>
                <a:cs typeface="Cambria"/>
              </a:rPr>
              <a:t>givers</a:t>
            </a: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Cambria"/>
                <a:cs typeface="Cambria"/>
              </a:rPr>
              <a:t>Client</a:t>
            </a:r>
            <a:r>
              <a:rPr sz="2200" spc="1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records</a:t>
            </a:r>
            <a:endParaRPr sz="2200">
              <a:latin typeface="Cambria"/>
              <a:cs typeface="Cambria"/>
            </a:endParaRPr>
          </a:p>
          <a:p>
            <a:pPr marL="652780" lvl="1" indent="-275590">
              <a:lnSpc>
                <a:spcPct val="100000"/>
              </a:lnSpc>
              <a:spcBef>
                <a:spcPts val="530"/>
              </a:spcBef>
              <a:buClr>
                <a:srgbClr val="EFAC00"/>
              </a:buClr>
              <a:buSzPct val="79545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200" spc="-10" dirty="0">
                <a:latin typeface="Cambria"/>
                <a:cs typeface="Cambria"/>
              </a:rPr>
              <a:t>Medical</a:t>
            </a:r>
            <a:r>
              <a:rPr sz="2200" spc="-25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records</a:t>
            </a:r>
            <a:endParaRPr sz="2200">
              <a:latin typeface="Cambria"/>
              <a:cs typeface="Cambria"/>
            </a:endParaRPr>
          </a:p>
          <a:p>
            <a:pPr marL="652780" lvl="1" indent="-275590">
              <a:lnSpc>
                <a:spcPct val="100000"/>
              </a:lnSpc>
              <a:spcBef>
                <a:spcPts val="525"/>
              </a:spcBef>
              <a:buClr>
                <a:srgbClr val="EFAC00"/>
              </a:buClr>
              <a:buSzPct val="79545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200" spc="-10" dirty="0">
                <a:latin typeface="Cambria"/>
                <a:cs typeface="Cambria"/>
              </a:rPr>
              <a:t>Diagnostic</a:t>
            </a:r>
            <a:r>
              <a:rPr sz="2200" spc="-5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reports</a:t>
            </a:r>
            <a:endParaRPr sz="2200">
              <a:latin typeface="Cambria"/>
              <a:cs typeface="Cambria"/>
            </a:endParaRPr>
          </a:p>
          <a:p>
            <a:pPr marL="652780" lvl="1" indent="-275590">
              <a:lnSpc>
                <a:spcPct val="100000"/>
              </a:lnSpc>
              <a:spcBef>
                <a:spcPts val="530"/>
              </a:spcBef>
              <a:buClr>
                <a:srgbClr val="EFAC00"/>
              </a:buClr>
              <a:buSzPct val="79545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200" spc="-5" dirty="0">
                <a:latin typeface="Cambria"/>
                <a:cs typeface="Cambria"/>
              </a:rPr>
              <a:t>Lab</a:t>
            </a:r>
            <a:r>
              <a:rPr sz="2200" spc="-1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reports</a:t>
            </a:r>
            <a:endParaRPr sz="2200">
              <a:latin typeface="Cambria"/>
              <a:cs typeface="Cambria"/>
            </a:endParaRPr>
          </a:p>
          <a:p>
            <a:pPr marL="652780" lvl="1" indent="-275590">
              <a:lnSpc>
                <a:spcPct val="100000"/>
              </a:lnSpc>
              <a:spcBef>
                <a:spcPts val="530"/>
              </a:spcBef>
              <a:buClr>
                <a:srgbClr val="EFAC00"/>
              </a:buClr>
              <a:buSzPct val="79545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200" spc="-20" dirty="0">
                <a:latin typeface="Cambria"/>
                <a:cs typeface="Cambria"/>
              </a:rPr>
              <a:t>Treatment</a:t>
            </a:r>
            <a:r>
              <a:rPr sz="2200" spc="20" dirty="0">
                <a:latin typeface="Cambria"/>
                <a:cs typeface="Cambria"/>
              </a:rPr>
              <a:t> </a:t>
            </a:r>
            <a:r>
              <a:rPr sz="2200" spc="-5" dirty="0">
                <a:latin typeface="Cambria"/>
                <a:cs typeface="Cambria"/>
              </a:rPr>
              <a:t>charts</a:t>
            </a:r>
            <a:endParaRPr sz="22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68181"/>
              <a:buFont typeface="Wingdings"/>
              <a:buChar char=""/>
              <a:tabLst>
                <a:tab pos="287020" algn="l"/>
              </a:tabLst>
            </a:pPr>
            <a:r>
              <a:rPr sz="2200" spc="-5" dirty="0">
                <a:latin typeface="Cambria"/>
                <a:cs typeface="Cambria"/>
              </a:rPr>
              <a:t>Health </a:t>
            </a:r>
            <a:r>
              <a:rPr sz="2200" spc="-15" dirty="0">
                <a:latin typeface="Cambria"/>
                <a:cs typeface="Cambria"/>
              </a:rPr>
              <a:t>care</a:t>
            </a:r>
            <a:r>
              <a:rPr sz="2200" spc="10" dirty="0">
                <a:latin typeface="Cambria"/>
                <a:cs typeface="Cambria"/>
              </a:rPr>
              <a:t> </a:t>
            </a:r>
            <a:r>
              <a:rPr sz="2200" spc="-10" dirty="0">
                <a:latin typeface="Cambria"/>
                <a:cs typeface="Cambria"/>
              </a:rPr>
              <a:t>professional</a:t>
            </a:r>
            <a:endParaRPr sz="2200">
              <a:latin typeface="Cambria"/>
              <a:cs typeface="Cambria"/>
            </a:endParaRPr>
          </a:p>
          <a:p>
            <a:pPr marL="652780" lvl="1" indent="-275590">
              <a:lnSpc>
                <a:spcPct val="100000"/>
              </a:lnSpc>
              <a:spcBef>
                <a:spcPts val="530"/>
              </a:spcBef>
              <a:buClr>
                <a:srgbClr val="EFAC00"/>
              </a:buClr>
              <a:buSzPct val="79545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200" spc="-15" dirty="0">
                <a:latin typeface="Cambria"/>
                <a:cs typeface="Cambria"/>
              </a:rPr>
              <a:t>Physician</a:t>
            </a:r>
            <a:endParaRPr sz="2200">
              <a:latin typeface="Cambria"/>
              <a:cs typeface="Cambria"/>
            </a:endParaRPr>
          </a:p>
          <a:p>
            <a:pPr marL="652780" lvl="1" indent="-275590">
              <a:lnSpc>
                <a:spcPct val="100000"/>
              </a:lnSpc>
              <a:spcBef>
                <a:spcPts val="525"/>
              </a:spcBef>
              <a:buClr>
                <a:srgbClr val="EFAC00"/>
              </a:buClr>
              <a:buSzPct val="79545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200" spc="-5" dirty="0">
                <a:latin typeface="Cambria"/>
                <a:cs typeface="Cambria"/>
              </a:rPr>
              <a:t>Nurses</a:t>
            </a:r>
            <a:endParaRPr sz="2200">
              <a:latin typeface="Cambria"/>
              <a:cs typeface="Cambria"/>
            </a:endParaRPr>
          </a:p>
          <a:p>
            <a:pPr marL="652780" lvl="1" indent="-275590">
              <a:lnSpc>
                <a:spcPct val="100000"/>
              </a:lnSpc>
              <a:spcBef>
                <a:spcPts val="530"/>
              </a:spcBef>
              <a:buClr>
                <a:srgbClr val="EFAC00"/>
              </a:buClr>
              <a:buSzPct val="79545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200" spc="-15" dirty="0">
                <a:latin typeface="Cambria"/>
                <a:cs typeface="Cambria"/>
              </a:rPr>
              <a:t>Physiotherapist</a:t>
            </a:r>
            <a:endParaRPr sz="2200">
              <a:latin typeface="Cambria"/>
              <a:cs typeface="Cambria"/>
            </a:endParaRPr>
          </a:p>
          <a:p>
            <a:pPr marL="652780" lvl="1" indent="-275590">
              <a:lnSpc>
                <a:spcPct val="100000"/>
              </a:lnSpc>
              <a:spcBef>
                <a:spcPts val="530"/>
              </a:spcBef>
              <a:buClr>
                <a:srgbClr val="EFAC00"/>
              </a:buClr>
              <a:buSzPct val="79545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200" spc="-10" dirty="0">
                <a:latin typeface="Cambria"/>
                <a:cs typeface="Cambria"/>
              </a:rPr>
              <a:t>Social</a:t>
            </a:r>
            <a:r>
              <a:rPr sz="2200" dirty="0">
                <a:latin typeface="Cambria"/>
                <a:cs typeface="Cambria"/>
              </a:rPr>
              <a:t> </a:t>
            </a:r>
            <a:r>
              <a:rPr sz="2200" spc="-15" dirty="0">
                <a:latin typeface="Cambria"/>
                <a:cs typeface="Cambria"/>
              </a:rPr>
              <a:t>workers</a:t>
            </a:r>
            <a:endParaRPr sz="22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49580" y="724297"/>
            <a:ext cx="4507221" cy="267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5419" y="313309"/>
            <a:ext cx="4495800" cy="41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84519" y="395986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435" y="0"/>
                </a:moveTo>
                <a:lnTo>
                  <a:pt x="0" y="167639"/>
                </a:lnTo>
                <a:lnTo>
                  <a:pt x="107060" y="167639"/>
                </a:lnTo>
                <a:lnTo>
                  <a:pt x="5943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13959" y="395986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436" y="0"/>
                </a:moveTo>
                <a:lnTo>
                  <a:pt x="0" y="167639"/>
                </a:lnTo>
                <a:lnTo>
                  <a:pt x="107061" y="167639"/>
                </a:lnTo>
                <a:lnTo>
                  <a:pt x="5943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50819" y="395986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435" y="0"/>
                </a:moveTo>
                <a:lnTo>
                  <a:pt x="0" y="167639"/>
                </a:lnTo>
                <a:lnTo>
                  <a:pt x="107060" y="167639"/>
                </a:lnTo>
                <a:lnTo>
                  <a:pt x="5943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35245" y="352806"/>
            <a:ext cx="150495" cy="336550"/>
          </a:xfrm>
          <a:custGeom>
            <a:avLst/>
            <a:gdLst/>
            <a:ahLst/>
            <a:cxnLst/>
            <a:rect l="l" t="t" r="r" b="b"/>
            <a:pathLst>
              <a:path w="150495" h="336550">
                <a:moveTo>
                  <a:pt x="26542" y="0"/>
                </a:moveTo>
                <a:lnTo>
                  <a:pt x="17966" y="45"/>
                </a:lnTo>
                <a:lnTo>
                  <a:pt x="10699" y="174"/>
                </a:lnTo>
                <a:lnTo>
                  <a:pt x="4718" y="375"/>
                </a:lnTo>
                <a:lnTo>
                  <a:pt x="0" y="635"/>
                </a:lnTo>
                <a:lnTo>
                  <a:pt x="0" y="335534"/>
                </a:lnTo>
                <a:lnTo>
                  <a:pt x="3710" y="335887"/>
                </a:lnTo>
                <a:lnTo>
                  <a:pt x="9493" y="336168"/>
                </a:lnTo>
                <a:lnTo>
                  <a:pt x="17323" y="336355"/>
                </a:lnTo>
                <a:lnTo>
                  <a:pt x="27177" y="336423"/>
                </a:lnTo>
                <a:lnTo>
                  <a:pt x="42842" y="335827"/>
                </a:lnTo>
                <a:lnTo>
                  <a:pt x="82168" y="326898"/>
                </a:lnTo>
                <a:lnTo>
                  <a:pt x="119536" y="296164"/>
                </a:lnTo>
                <a:lnTo>
                  <a:pt x="139700" y="253873"/>
                </a:lnTo>
                <a:lnTo>
                  <a:pt x="147700" y="214264"/>
                </a:lnTo>
                <a:lnTo>
                  <a:pt x="150367" y="166751"/>
                </a:lnTo>
                <a:lnTo>
                  <a:pt x="149415" y="139654"/>
                </a:lnTo>
                <a:lnTo>
                  <a:pt x="141795" y="92652"/>
                </a:lnTo>
                <a:lnTo>
                  <a:pt x="126817" y="55338"/>
                </a:lnTo>
                <a:lnTo>
                  <a:pt x="92455" y="17780"/>
                </a:lnTo>
                <a:lnTo>
                  <a:pt x="45039" y="1117"/>
                </a:lnTo>
                <a:lnTo>
                  <a:pt x="2654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95676" y="348234"/>
            <a:ext cx="118364" cy="175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50160" y="348106"/>
            <a:ext cx="171450" cy="346710"/>
          </a:xfrm>
          <a:custGeom>
            <a:avLst/>
            <a:gdLst/>
            <a:ahLst/>
            <a:cxnLst/>
            <a:rect l="l" t="t" r="r" b="b"/>
            <a:pathLst>
              <a:path w="171450" h="346709">
                <a:moveTo>
                  <a:pt x="85089" y="0"/>
                </a:moveTo>
                <a:lnTo>
                  <a:pt x="47450" y="10287"/>
                </a:lnTo>
                <a:lnTo>
                  <a:pt x="20955" y="41148"/>
                </a:lnTo>
                <a:lnTo>
                  <a:pt x="5238" y="93630"/>
                </a:lnTo>
                <a:lnTo>
                  <a:pt x="0" y="168402"/>
                </a:lnTo>
                <a:lnTo>
                  <a:pt x="1337" y="210480"/>
                </a:lnTo>
                <a:lnTo>
                  <a:pt x="12108" y="277397"/>
                </a:lnTo>
                <a:lnTo>
                  <a:pt x="33781" y="321448"/>
                </a:lnTo>
                <a:lnTo>
                  <a:pt x="66738" y="343443"/>
                </a:lnTo>
                <a:lnTo>
                  <a:pt x="87502" y="346202"/>
                </a:lnTo>
                <a:lnTo>
                  <a:pt x="98506" y="345418"/>
                </a:lnTo>
                <a:lnTo>
                  <a:pt x="134131" y="326965"/>
                </a:lnTo>
                <a:lnTo>
                  <a:pt x="157142" y="287641"/>
                </a:lnTo>
                <a:lnTo>
                  <a:pt x="166750" y="246761"/>
                </a:lnTo>
                <a:lnTo>
                  <a:pt x="170805" y="197826"/>
                </a:lnTo>
                <a:lnTo>
                  <a:pt x="171069" y="180086"/>
                </a:lnTo>
                <a:lnTo>
                  <a:pt x="170495" y="151655"/>
                </a:lnTo>
                <a:lnTo>
                  <a:pt x="165871" y="101986"/>
                </a:lnTo>
                <a:lnTo>
                  <a:pt x="156462" y="61985"/>
                </a:lnTo>
                <a:lnTo>
                  <a:pt x="133476" y="20320"/>
                </a:lnTo>
                <a:lnTo>
                  <a:pt x="99186" y="1264"/>
                </a:lnTo>
                <a:lnTo>
                  <a:pt x="8508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58179" y="318008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20" h="406400">
                <a:moveTo>
                  <a:pt x="0" y="0"/>
                </a:moveTo>
                <a:lnTo>
                  <a:pt x="350266" y="0"/>
                </a:lnTo>
                <a:lnTo>
                  <a:pt x="350266" y="104521"/>
                </a:lnTo>
                <a:lnTo>
                  <a:pt x="309499" y="104521"/>
                </a:lnTo>
                <a:lnTo>
                  <a:pt x="306806" y="95017"/>
                </a:lnTo>
                <a:lnTo>
                  <a:pt x="304434" y="86883"/>
                </a:lnTo>
                <a:lnTo>
                  <a:pt x="293243" y="58547"/>
                </a:lnTo>
                <a:lnTo>
                  <a:pt x="290575" y="53975"/>
                </a:lnTo>
                <a:lnTo>
                  <a:pt x="287782" y="50292"/>
                </a:lnTo>
                <a:lnTo>
                  <a:pt x="284861" y="47371"/>
                </a:lnTo>
                <a:lnTo>
                  <a:pt x="281813" y="44323"/>
                </a:lnTo>
                <a:lnTo>
                  <a:pt x="250952" y="34798"/>
                </a:lnTo>
                <a:lnTo>
                  <a:pt x="242824" y="34798"/>
                </a:lnTo>
                <a:lnTo>
                  <a:pt x="221361" y="34798"/>
                </a:lnTo>
                <a:lnTo>
                  <a:pt x="221361" y="331597"/>
                </a:lnTo>
                <a:lnTo>
                  <a:pt x="221361" y="342138"/>
                </a:lnTo>
                <a:lnTo>
                  <a:pt x="221742" y="350139"/>
                </a:lnTo>
                <a:lnTo>
                  <a:pt x="231394" y="376936"/>
                </a:lnTo>
                <a:lnTo>
                  <a:pt x="233680" y="379095"/>
                </a:lnTo>
                <a:lnTo>
                  <a:pt x="236855" y="381000"/>
                </a:lnTo>
                <a:lnTo>
                  <a:pt x="240919" y="382651"/>
                </a:lnTo>
                <a:lnTo>
                  <a:pt x="244983" y="384302"/>
                </a:lnTo>
                <a:lnTo>
                  <a:pt x="250444" y="385699"/>
                </a:lnTo>
                <a:lnTo>
                  <a:pt x="257429" y="386715"/>
                </a:lnTo>
                <a:lnTo>
                  <a:pt x="257429" y="406273"/>
                </a:lnTo>
                <a:lnTo>
                  <a:pt x="93091" y="406273"/>
                </a:lnTo>
                <a:lnTo>
                  <a:pt x="93091" y="386715"/>
                </a:lnTo>
                <a:lnTo>
                  <a:pt x="101473" y="385318"/>
                </a:lnTo>
                <a:lnTo>
                  <a:pt x="108077" y="383413"/>
                </a:lnTo>
                <a:lnTo>
                  <a:pt x="112903" y="381127"/>
                </a:lnTo>
                <a:lnTo>
                  <a:pt x="117729" y="378841"/>
                </a:lnTo>
                <a:lnTo>
                  <a:pt x="121412" y="375666"/>
                </a:lnTo>
                <a:lnTo>
                  <a:pt x="129159" y="341122"/>
                </a:lnTo>
                <a:lnTo>
                  <a:pt x="129159" y="331597"/>
                </a:lnTo>
                <a:lnTo>
                  <a:pt x="129159" y="34798"/>
                </a:lnTo>
                <a:lnTo>
                  <a:pt x="105029" y="34798"/>
                </a:lnTo>
                <a:lnTo>
                  <a:pt x="96599" y="35059"/>
                </a:lnTo>
                <a:lnTo>
                  <a:pt x="61087" y="52070"/>
                </a:lnTo>
                <a:lnTo>
                  <a:pt x="44465" y="90678"/>
                </a:lnTo>
                <a:lnTo>
                  <a:pt x="40767" y="104521"/>
                </a:lnTo>
                <a:lnTo>
                  <a:pt x="0" y="104521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11165" y="318008"/>
            <a:ext cx="370840" cy="406400"/>
          </a:xfrm>
          <a:custGeom>
            <a:avLst/>
            <a:gdLst/>
            <a:ahLst/>
            <a:cxnLst/>
            <a:rect l="l" t="t" r="r" b="b"/>
            <a:pathLst>
              <a:path w="370839" h="406400">
                <a:moveTo>
                  <a:pt x="0" y="0"/>
                </a:moveTo>
                <a:lnTo>
                  <a:pt x="154812" y="0"/>
                </a:lnTo>
                <a:lnTo>
                  <a:pt x="178649" y="478"/>
                </a:lnTo>
                <a:lnTo>
                  <a:pt x="220178" y="4339"/>
                </a:lnTo>
                <a:lnTo>
                  <a:pt x="269319" y="17748"/>
                </a:lnTo>
                <a:lnTo>
                  <a:pt x="309385" y="40895"/>
                </a:lnTo>
                <a:lnTo>
                  <a:pt x="338836" y="71882"/>
                </a:lnTo>
                <a:lnTo>
                  <a:pt x="358177" y="110690"/>
                </a:lnTo>
                <a:lnTo>
                  <a:pt x="368363" y="157956"/>
                </a:lnTo>
                <a:lnTo>
                  <a:pt x="370332" y="194437"/>
                </a:lnTo>
                <a:lnTo>
                  <a:pt x="369643" y="217009"/>
                </a:lnTo>
                <a:lnTo>
                  <a:pt x="364170" y="258677"/>
                </a:lnTo>
                <a:lnTo>
                  <a:pt x="353292" y="295540"/>
                </a:lnTo>
                <a:lnTo>
                  <a:pt x="326771" y="340868"/>
                </a:lnTo>
                <a:lnTo>
                  <a:pt x="292873" y="371407"/>
                </a:lnTo>
                <a:lnTo>
                  <a:pt x="249110" y="392445"/>
                </a:lnTo>
                <a:lnTo>
                  <a:pt x="197814" y="403272"/>
                </a:lnTo>
                <a:lnTo>
                  <a:pt x="158087" y="405939"/>
                </a:lnTo>
                <a:lnTo>
                  <a:pt x="135128" y="406273"/>
                </a:lnTo>
                <a:lnTo>
                  <a:pt x="0" y="406273"/>
                </a:lnTo>
                <a:lnTo>
                  <a:pt x="0" y="386715"/>
                </a:lnTo>
                <a:lnTo>
                  <a:pt x="7366" y="384683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2"/>
                </a:lnTo>
                <a:lnTo>
                  <a:pt x="24892" y="374777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9"/>
                </a:lnTo>
                <a:lnTo>
                  <a:pt x="30987" y="355219"/>
                </a:lnTo>
                <a:lnTo>
                  <a:pt x="31496" y="348996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7"/>
                </a:lnTo>
                <a:lnTo>
                  <a:pt x="31876" y="65659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7" y="45212"/>
                </a:lnTo>
                <a:lnTo>
                  <a:pt x="29337" y="40005"/>
                </a:lnTo>
                <a:lnTo>
                  <a:pt x="27178" y="36068"/>
                </a:lnTo>
                <a:lnTo>
                  <a:pt x="25146" y="32003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6534" y="318008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615"/>
                </a:lnTo>
                <a:lnTo>
                  <a:pt x="254507" y="94615"/>
                </a:lnTo>
                <a:lnTo>
                  <a:pt x="249765" y="81659"/>
                </a:lnTo>
                <a:lnTo>
                  <a:pt x="245427" y="70977"/>
                </a:lnTo>
                <a:lnTo>
                  <a:pt x="221487" y="40640"/>
                </a:lnTo>
                <a:lnTo>
                  <a:pt x="188975" y="34798"/>
                </a:lnTo>
                <a:lnTo>
                  <a:pt x="124078" y="34798"/>
                </a:lnTo>
                <a:lnTo>
                  <a:pt x="124078" y="177673"/>
                </a:lnTo>
                <a:lnTo>
                  <a:pt x="163449" y="177673"/>
                </a:lnTo>
                <a:lnTo>
                  <a:pt x="172085" y="177673"/>
                </a:lnTo>
                <a:lnTo>
                  <a:pt x="178942" y="176530"/>
                </a:lnTo>
                <a:lnTo>
                  <a:pt x="183895" y="173990"/>
                </a:lnTo>
                <a:lnTo>
                  <a:pt x="188849" y="171450"/>
                </a:lnTo>
                <a:lnTo>
                  <a:pt x="205739" y="134874"/>
                </a:lnTo>
                <a:lnTo>
                  <a:pt x="239267" y="134874"/>
                </a:lnTo>
                <a:lnTo>
                  <a:pt x="239267" y="255651"/>
                </a:lnTo>
                <a:lnTo>
                  <a:pt x="205739" y="255651"/>
                </a:lnTo>
                <a:lnTo>
                  <a:pt x="203577" y="247578"/>
                </a:lnTo>
                <a:lnTo>
                  <a:pt x="201294" y="240506"/>
                </a:lnTo>
                <a:lnTo>
                  <a:pt x="184403" y="216408"/>
                </a:lnTo>
                <a:lnTo>
                  <a:pt x="179704" y="213868"/>
                </a:lnTo>
                <a:lnTo>
                  <a:pt x="172719" y="212471"/>
                </a:lnTo>
                <a:lnTo>
                  <a:pt x="163449" y="212471"/>
                </a:lnTo>
                <a:lnTo>
                  <a:pt x="124078" y="212471"/>
                </a:lnTo>
                <a:lnTo>
                  <a:pt x="124078" y="371475"/>
                </a:lnTo>
                <a:lnTo>
                  <a:pt x="188721" y="371475"/>
                </a:lnTo>
                <a:lnTo>
                  <a:pt x="195706" y="371475"/>
                </a:lnTo>
                <a:lnTo>
                  <a:pt x="219075" y="365506"/>
                </a:lnTo>
                <a:lnTo>
                  <a:pt x="222885" y="363347"/>
                </a:lnTo>
                <a:lnTo>
                  <a:pt x="247650" y="327152"/>
                </a:lnTo>
                <a:lnTo>
                  <a:pt x="257428" y="297688"/>
                </a:lnTo>
                <a:lnTo>
                  <a:pt x="298195" y="297688"/>
                </a:lnTo>
                <a:lnTo>
                  <a:pt x="292607" y="406273"/>
                </a:lnTo>
                <a:lnTo>
                  <a:pt x="0" y="406273"/>
                </a:lnTo>
                <a:lnTo>
                  <a:pt x="0" y="386715"/>
                </a:lnTo>
                <a:lnTo>
                  <a:pt x="7365" y="384683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2"/>
                </a:lnTo>
                <a:lnTo>
                  <a:pt x="24891" y="374777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9"/>
                </a:lnTo>
                <a:lnTo>
                  <a:pt x="30987" y="355219"/>
                </a:lnTo>
                <a:lnTo>
                  <a:pt x="31495" y="348996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7"/>
                </a:lnTo>
                <a:lnTo>
                  <a:pt x="31876" y="65659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29337" y="40005"/>
                </a:lnTo>
                <a:lnTo>
                  <a:pt x="27177" y="36068"/>
                </a:lnTo>
                <a:lnTo>
                  <a:pt x="25145" y="32003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75759" y="318008"/>
            <a:ext cx="300355" cy="406400"/>
          </a:xfrm>
          <a:custGeom>
            <a:avLst/>
            <a:gdLst/>
            <a:ahLst/>
            <a:cxnLst/>
            <a:rect l="l" t="t" r="r" b="b"/>
            <a:pathLst>
              <a:path w="300354" h="406400">
                <a:moveTo>
                  <a:pt x="4825" y="0"/>
                </a:moveTo>
                <a:lnTo>
                  <a:pt x="300100" y="0"/>
                </a:lnTo>
                <a:lnTo>
                  <a:pt x="300100" y="19685"/>
                </a:lnTo>
                <a:lnTo>
                  <a:pt x="109600" y="370840"/>
                </a:lnTo>
                <a:lnTo>
                  <a:pt x="194690" y="370840"/>
                </a:lnTo>
                <a:lnTo>
                  <a:pt x="232410" y="355536"/>
                </a:lnTo>
                <a:lnTo>
                  <a:pt x="253549" y="309415"/>
                </a:lnTo>
                <a:lnTo>
                  <a:pt x="257810" y="292862"/>
                </a:lnTo>
                <a:lnTo>
                  <a:pt x="298323" y="292862"/>
                </a:lnTo>
                <a:lnTo>
                  <a:pt x="298323" y="406273"/>
                </a:lnTo>
                <a:lnTo>
                  <a:pt x="0" y="406273"/>
                </a:lnTo>
                <a:lnTo>
                  <a:pt x="0" y="386715"/>
                </a:lnTo>
                <a:lnTo>
                  <a:pt x="190500" y="35433"/>
                </a:lnTo>
                <a:lnTo>
                  <a:pt x="109854" y="35433"/>
                </a:lnTo>
                <a:lnTo>
                  <a:pt x="68421" y="51895"/>
                </a:lnTo>
                <a:lnTo>
                  <a:pt x="48686" y="95017"/>
                </a:lnTo>
                <a:lnTo>
                  <a:pt x="45592" y="107442"/>
                </a:lnTo>
                <a:lnTo>
                  <a:pt x="4825" y="107442"/>
                </a:lnTo>
                <a:lnTo>
                  <a:pt x="482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967226" y="318008"/>
            <a:ext cx="156210" cy="406400"/>
          </a:xfrm>
          <a:custGeom>
            <a:avLst/>
            <a:gdLst/>
            <a:ahLst/>
            <a:cxnLst/>
            <a:rect l="l" t="t" r="r" b="b"/>
            <a:pathLst>
              <a:path w="156210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8082" y="21844"/>
                </a:lnTo>
                <a:lnTo>
                  <a:pt x="142112" y="24130"/>
                </a:lnTo>
                <a:lnTo>
                  <a:pt x="138302" y="26670"/>
                </a:lnTo>
                <a:lnTo>
                  <a:pt x="134365" y="29083"/>
                </a:lnTo>
                <a:lnTo>
                  <a:pt x="131445" y="32131"/>
                </a:lnTo>
                <a:lnTo>
                  <a:pt x="129539" y="35687"/>
                </a:lnTo>
                <a:lnTo>
                  <a:pt x="127508" y="39243"/>
                </a:lnTo>
                <a:lnTo>
                  <a:pt x="126111" y="43942"/>
                </a:lnTo>
                <a:lnTo>
                  <a:pt x="124078" y="75057"/>
                </a:lnTo>
                <a:lnTo>
                  <a:pt x="124078" y="331597"/>
                </a:lnTo>
                <a:lnTo>
                  <a:pt x="124078" y="338582"/>
                </a:lnTo>
                <a:lnTo>
                  <a:pt x="127126" y="365506"/>
                </a:lnTo>
                <a:lnTo>
                  <a:pt x="128270" y="369316"/>
                </a:lnTo>
                <a:lnTo>
                  <a:pt x="130048" y="372491"/>
                </a:lnTo>
                <a:lnTo>
                  <a:pt x="132334" y="375031"/>
                </a:lnTo>
                <a:lnTo>
                  <a:pt x="134620" y="377571"/>
                </a:lnTo>
                <a:lnTo>
                  <a:pt x="137668" y="379857"/>
                </a:lnTo>
                <a:lnTo>
                  <a:pt x="141732" y="381762"/>
                </a:lnTo>
                <a:lnTo>
                  <a:pt x="145669" y="383667"/>
                </a:lnTo>
                <a:lnTo>
                  <a:pt x="150495" y="385318"/>
                </a:lnTo>
                <a:lnTo>
                  <a:pt x="156210" y="386715"/>
                </a:lnTo>
                <a:lnTo>
                  <a:pt x="156210" y="406273"/>
                </a:lnTo>
                <a:lnTo>
                  <a:pt x="0" y="406273"/>
                </a:lnTo>
                <a:lnTo>
                  <a:pt x="0" y="386715"/>
                </a:lnTo>
                <a:lnTo>
                  <a:pt x="7365" y="384683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6" y="377952"/>
                </a:lnTo>
                <a:lnTo>
                  <a:pt x="24891" y="374777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569"/>
                </a:lnTo>
                <a:lnTo>
                  <a:pt x="30987" y="355219"/>
                </a:lnTo>
                <a:lnTo>
                  <a:pt x="31496" y="348996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676"/>
                </a:lnTo>
                <a:lnTo>
                  <a:pt x="31876" y="65151"/>
                </a:lnTo>
                <a:lnTo>
                  <a:pt x="31623" y="57404"/>
                </a:lnTo>
                <a:lnTo>
                  <a:pt x="31114" y="51181"/>
                </a:lnTo>
                <a:lnTo>
                  <a:pt x="30607" y="45085"/>
                </a:lnTo>
                <a:lnTo>
                  <a:pt x="29337" y="40005"/>
                </a:lnTo>
                <a:lnTo>
                  <a:pt x="27177" y="35814"/>
                </a:lnTo>
                <a:lnTo>
                  <a:pt x="25146" y="3175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1809" y="318008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2" y="183007"/>
                </a:lnTo>
                <a:lnTo>
                  <a:pt x="251460" y="229743"/>
                </a:lnTo>
                <a:lnTo>
                  <a:pt x="273194" y="272159"/>
                </a:lnTo>
                <a:lnTo>
                  <a:pt x="279526" y="285496"/>
                </a:lnTo>
                <a:lnTo>
                  <a:pt x="284225" y="285496"/>
                </a:lnTo>
                <a:lnTo>
                  <a:pt x="282799" y="249062"/>
                </a:lnTo>
                <a:lnTo>
                  <a:pt x="281765" y="211010"/>
                </a:lnTo>
                <a:lnTo>
                  <a:pt x="281136" y="171338"/>
                </a:lnTo>
                <a:lnTo>
                  <a:pt x="280924" y="130048"/>
                </a:lnTo>
                <a:lnTo>
                  <a:pt x="280924" y="74676"/>
                </a:lnTo>
                <a:lnTo>
                  <a:pt x="280848" y="65702"/>
                </a:lnTo>
                <a:lnTo>
                  <a:pt x="274827" y="33655"/>
                </a:lnTo>
                <a:lnTo>
                  <a:pt x="272795" y="30607"/>
                </a:lnTo>
                <a:lnTo>
                  <a:pt x="249174" y="19685"/>
                </a:lnTo>
                <a:lnTo>
                  <a:pt x="249174" y="0"/>
                </a:lnTo>
                <a:lnTo>
                  <a:pt x="361695" y="0"/>
                </a:lnTo>
                <a:lnTo>
                  <a:pt x="361695" y="19685"/>
                </a:lnTo>
                <a:lnTo>
                  <a:pt x="353694" y="22225"/>
                </a:lnTo>
                <a:lnTo>
                  <a:pt x="348106" y="24384"/>
                </a:lnTo>
                <a:lnTo>
                  <a:pt x="344804" y="26162"/>
                </a:lnTo>
                <a:lnTo>
                  <a:pt x="341502" y="27940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6" y="40894"/>
                </a:lnTo>
                <a:lnTo>
                  <a:pt x="329438" y="74676"/>
                </a:lnTo>
                <a:lnTo>
                  <a:pt x="329438" y="406273"/>
                </a:lnTo>
                <a:lnTo>
                  <a:pt x="253873" y="406273"/>
                </a:lnTo>
                <a:lnTo>
                  <a:pt x="119887" y="174752"/>
                </a:lnTo>
                <a:lnTo>
                  <a:pt x="96424" y="132762"/>
                </a:lnTo>
                <a:lnTo>
                  <a:pt x="80010" y="100965"/>
                </a:lnTo>
                <a:lnTo>
                  <a:pt x="77342" y="100965"/>
                </a:lnTo>
                <a:lnTo>
                  <a:pt x="78676" y="133401"/>
                </a:lnTo>
                <a:lnTo>
                  <a:pt x="79628" y="166719"/>
                </a:lnTo>
                <a:lnTo>
                  <a:pt x="80200" y="200941"/>
                </a:lnTo>
                <a:lnTo>
                  <a:pt x="80390" y="236093"/>
                </a:lnTo>
                <a:lnTo>
                  <a:pt x="80390" y="331851"/>
                </a:lnTo>
                <a:lnTo>
                  <a:pt x="80531" y="342233"/>
                </a:lnTo>
                <a:lnTo>
                  <a:pt x="94487" y="380746"/>
                </a:lnTo>
                <a:lnTo>
                  <a:pt x="112521" y="386715"/>
                </a:lnTo>
                <a:lnTo>
                  <a:pt x="112521" y="406273"/>
                </a:lnTo>
                <a:lnTo>
                  <a:pt x="0" y="406273"/>
                </a:lnTo>
                <a:lnTo>
                  <a:pt x="0" y="386715"/>
                </a:lnTo>
                <a:lnTo>
                  <a:pt x="7365" y="384683"/>
                </a:lnTo>
                <a:lnTo>
                  <a:pt x="13080" y="382524"/>
                </a:lnTo>
                <a:lnTo>
                  <a:pt x="31495" y="348996"/>
                </a:lnTo>
                <a:lnTo>
                  <a:pt x="31876" y="341249"/>
                </a:lnTo>
                <a:lnTo>
                  <a:pt x="31876" y="331851"/>
                </a:lnTo>
                <a:lnTo>
                  <a:pt x="31876" y="74422"/>
                </a:lnTo>
                <a:lnTo>
                  <a:pt x="25907" y="33274"/>
                </a:lnTo>
                <a:lnTo>
                  <a:pt x="21843" y="29464"/>
                </a:lnTo>
                <a:lnTo>
                  <a:pt x="17779" y="25653"/>
                </a:lnTo>
                <a:lnTo>
                  <a:pt x="10540" y="22478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76170" y="318008"/>
            <a:ext cx="375920" cy="406400"/>
          </a:xfrm>
          <a:custGeom>
            <a:avLst/>
            <a:gdLst/>
            <a:ahLst/>
            <a:cxnLst/>
            <a:rect l="l" t="t" r="r" b="b"/>
            <a:pathLst>
              <a:path w="375919" h="406400">
                <a:moveTo>
                  <a:pt x="0" y="0"/>
                </a:moveTo>
                <a:lnTo>
                  <a:pt x="173481" y="0"/>
                </a:lnTo>
                <a:lnTo>
                  <a:pt x="190416" y="309"/>
                </a:lnTo>
                <a:lnTo>
                  <a:pt x="233172" y="4952"/>
                </a:lnTo>
                <a:lnTo>
                  <a:pt x="276225" y="19939"/>
                </a:lnTo>
                <a:lnTo>
                  <a:pt x="307431" y="47515"/>
                </a:lnTo>
                <a:lnTo>
                  <a:pt x="323294" y="88598"/>
                </a:lnTo>
                <a:lnTo>
                  <a:pt x="324738" y="109601"/>
                </a:lnTo>
                <a:lnTo>
                  <a:pt x="324096" y="123650"/>
                </a:lnTo>
                <a:lnTo>
                  <a:pt x="308875" y="169537"/>
                </a:lnTo>
                <a:lnTo>
                  <a:pt x="277358" y="201019"/>
                </a:lnTo>
                <a:lnTo>
                  <a:pt x="240156" y="220218"/>
                </a:lnTo>
                <a:lnTo>
                  <a:pt x="240156" y="223266"/>
                </a:lnTo>
                <a:lnTo>
                  <a:pt x="276732" y="248666"/>
                </a:lnTo>
                <a:lnTo>
                  <a:pt x="302768" y="289052"/>
                </a:lnTo>
                <a:lnTo>
                  <a:pt x="321437" y="329565"/>
                </a:lnTo>
                <a:lnTo>
                  <a:pt x="327701" y="342237"/>
                </a:lnTo>
                <a:lnTo>
                  <a:pt x="352806" y="376302"/>
                </a:lnTo>
                <a:lnTo>
                  <a:pt x="375666" y="386715"/>
                </a:lnTo>
                <a:lnTo>
                  <a:pt x="375666" y="406273"/>
                </a:lnTo>
                <a:lnTo>
                  <a:pt x="260985" y="406273"/>
                </a:lnTo>
                <a:lnTo>
                  <a:pt x="252106" y="392914"/>
                </a:lnTo>
                <a:lnTo>
                  <a:pt x="242633" y="376650"/>
                </a:lnTo>
                <a:lnTo>
                  <a:pt x="232588" y="357481"/>
                </a:lnTo>
                <a:lnTo>
                  <a:pt x="221996" y="335407"/>
                </a:lnTo>
                <a:lnTo>
                  <a:pt x="198881" y="284607"/>
                </a:lnTo>
                <a:lnTo>
                  <a:pt x="193833" y="274103"/>
                </a:lnTo>
                <a:lnTo>
                  <a:pt x="170942" y="241681"/>
                </a:lnTo>
                <a:lnTo>
                  <a:pt x="152273" y="235712"/>
                </a:lnTo>
                <a:lnTo>
                  <a:pt x="141350" y="235712"/>
                </a:lnTo>
                <a:lnTo>
                  <a:pt x="124079" y="235712"/>
                </a:lnTo>
                <a:lnTo>
                  <a:pt x="124079" y="331597"/>
                </a:lnTo>
                <a:lnTo>
                  <a:pt x="124219" y="341907"/>
                </a:lnTo>
                <a:lnTo>
                  <a:pt x="138175" y="380746"/>
                </a:lnTo>
                <a:lnTo>
                  <a:pt x="156210" y="386715"/>
                </a:lnTo>
                <a:lnTo>
                  <a:pt x="156210" y="406273"/>
                </a:lnTo>
                <a:lnTo>
                  <a:pt x="0" y="406273"/>
                </a:lnTo>
                <a:lnTo>
                  <a:pt x="0" y="386715"/>
                </a:lnTo>
                <a:lnTo>
                  <a:pt x="7366" y="384683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7" y="377952"/>
                </a:lnTo>
                <a:lnTo>
                  <a:pt x="24892" y="374777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3" y="361569"/>
                </a:lnTo>
                <a:lnTo>
                  <a:pt x="30987" y="355219"/>
                </a:lnTo>
                <a:lnTo>
                  <a:pt x="31496" y="348996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5057"/>
                </a:lnTo>
                <a:lnTo>
                  <a:pt x="31877" y="65659"/>
                </a:lnTo>
                <a:lnTo>
                  <a:pt x="31623" y="57912"/>
                </a:lnTo>
                <a:lnTo>
                  <a:pt x="31115" y="51562"/>
                </a:lnTo>
                <a:lnTo>
                  <a:pt x="30606" y="45212"/>
                </a:lnTo>
                <a:lnTo>
                  <a:pt x="29337" y="40005"/>
                </a:lnTo>
                <a:lnTo>
                  <a:pt x="27178" y="36068"/>
                </a:lnTo>
                <a:lnTo>
                  <a:pt x="25146" y="32003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57646" y="315975"/>
            <a:ext cx="393700" cy="408305"/>
          </a:xfrm>
          <a:custGeom>
            <a:avLst/>
            <a:gdLst/>
            <a:ahLst/>
            <a:cxnLst/>
            <a:rect l="l" t="t" r="r" b="b"/>
            <a:pathLst>
              <a:path w="393700" h="408305">
                <a:moveTo>
                  <a:pt x="173227" y="0"/>
                </a:moveTo>
                <a:lnTo>
                  <a:pt x="252729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3" y="380238"/>
                </a:lnTo>
                <a:lnTo>
                  <a:pt x="393573" y="388747"/>
                </a:lnTo>
                <a:lnTo>
                  <a:pt x="393573" y="408304"/>
                </a:lnTo>
                <a:lnTo>
                  <a:pt x="229234" y="408304"/>
                </a:lnTo>
                <a:lnTo>
                  <a:pt x="229234" y="388747"/>
                </a:lnTo>
                <a:lnTo>
                  <a:pt x="239521" y="387476"/>
                </a:lnTo>
                <a:lnTo>
                  <a:pt x="247141" y="384683"/>
                </a:lnTo>
                <a:lnTo>
                  <a:pt x="252094" y="380111"/>
                </a:lnTo>
                <a:lnTo>
                  <a:pt x="257048" y="375538"/>
                </a:lnTo>
                <a:lnTo>
                  <a:pt x="259587" y="369062"/>
                </a:lnTo>
                <a:lnTo>
                  <a:pt x="259587" y="360679"/>
                </a:lnTo>
                <a:lnTo>
                  <a:pt x="259587" y="354584"/>
                </a:lnTo>
                <a:lnTo>
                  <a:pt x="258952" y="347725"/>
                </a:lnTo>
                <a:lnTo>
                  <a:pt x="242569" y="282448"/>
                </a:lnTo>
                <a:lnTo>
                  <a:pt x="115569" y="282448"/>
                </a:lnTo>
                <a:lnTo>
                  <a:pt x="105663" y="310769"/>
                </a:lnTo>
                <a:lnTo>
                  <a:pt x="102869" y="318643"/>
                </a:lnTo>
                <a:lnTo>
                  <a:pt x="100583" y="326389"/>
                </a:lnTo>
                <a:lnTo>
                  <a:pt x="98805" y="333756"/>
                </a:lnTo>
                <a:lnTo>
                  <a:pt x="97027" y="341249"/>
                </a:lnTo>
                <a:lnTo>
                  <a:pt x="96138" y="349123"/>
                </a:lnTo>
                <a:lnTo>
                  <a:pt x="96138" y="357377"/>
                </a:lnTo>
                <a:lnTo>
                  <a:pt x="98087" y="370333"/>
                </a:lnTo>
                <a:lnTo>
                  <a:pt x="103917" y="379872"/>
                </a:lnTo>
                <a:lnTo>
                  <a:pt x="113605" y="386006"/>
                </a:lnTo>
                <a:lnTo>
                  <a:pt x="127126" y="388747"/>
                </a:lnTo>
                <a:lnTo>
                  <a:pt x="127126" y="408304"/>
                </a:lnTo>
                <a:lnTo>
                  <a:pt x="0" y="408304"/>
                </a:lnTo>
                <a:lnTo>
                  <a:pt x="0" y="388747"/>
                </a:lnTo>
                <a:lnTo>
                  <a:pt x="7365" y="387858"/>
                </a:lnTo>
                <a:lnTo>
                  <a:pt x="13842" y="385318"/>
                </a:lnTo>
                <a:lnTo>
                  <a:pt x="41608" y="349329"/>
                </a:lnTo>
                <a:lnTo>
                  <a:pt x="49149" y="330708"/>
                </a:lnTo>
                <a:lnTo>
                  <a:pt x="17322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87085" y="315975"/>
            <a:ext cx="393700" cy="408305"/>
          </a:xfrm>
          <a:custGeom>
            <a:avLst/>
            <a:gdLst/>
            <a:ahLst/>
            <a:cxnLst/>
            <a:rect l="l" t="t" r="r" b="b"/>
            <a:pathLst>
              <a:path w="393700" h="408305">
                <a:moveTo>
                  <a:pt x="173227" y="0"/>
                </a:moveTo>
                <a:lnTo>
                  <a:pt x="252729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4" y="380238"/>
                </a:lnTo>
                <a:lnTo>
                  <a:pt x="393573" y="388747"/>
                </a:lnTo>
                <a:lnTo>
                  <a:pt x="393573" y="408304"/>
                </a:lnTo>
                <a:lnTo>
                  <a:pt x="229235" y="408304"/>
                </a:lnTo>
                <a:lnTo>
                  <a:pt x="229235" y="388747"/>
                </a:lnTo>
                <a:lnTo>
                  <a:pt x="239522" y="387476"/>
                </a:lnTo>
                <a:lnTo>
                  <a:pt x="247141" y="384683"/>
                </a:lnTo>
                <a:lnTo>
                  <a:pt x="252094" y="380111"/>
                </a:lnTo>
                <a:lnTo>
                  <a:pt x="257048" y="375538"/>
                </a:lnTo>
                <a:lnTo>
                  <a:pt x="259587" y="369062"/>
                </a:lnTo>
                <a:lnTo>
                  <a:pt x="259587" y="360679"/>
                </a:lnTo>
                <a:lnTo>
                  <a:pt x="259587" y="354584"/>
                </a:lnTo>
                <a:lnTo>
                  <a:pt x="258952" y="347725"/>
                </a:lnTo>
                <a:lnTo>
                  <a:pt x="242569" y="282448"/>
                </a:lnTo>
                <a:lnTo>
                  <a:pt x="115569" y="282448"/>
                </a:lnTo>
                <a:lnTo>
                  <a:pt x="105663" y="310769"/>
                </a:lnTo>
                <a:lnTo>
                  <a:pt x="102869" y="318643"/>
                </a:lnTo>
                <a:lnTo>
                  <a:pt x="100584" y="326389"/>
                </a:lnTo>
                <a:lnTo>
                  <a:pt x="98805" y="333756"/>
                </a:lnTo>
                <a:lnTo>
                  <a:pt x="97027" y="341249"/>
                </a:lnTo>
                <a:lnTo>
                  <a:pt x="96138" y="349123"/>
                </a:lnTo>
                <a:lnTo>
                  <a:pt x="96138" y="357377"/>
                </a:lnTo>
                <a:lnTo>
                  <a:pt x="98087" y="370333"/>
                </a:lnTo>
                <a:lnTo>
                  <a:pt x="103917" y="379872"/>
                </a:lnTo>
                <a:lnTo>
                  <a:pt x="113605" y="386006"/>
                </a:lnTo>
                <a:lnTo>
                  <a:pt x="127126" y="388747"/>
                </a:lnTo>
                <a:lnTo>
                  <a:pt x="127126" y="408304"/>
                </a:lnTo>
                <a:lnTo>
                  <a:pt x="0" y="408304"/>
                </a:lnTo>
                <a:lnTo>
                  <a:pt x="0" y="388747"/>
                </a:lnTo>
                <a:lnTo>
                  <a:pt x="7365" y="387858"/>
                </a:lnTo>
                <a:lnTo>
                  <a:pt x="13842" y="385318"/>
                </a:lnTo>
                <a:lnTo>
                  <a:pt x="41608" y="349329"/>
                </a:lnTo>
                <a:lnTo>
                  <a:pt x="49149" y="330708"/>
                </a:lnTo>
                <a:lnTo>
                  <a:pt x="17322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23945" y="315975"/>
            <a:ext cx="393700" cy="408305"/>
          </a:xfrm>
          <a:custGeom>
            <a:avLst/>
            <a:gdLst/>
            <a:ahLst/>
            <a:cxnLst/>
            <a:rect l="l" t="t" r="r" b="b"/>
            <a:pathLst>
              <a:path w="393700" h="408305">
                <a:moveTo>
                  <a:pt x="173228" y="0"/>
                </a:moveTo>
                <a:lnTo>
                  <a:pt x="252730" y="0"/>
                </a:lnTo>
                <a:lnTo>
                  <a:pt x="351028" y="333375"/>
                </a:lnTo>
                <a:lnTo>
                  <a:pt x="354145" y="343709"/>
                </a:lnTo>
                <a:lnTo>
                  <a:pt x="373633" y="380238"/>
                </a:lnTo>
                <a:lnTo>
                  <a:pt x="393573" y="388747"/>
                </a:lnTo>
                <a:lnTo>
                  <a:pt x="393573" y="408304"/>
                </a:lnTo>
                <a:lnTo>
                  <a:pt x="229234" y="408304"/>
                </a:lnTo>
                <a:lnTo>
                  <a:pt x="229234" y="388747"/>
                </a:lnTo>
                <a:lnTo>
                  <a:pt x="239521" y="387476"/>
                </a:lnTo>
                <a:lnTo>
                  <a:pt x="247142" y="384683"/>
                </a:lnTo>
                <a:lnTo>
                  <a:pt x="252094" y="380111"/>
                </a:lnTo>
                <a:lnTo>
                  <a:pt x="257048" y="375538"/>
                </a:lnTo>
                <a:lnTo>
                  <a:pt x="259588" y="369062"/>
                </a:lnTo>
                <a:lnTo>
                  <a:pt x="259588" y="360679"/>
                </a:lnTo>
                <a:lnTo>
                  <a:pt x="259588" y="354584"/>
                </a:lnTo>
                <a:lnTo>
                  <a:pt x="258953" y="347725"/>
                </a:lnTo>
                <a:lnTo>
                  <a:pt x="242569" y="282448"/>
                </a:lnTo>
                <a:lnTo>
                  <a:pt x="115570" y="282448"/>
                </a:lnTo>
                <a:lnTo>
                  <a:pt x="105664" y="310769"/>
                </a:lnTo>
                <a:lnTo>
                  <a:pt x="102870" y="318643"/>
                </a:lnTo>
                <a:lnTo>
                  <a:pt x="100584" y="326389"/>
                </a:lnTo>
                <a:lnTo>
                  <a:pt x="98806" y="333756"/>
                </a:lnTo>
                <a:lnTo>
                  <a:pt x="97028" y="341249"/>
                </a:lnTo>
                <a:lnTo>
                  <a:pt x="96139" y="349123"/>
                </a:lnTo>
                <a:lnTo>
                  <a:pt x="96139" y="357377"/>
                </a:lnTo>
                <a:lnTo>
                  <a:pt x="98087" y="370333"/>
                </a:lnTo>
                <a:lnTo>
                  <a:pt x="103917" y="379872"/>
                </a:lnTo>
                <a:lnTo>
                  <a:pt x="113605" y="386006"/>
                </a:lnTo>
                <a:lnTo>
                  <a:pt x="127127" y="388747"/>
                </a:lnTo>
                <a:lnTo>
                  <a:pt x="127127" y="408304"/>
                </a:lnTo>
                <a:lnTo>
                  <a:pt x="0" y="408304"/>
                </a:lnTo>
                <a:lnTo>
                  <a:pt x="0" y="388747"/>
                </a:lnTo>
                <a:lnTo>
                  <a:pt x="7366" y="387858"/>
                </a:lnTo>
                <a:lnTo>
                  <a:pt x="13843" y="385318"/>
                </a:lnTo>
                <a:lnTo>
                  <a:pt x="41608" y="349329"/>
                </a:lnTo>
                <a:lnTo>
                  <a:pt x="49149" y="330708"/>
                </a:lnTo>
                <a:lnTo>
                  <a:pt x="17322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68345" y="313309"/>
            <a:ext cx="346710" cy="415925"/>
          </a:xfrm>
          <a:custGeom>
            <a:avLst/>
            <a:gdLst/>
            <a:ahLst/>
            <a:cxnLst/>
            <a:rect l="l" t="t" r="r" b="b"/>
            <a:pathLst>
              <a:path w="346710" h="415925">
                <a:moveTo>
                  <a:pt x="190500" y="0"/>
                </a:moveTo>
                <a:lnTo>
                  <a:pt x="222482" y="978"/>
                </a:lnTo>
                <a:lnTo>
                  <a:pt x="253095" y="3921"/>
                </a:lnTo>
                <a:lnTo>
                  <a:pt x="282350" y="8840"/>
                </a:lnTo>
                <a:lnTo>
                  <a:pt x="310261" y="15748"/>
                </a:lnTo>
                <a:lnTo>
                  <a:pt x="310261" y="100203"/>
                </a:lnTo>
                <a:lnTo>
                  <a:pt x="269367" y="100203"/>
                </a:lnTo>
                <a:lnTo>
                  <a:pt x="265890" y="88439"/>
                </a:lnTo>
                <a:lnTo>
                  <a:pt x="262128" y="78105"/>
                </a:lnTo>
                <a:lnTo>
                  <a:pt x="237761" y="45291"/>
                </a:lnTo>
                <a:lnTo>
                  <a:pt x="195580" y="34798"/>
                </a:lnTo>
                <a:lnTo>
                  <a:pt x="181318" y="35919"/>
                </a:lnTo>
                <a:lnTo>
                  <a:pt x="143510" y="52832"/>
                </a:lnTo>
                <a:lnTo>
                  <a:pt x="114970" y="91854"/>
                </a:lnTo>
                <a:lnTo>
                  <a:pt x="102082" y="131262"/>
                </a:lnTo>
                <a:lnTo>
                  <a:pt x="95553" y="181173"/>
                </a:lnTo>
                <a:lnTo>
                  <a:pt x="94742" y="210058"/>
                </a:lnTo>
                <a:lnTo>
                  <a:pt x="95289" y="235277"/>
                </a:lnTo>
                <a:lnTo>
                  <a:pt x="99671" y="280477"/>
                </a:lnTo>
                <a:lnTo>
                  <a:pt x="108459" y="318482"/>
                </a:lnTo>
                <a:lnTo>
                  <a:pt x="130302" y="359791"/>
                </a:lnTo>
                <a:lnTo>
                  <a:pt x="174752" y="381000"/>
                </a:lnTo>
                <a:lnTo>
                  <a:pt x="187019" y="380023"/>
                </a:lnTo>
                <a:lnTo>
                  <a:pt x="218914" y="356348"/>
                </a:lnTo>
                <a:lnTo>
                  <a:pt x="225933" y="315468"/>
                </a:lnTo>
                <a:lnTo>
                  <a:pt x="224536" y="271907"/>
                </a:lnTo>
                <a:lnTo>
                  <a:pt x="219837" y="257429"/>
                </a:lnTo>
                <a:lnTo>
                  <a:pt x="217805" y="254254"/>
                </a:lnTo>
                <a:lnTo>
                  <a:pt x="193802" y="242824"/>
                </a:lnTo>
                <a:lnTo>
                  <a:pt x="193802" y="223139"/>
                </a:lnTo>
                <a:lnTo>
                  <a:pt x="346202" y="223139"/>
                </a:lnTo>
                <a:lnTo>
                  <a:pt x="346202" y="242824"/>
                </a:lnTo>
                <a:lnTo>
                  <a:pt x="336296" y="245745"/>
                </a:lnTo>
                <a:lnTo>
                  <a:pt x="329565" y="249174"/>
                </a:lnTo>
                <a:lnTo>
                  <a:pt x="326009" y="252984"/>
                </a:lnTo>
                <a:lnTo>
                  <a:pt x="322453" y="256667"/>
                </a:lnTo>
                <a:lnTo>
                  <a:pt x="320040" y="261747"/>
                </a:lnTo>
                <a:lnTo>
                  <a:pt x="316738" y="294386"/>
                </a:lnTo>
                <a:lnTo>
                  <a:pt x="316738" y="406527"/>
                </a:lnTo>
                <a:lnTo>
                  <a:pt x="273939" y="415417"/>
                </a:lnTo>
                <a:lnTo>
                  <a:pt x="253619" y="394081"/>
                </a:lnTo>
                <a:lnTo>
                  <a:pt x="235257" y="403582"/>
                </a:lnTo>
                <a:lnTo>
                  <a:pt x="215598" y="410368"/>
                </a:lnTo>
                <a:lnTo>
                  <a:pt x="194629" y="414440"/>
                </a:lnTo>
                <a:lnTo>
                  <a:pt x="172339" y="415798"/>
                </a:lnTo>
                <a:lnTo>
                  <a:pt x="131667" y="412628"/>
                </a:lnTo>
                <a:lnTo>
                  <a:pt x="66897" y="387240"/>
                </a:lnTo>
                <a:lnTo>
                  <a:pt x="24110" y="336379"/>
                </a:lnTo>
                <a:lnTo>
                  <a:pt x="2686" y="259520"/>
                </a:lnTo>
                <a:lnTo>
                  <a:pt x="0" y="211328"/>
                </a:lnTo>
                <a:lnTo>
                  <a:pt x="952" y="185015"/>
                </a:lnTo>
                <a:lnTo>
                  <a:pt x="8572" y="137390"/>
                </a:lnTo>
                <a:lnTo>
                  <a:pt x="23578" y="96476"/>
                </a:lnTo>
                <a:lnTo>
                  <a:pt x="44636" y="63035"/>
                </a:lnTo>
                <a:lnTo>
                  <a:pt x="85994" y="26939"/>
                </a:lnTo>
                <a:lnTo>
                  <a:pt x="135278" y="6536"/>
                </a:lnTo>
                <a:lnTo>
                  <a:pt x="171473" y="718"/>
                </a:lnTo>
                <a:lnTo>
                  <a:pt x="19050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55419" y="313309"/>
            <a:ext cx="361315" cy="415925"/>
          </a:xfrm>
          <a:custGeom>
            <a:avLst/>
            <a:gdLst/>
            <a:ahLst/>
            <a:cxnLst/>
            <a:rect l="l" t="t" r="r" b="b"/>
            <a:pathLst>
              <a:path w="361314" h="415925">
                <a:moveTo>
                  <a:pt x="182499" y="0"/>
                </a:moveTo>
                <a:lnTo>
                  <a:pt x="224216" y="3190"/>
                </a:lnTo>
                <a:lnTo>
                  <a:pt x="291030" y="28717"/>
                </a:lnTo>
                <a:lnTo>
                  <a:pt x="335678" y="79623"/>
                </a:lnTo>
                <a:lnTo>
                  <a:pt x="358018" y="155477"/>
                </a:lnTo>
                <a:lnTo>
                  <a:pt x="360806" y="202692"/>
                </a:lnTo>
                <a:lnTo>
                  <a:pt x="359975" y="229792"/>
                </a:lnTo>
                <a:lnTo>
                  <a:pt x="353359" y="278040"/>
                </a:lnTo>
                <a:lnTo>
                  <a:pt x="340240" y="318500"/>
                </a:lnTo>
                <a:lnTo>
                  <a:pt x="321381" y="351647"/>
                </a:lnTo>
                <a:lnTo>
                  <a:pt x="283098" y="387985"/>
                </a:lnTo>
                <a:lnTo>
                  <a:pt x="233912" y="408940"/>
                </a:lnTo>
                <a:lnTo>
                  <a:pt x="195863" y="415036"/>
                </a:lnTo>
                <a:lnTo>
                  <a:pt x="175387" y="415798"/>
                </a:lnTo>
                <a:lnTo>
                  <a:pt x="134381" y="412587"/>
                </a:lnTo>
                <a:lnTo>
                  <a:pt x="68659" y="386972"/>
                </a:lnTo>
                <a:lnTo>
                  <a:pt x="24753" y="335825"/>
                </a:lnTo>
                <a:lnTo>
                  <a:pt x="2758" y="259193"/>
                </a:lnTo>
                <a:lnTo>
                  <a:pt x="0" y="211328"/>
                </a:lnTo>
                <a:lnTo>
                  <a:pt x="1333" y="179034"/>
                </a:lnTo>
                <a:lnTo>
                  <a:pt x="12001" y="121781"/>
                </a:lnTo>
                <a:lnTo>
                  <a:pt x="33244" y="74483"/>
                </a:lnTo>
                <a:lnTo>
                  <a:pt x="64537" y="38427"/>
                </a:lnTo>
                <a:lnTo>
                  <a:pt x="105667" y="13823"/>
                </a:lnTo>
                <a:lnTo>
                  <a:pt x="154920" y="1527"/>
                </a:lnTo>
                <a:lnTo>
                  <a:pt x="18249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35940" y="932815"/>
            <a:ext cx="7847965" cy="5105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6985" indent="-274320">
              <a:lnSpc>
                <a:spcPct val="100000"/>
              </a:lnSpc>
              <a:spcBef>
                <a:spcPts val="95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  <a:tab pos="701675" algn="l"/>
                <a:tab pos="1555115" algn="l"/>
                <a:tab pos="1906905" algn="l"/>
                <a:tab pos="3216275" algn="l"/>
                <a:tab pos="3729990" algn="l"/>
                <a:tab pos="6014720" algn="l"/>
                <a:tab pos="7221855" algn="l"/>
              </a:tabLst>
            </a:pPr>
            <a:r>
              <a:rPr sz="2800" dirty="0">
                <a:latin typeface="Cambria"/>
                <a:cs typeface="Cambria"/>
              </a:rPr>
              <a:t>I</a:t>
            </a:r>
            <a:r>
              <a:rPr sz="2800" spc="-5" dirty="0">
                <a:latin typeface="Cambria"/>
                <a:cs typeface="Cambria"/>
              </a:rPr>
              <a:t>t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10" dirty="0">
                <a:latin typeface="Cambria"/>
                <a:cs typeface="Cambria"/>
              </a:rPr>
              <a:t>use</a:t>
            </a:r>
            <a:r>
              <a:rPr sz="2800" spc="-5" dirty="0">
                <a:latin typeface="Cambria"/>
                <a:cs typeface="Cambria"/>
              </a:rPr>
              <a:t>s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a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10" dirty="0">
                <a:latin typeface="Cambria"/>
                <a:cs typeface="Cambria"/>
              </a:rPr>
              <a:t>w</a:t>
            </a:r>
            <a:r>
              <a:rPr sz="2800" spc="-15" dirty="0">
                <a:latin typeface="Cambria"/>
                <a:cs typeface="Cambria"/>
              </a:rPr>
              <a:t>r</a:t>
            </a:r>
            <a:r>
              <a:rPr sz="2800" spc="-5" dirty="0">
                <a:latin typeface="Cambria"/>
                <a:cs typeface="Cambria"/>
              </a:rPr>
              <a:t>it</a:t>
            </a:r>
            <a:r>
              <a:rPr sz="2800" spc="-25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en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or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com</a:t>
            </a:r>
            <a:r>
              <a:rPr sz="2800" spc="5" dirty="0">
                <a:latin typeface="Cambria"/>
                <a:cs typeface="Cambria"/>
              </a:rPr>
              <a:t>pu</a:t>
            </a:r>
            <a:r>
              <a:rPr sz="2800" spc="-30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erized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35" dirty="0">
                <a:latin typeface="Cambria"/>
                <a:cs typeface="Cambria"/>
              </a:rPr>
              <a:t>f</a:t>
            </a:r>
            <a:r>
              <a:rPr sz="2800" spc="-5" dirty="0">
                <a:latin typeface="Cambria"/>
                <a:cs typeface="Cambria"/>
              </a:rPr>
              <a:t>ormat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10" dirty="0">
                <a:latin typeface="Cambria"/>
                <a:cs typeface="Cambria"/>
              </a:rPr>
              <a:t>th</a:t>
            </a:r>
            <a:r>
              <a:rPr sz="2800" dirty="0">
                <a:latin typeface="Cambria"/>
                <a:cs typeface="Cambria"/>
              </a:rPr>
              <a:t>a</a:t>
            </a:r>
            <a:r>
              <a:rPr sz="2800" spc="-5" dirty="0">
                <a:latin typeface="Cambria"/>
                <a:cs typeface="Cambria"/>
              </a:rPr>
              <a:t>t  </a:t>
            </a:r>
            <a:r>
              <a:rPr sz="2800" spc="-15" dirty="0">
                <a:latin typeface="Cambria"/>
                <a:cs typeface="Cambria"/>
              </a:rPr>
              <a:t>organizes </a:t>
            </a:r>
            <a:r>
              <a:rPr sz="2800" spc="-10" dirty="0">
                <a:latin typeface="Cambria"/>
                <a:cs typeface="Cambria"/>
              </a:rPr>
              <a:t>assessment </a:t>
            </a:r>
            <a:r>
              <a:rPr sz="2800" spc="-5" dirty="0">
                <a:latin typeface="Cambria"/>
                <a:cs typeface="Cambria"/>
              </a:rPr>
              <a:t>data</a:t>
            </a:r>
            <a:r>
              <a:rPr sz="2800" spc="25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systematically</a:t>
            </a:r>
            <a:endParaRPr sz="2800" dirty="0">
              <a:latin typeface="Cambria"/>
              <a:cs typeface="Cambria"/>
            </a:endParaRPr>
          </a:p>
          <a:p>
            <a:pPr marL="286385" marR="8255" indent="-2743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  <a:tab pos="1338580" algn="l"/>
                <a:tab pos="2792730" algn="l"/>
                <a:tab pos="3422015" algn="l"/>
                <a:tab pos="5374640" algn="l"/>
                <a:tab pos="6118225" algn="l"/>
              </a:tabLst>
            </a:pPr>
            <a:r>
              <a:rPr sz="2800" spc="-5" dirty="0">
                <a:latin typeface="Cambria"/>
                <a:cs typeface="Cambria"/>
              </a:rPr>
              <a:t>N</a:t>
            </a:r>
            <a:r>
              <a:rPr sz="2800" dirty="0">
                <a:latin typeface="Cambria"/>
                <a:cs typeface="Cambria"/>
              </a:rPr>
              <a:t>u</a:t>
            </a:r>
            <a:r>
              <a:rPr sz="2800" spc="-5" dirty="0">
                <a:latin typeface="Cambria"/>
                <a:cs typeface="Cambria"/>
              </a:rPr>
              <a:t>rse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o</a:t>
            </a:r>
            <a:r>
              <a:rPr sz="2800" spc="-20" dirty="0">
                <a:latin typeface="Cambria"/>
                <a:cs typeface="Cambria"/>
              </a:rPr>
              <a:t>rg</a:t>
            </a:r>
            <a:r>
              <a:rPr sz="2800" spc="-10" dirty="0">
                <a:latin typeface="Cambria"/>
                <a:cs typeface="Cambria"/>
              </a:rPr>
              <a:t>aniz</a:t>
            </a:r>
            <a:r>
              <a:rPr sz="2800" spc="-5" dirty="0">
                <a:latin typeface="Cambria"/>
                <a:cs typeface="Cambria"/>
              </a:rPr>
              <a:t>e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10" dirty="0">
                <a:latin typeface="Cambria"/>
                <a:cs typeface="Cambria"/>
              </a:rPr>
              <a:t>th</a:t>
            </a:r>
            <a:r>
              <a:rPr sz="2800" spc="-5" dirty="0">
                <a:latin typeface="Cambria"/>
                <a:cs typeface="Cambria"/>
              </a:rPr>
              <a:t>e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in</a:t>
            </a:r>
            <a:r>
              <a:rPr sz="2800" spc="-35" dirty="0">
                <a:latin typeface="Cambria"/>
                <a:cs typeface="Cambria"/>
              </a:rPr>
              <a:t>f</a:t>
            </a:r>
            <a:r>
              <a:rPr sz="2800" spc="-5" dirty="0">
                <a:latin typeface="Cambria"/>
                <a:cs typeface="Cambria"/>
              </a:rPr>
              <a:t>ormat</a:t>
            </a:r>
            <a:r>
              <a:rPr sz="2800" dirty="0">
                <a:latin typeface="Cambria"/>
                <a:cs typeface="Cambria"/>
              </a:rPr>
              <a:t>i</a:t>
            </a:r>
            <a:r>
              <a:rPr sz="2800" spc="-5" dirty="0">
                <a:latin typeface="Cambria"/>
                <a:cs typeface="Cambria"/>
              </a:rPr>
              <a:t>on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in</a:t>
            </a:r>
            <a:r>
              <a:rPr sz="2800" spc="-25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o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10" dirty="0">
                <a:latin typeface="Cambria"/>
                <a:cs typeface="Cambria"/>
              </a:rPr>
              <a:t>me</a:t>
            </a:r>
            <a:r>
              <a:rPr sz="2800" dirty="0">
                <a:latin typeface="Cambria"/>
                <a:cs typeface="Cambria"/>
              </a:rPr>
              <a:t>a</a:t>
            </a:r>
            <a:r>
              <a:rPr sz="2800" spc="-10" dirty="0">
                <a:latin typeface="Cambria"/>
                <a:cs typeface="Cambria"/>
              </a:rPr>
              <a:t>ningful  </a:t>
            </a:r>
            <a:r>
              <a:rPr sz="2800" spc="-5" dirty="0">
                <a:latin typeface="Cambria"/>
                <a:cs typeface="Cambria"/>
              </a:rPr>
              <a:t>clusters</a:t>
            </a:r>
            <a:endParaRPr sz="2800" dirty="0">
              <a:latin typeface="Cambria"/>
              <a:cs typeface="Cambria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Cambria"/>
                <a:cs typeface="Cambria"/>
              </a:rPr>
              <a:t>A cluster is a set of signs </a:t>
            </a:r>
            <a:r>
              <a:rPr sz="2800" spc="-10" dirty="0">
                <a:latin typeface="Cambria"/>
                <a:cs typeface="Cambria"/>
              </a:rPr>
              <a:t>and symptoms </a:t>
            </a:r>
            <a:r>
              <a:rPr sz="2800" spc="-5" dirty="0">
                <a:latin typeface="Cambria"/>
                <a:cs typeface="Cambria"/>
              </a:rPr>
              <a:t>that </a:t>
            </a:r>
            <a:r>
              <a:rPr sz="2800" spc="-20" dirty="0">
                <a:latin typeface="Cambria"/>
                <a:cs typeface="Cambria"/>
              </a:rPr>
              <a:t>are  </a:t>
            </a:r>
            <a:r>
              <a:rPr sz="2800" spc="-10" dirty="0">
                <a:latin typeface="Cambria"/>
                <a:cs typeface="Cambria"/>
              </a:rPr>
              <a:t>grouped </a:t>
            </a:r>
            <a:r>
              <a:rPr sz="2800" spc="-5" dirty="0">
                <a:latin typeface="Cambria"/>
                <a:cs typeface="Cambria"/>
              </a:rPr>
              <a:t>together in a </a:t>
            </a:r>
            <a:r>
              <a:rPr sz="2800" spc="-10" dirty="0">
                <a:latin typeface="Cambria"/>
                <a:cs typeface="Cambria"/>
              </a:rPr>
              <a:t>logical</a:t>
            </a:r>
            <a:r>
              <a:rPr sz="2800" spc="4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order</a:t>
            </a:r>
            <a:endParaRPr sz="2800" dirty="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5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b="1" spc="-10" dirty="0">
                <a:latin typeface="Cambria"/>
                <a:cs typeface="Cambria"/>
              </a:rPr>
              <a:t>Example:</a:t>
            </a:r>
            <a:endParaRPr sz="2800" dirty="0">
              <a:latin typeface="Cambria"/>
              <a:cs typeface="Cambria"/>
            </a:endParaRPr>
          </a:p>
          <a:p>
            <a:pPr marL="652780" lvl="1" indent="-275590">
              <a:spcBef>
                <a:spcPts val="610"/>
              </a:spcBef>
              <a:buClr>
                <a:srgbClr val="EFAC00"/>
              </a:buClr>
              <a:buSzPct val="80000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lang="en-IN" sz="2500" spc="-15" dirty="0" smtClean="0">
                <a:latin typeface="Cambria"/>
                <a:cs typeface="Cambria"/>
              </a:rPr>
              <a:t>Physiological</a:t>
            </a:r>
            <a:r>
              <a:rPr lang="en-IN" sz="2500" spc="40" dirty="0" smtClean="0">
                <a:latin typeface="Cambria"/>
                <a:cs typeface="Cambria"/>
              </a:rPr>
              <a:t> </a:t>
            </a:r>
            <a:r>
              <a:rPr lang="en-IN" sz="2500" spc="-10" dirty="0">
                <a:latin typeface="Cambria"/>
                <a:cs typeface="Cambria"/>
              </a:rPr>
              <a:t>need</a:t>
            </a:r>
            <a:endParaRPr lang="en-IN" sz="2500" dirty="0">
              <a:latin typeface="Cambria"/>
              <a:cs typeface="Cambria"/>
            </a:endParaRPr>
          </a:p>
          <a:p>
            <a:pPr marL="652780" lvl="1" indent="-275590">
              <a:lnSpc>
                <a:spcPct val="100000"/>
              </a:lnSpc>
              <a:spcBef>
                <a:spcPts val="610"/>
              </a:spcBef>
              <a:buClr>
                <a:srgbClr val="EFAC00"/>
              </a:buClr>
              <a:buSzPct val="80000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500" spc="30" dirty="0" smtClean="0">
                <a:latin typeface="Cambria"/>
                <a:cs typeface="Cambria"/>
              </a:rPr>
              <a:t> </a:t>
            </a:r>
            <a:r>
              <a:rPr lang="en-IN" sz="2500" spc="-10" dirty="0">
                <a:latin typeface="Cambria"/>
                <a:cs typeface="Cambria"/>
              </a:rPr>
              <a:t>Self </a:t>
            </a:r>
            <a:r>
              <a:rPr lang="en-IN" sz="2500" spc="-10" dirty="0" smtClean="0">
                <a:latin typeface="Cambria"/>
                <a:cs typeface="Cambria"/>
              </a:rPr>
              <a:t>care </a:t>
            </a:r>
            <a:r>
              <a:rPr sz="2500" spc="-10" dirty="0" smtClean="0">
                <a:latin typeface="Cambria"/>
                <a:cs typeface="Cambria"/>
              </a:rPr>
              <a:t>need</a:t>
            </a:r>
            <a:endParaRPr sz="2500" dirty="0">
              <a:latin typeface="Cambria"/>
              <a:cs typeface="Cambria"/>
            </a:endParaRPr>
          </a:p>
          <a:p>
            <a:pPr marL="652780" lvl="1" indent="-27559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80000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500" spc="-5" dirty="0" smtClean="0">
                <a:latin typeface="Cambria"/>
                <a:cs typeface="Cambria"/>
              </a:rPr>
              <a:t>Adaptation</a:t>
            </a:r>
            <a:r>
              <a:rPr sz="2500" spc="35" dirty="0" smtClean="0">
                <a:latin typeface="Cambria"/>
                <a:cs typeface="Cambria"/>
              </a:rPr>
              <a:t> </a:t>
            </a:r>
            <a:r>
              <a:rPr sz="2500" spc="-10" dirty="0">
                <a:latin typeface="Cambria"/>
                <a:cs typeface="Cambria"/>
              </a:rPr>
              <a:t>need</a:t>
            </a:r>
            <a:endParaRPr sz="2500" dirty="0">
              <a:latin typeface="Cambria"/>
              <a:cs typeface="Cambria"/>
            </a:endParaRPr>
          </a:p>
          <a:p>
            <a:pPr marL="652780" lvl="1" indent="-27559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80000"/>
              <a:buFont typeface="Wingdings 2"/>
              <a:buChar char=""/>
              <a:tabLst>
                <a:tab pos="652780" algn="l"/>
                <a:tab pos="653415" algn="l"/>
              </a:tabLst>
            </a:pPr>
            <a:r>
              <a:rPr sz="2500" spc="-5" dirty="0">
                <a:latin typeface="Cambria"/>
                <a:cs typeface="Cambria"/>
              </a:rPr>
              <a:t>Coping</a:t>
            </a:r>
            <a:r>
              <a:rPr sz="2500" spc="15" dirty="0">
                <a:latin typeface="Cambria"/>
                <a:cs typeface="Cambria"/>
              </a:rPr>
              <a:t> </a:t>
            </a:r>
            <a:r>
              <a:rPr sz="2500" spc="-10" dirty="0">
                <a:latin typeface="Cambria"/>
                <a:cs typeface="Cambria"/>
              </a:rPr>
              <a:t>need</a:t>
            </a:r>
            <a:endParaRPr sz="2500" dirty="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69525" y="795925"/>
            <a:ext cx="5908128" cy="267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07795" y="385318"/>
            <a:ext cx="5964275" cy="41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05370" y="467994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5" h="167640">
                <a:moveTo>
                  <a:pt x="59435" y="0"/>
                </a:moveTo>
                <a:lnTo>
                  <a:pt x="0" y="167639"/>
                </a:lnTo>
                <a:lnTo>
                  <a:pt x="107060" y="167639"/>
                </a:lnTo>
                <a:lnTo>
                  <a:pt x="5943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34810" y="467994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436" y="0"/>
                </a:moveTo>
                <a:lnTo>
                  <a:pt x="0" y="167639"/>
                </a:lnTo>
                <a:lnTo>
                  <a:pt x="107061" y="167639"/>
                </a:lnTo>
                <a:lnTo>
                  <a:pt x="5943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10026" y="467994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436" y="0"/>
                </a:moveTo>
                <a:lnTo>
                  <a:pt x="0" y="167639"/>
                </a:lnTo>
                <a:lnTo>
                  <a:pt x="107061" y="167639"/>
                </a:lnTo>
                <a:lnTo>
                  <a:pt x="5943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56714" y="467994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436" y="0"/>
                </a:moveTo>
                <a:lnTo>
                  <a:pt x="0" y="167639"/>
                </a:lnTo>
                <a:lnTo>
                  <a:pt x="107061" y="167639"/>
                </a:lnTo>
                <a:lnTo>
                  <a:pt x="5943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856096" y="424815"/>
            <a:ext cx="150495" cy="336550"/>
          </a:xfrm>
          <a:custGeom>
            <a:avLst/>
            <a:gdLst/>
            <a:ahLst/>
            <a:cxnLst/>
            <a:rect l="l" t="t" r="r" b="b"/>
            <a:pathLst>
              <a:path w="150495" h="336550">
                <a:moveTo>
                  <a:pt x="26542" y="0"/>
                </a:moveTo>
                <a:lnTo>
                  <a:pt x="17966" y="45"/>
                </a:lnTo>
                <a:lnTo>
                  <a:pt x="10699" y="174"/>
                </a:lnTo>
                <a:lnTo>
                  <a:pt x="4718" y="375"/>
                </a:lnTo>
                <a:lnTo>
                  <a:pt x="0" y="635"/>
                </a:lnTo>
                <a:lnTo>
                  <a:pt x="0" y="335534"/>
                </a:lnTo>
                <a:lnTo>
                  <a:pt x="3710" y="335887"/>
                </a:lnTo>
                <a:lnTo>
                  <a:pt x="9493" y="336168"/>
                </a:lnTo>
                <a:lnTo>
                  <a:pt x="17323" y="336355"/>
                </a:lnTo>
                <a:lnTo>
                  <a:pt x="27177" y="336423"/>
                </a:lnTo>
                <a:lnTo>
                  <a:pt x="42842" y="335827"/>
                </a:lnTo>
                <a:lnTo>
                  <a:pt x="82168" y="326898"/>
                </a:lnTo>
                <a:lnTo>
                  <a:pt x="119536" y="296163"/>
                </a:lnTo>
                <a:lnTo>
                  <a:pt x="139700" y="253873"/>
                </a:lnTo>
                <a:lnTo>
                  <a:pt x="147700" y="214264"/>
                </a:lnTo>
                <a:lnTo>
                  <a:pt x="150367" y="166750"/>
                </a:lnTo>
                <a:lnTo>
                  <a:pt x="149415" y="139654"/>
                </a:lnTo>
                <a:lnTo>
                  <a:pt x="141795" y="92652"/>
                </a:lnTo>
                <a:lnTo>
                  <a:pt x="126817" y="55338"/>
                </a:lnTo>
                <a:lnTo>
                  <a:pt x="92455" y="17780"/>
                </a:lnTo>
                <a:lnTo>
                  <a:pt x="45039" y="1117"/>
                </a:lnTo>
                <a:lnTo>
                  <a:pt x="2654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31313" y="424815"/>
            <a:ext cx="150495" cy="336550"/>
          </a:xfrm>
          <a:custGeom>
            <a:avLst/>
            <a:gdLst/>
            <a:ahLst/>
            <a:cxnLst/>
            <a:rect l="l" t="t" r="r" b="b"/>
            <a:pathLst>
              <a:path w="150494" h="336550">
                <a:moveTo>
                  <a:pt x="26543" y="0"/>
                </a:moveTo>
                <a:lnTo>
                  <a:pt x="17966" y="45"/>
                </a:lnTo>
                <a:lnTo>
                  <a:pt x="10699" y="174"/>
                </a:lnTo>
                <a:lnTo>
                  <a:pt x="4718" y="375"/>
                </a:lnTo>
                <a:lnTo>
                  <a:pt x="0" y="635"/>
                </a:lnTo>
                <a:lnTo>
                  <a:pt x="0" y="335534"/>
                </a:lnTo>
                <a:lnTo>
                  <a:pt x="3710" y="335887"/>
                </a:lnTo>
                <a:lnTo>
                  <a:pt x="9493" y="336168"/>
                </a:lnTo>
                <a:lnTo>
                  <a:pt x="17323" y="336355"/>
                </a:lnTo>
                <a:lnTo>
                  <a:pt x="27178" y="336423"/>
                </a:lnTo>
                <a:lnTo>
                  <a:pt x="42842" y="335827"/>
                </a:lnTo>
                <a:lnTo>
                  <a:pt x="82168" y="326898"/>
                </a:lnTo>
                <a:lnTo>
                  <a:pt x="119536" y="296163"/>
                </a:lnTo>
                <a:lnTo>
                  <a:pt x="139700" y="253873"/>
                </a:lnTo>
                <a:lnTo>
                  <a:pt x="147700" y="214264"/>
                </a:lnTo>
                <a:lnTo>
                  <a:pt x="150368" y="166750"/>
                </a:lnTo>
                <a:lnTo>
                  <a:pt x="149415" y="139654"/>
                </a:lnTo>
                <a:lnTo>
                  <a:pt x="141795" y="92652"/>
                </a:lnTo>
                <a:lnTo>
                  <a:pt x="126817" y="55338"/>
                </a:lnTo>
                <a:lnTo>
                  <a:pt x="92456" y="17780"/>
                </a:lnTo>
                <a:lnTo>
                  <a:pt x="45039" y="1117"/>
                </a:lnTo>
                <a:lnTo>
                  <a:pt x="2654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35092" y="420116"/>
            <a:ext cx="171450" cy="346710"/>
          </a:xfrm>
          <a:custGeom>
            <a:avLst/>
            <a:gdLst/>
            <a:ahLst/>
            <a:cxnLst/>
            <a:rect l="l" t="t" r="r" b="b"/>
            <a:pathLst>
              <a:path w="171450" h="346709">
                <a:moveTo>
                  <a:pt x="85090" y="0"/>
                </a:moveTo>
                <a:lnTo>
                  <a:pt x="47450" y="10287"/>
                </a:lnTo>
                <a:lnTo>
                  <a:pt x="20955" y="41148"/>
                </a:lnTo>
                <a:lnTo>
                  <a:pt x="5238" y="93630"/>
                </a:lnTo>
                <a:lnTo>
                  <a:pt x="0" y="168401"/>
                </a:lnTo>
                <a:lnTo>
                  <a:pt x="1337" y="210480"/>
                </a:lnTo>
                <a:lnTo>
                  <a:pt x="12108" y="277397"/>
                </a:lnTo>
                <a:lnTo>
                  <a:pt x="33782" y="321448"/>
                </a:lnTo>
                <a:lnTo>
                  <a:pt x="66738" y="343443"/>
                </a:lnTo>
                <a:lnTo>
                  <a:pt x="87503" y="346201"/>
                </a:lnTo>
                <a:lnTo>
                  <a:pt x="98506" y="345418"/>
                </a:lnTo>
                <a:lnTo>
                  <a:pt x="134131" y="326965"/>
                </a:lnTo>
                <a:lnTo>
                  <a:pt x="157142" y="287641"/>
                </a:lnTo>
                <a:lnTo>
                  <a:pt x="166751" y="246761"/>
                </a:lnTo>
                <a:lnTo>
                  <a:pt x="170805" y="197826"/>
                </a:lnTo>
                <a:lnTo>
                  <a:pt x="171069" y="180086"/>
                </a:lnTo>
                <a:lnTo>
                  <a:pt x="170495" y="151655"/>
                </a:lnTo>
                <a:lnTo>
                  <a:pt x="165871" y="101986"/>
                </a:lnTo>
                <a:lnTo>
                  <a:pt x="156462" y="61985"/>
                </a:lnTo>
                <a:lnTo>
                  <a:pt x="133477" y="20320"/>
                </a:lnTo>
                <a:lnTo>
                  <a:pt x="99187" y="1264"/>
                </a:lnTo>
                <a:lnTo>
                  <a:pt x="850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64304" y="420116"/>
            <a:ext cx="171450" cy="346710"/>
          </a:xfrm>
          <a:custGeom>
            <a:avLst/>
            <a:gdLst/>
            <a:ahLst/>
            <a:cxnLst/>
            <a:rect l="l" t="t" r="r" b="b"/>
            <a:pathLst>
              <a:path w="171450" h="346709">
                <a:moveTo>
                  <a:pt x="85090" y="0"/>
                </a:moveTo>
                <a:lnTo>
                  <a:pt x="47450" y="10287"/>
                </a:lnTo>
                <a:lnTo>
                  <a:pt x="20955" y="41148"/>
                </a:lnTo>
                <a:lnTo>
                  <a:pt x="5238" y="93630"/>
                </a:lnTo>
                <a:lnTo>
                  <a:pt x="0" y="168401"/>
                </a:lnTo>
                <a:lnTo>
                  <a:pt x="1337" y="210480"/>
                </a:lnTo>
                <a:lnTo>
                  <a:pt x="12108" y="277397"/>
                </a:lnTo>
                <a:lnTo>
                  <a:pt x="33782" y="321448"/>
                </a:lnTo>
                <a:lnTo>
                  <a:pt x="66738" y="343443"/>
                </a:lnTo>
                <a:lnTo>
                  <a:pt x="87503" y="346201"/>
                </a:lnTo>
                <a:lnTo>
                  <a:pt x="98506" y="345418"/>
                </a:lnTo>
                <a:lnTo>
                  <a:pt x="134131" y="326965"/>
                </a:lnTo>
                <a:lnTo>
                  <a:pt x="157142" y="287641"/>
                </a:lnTo>
                <a:lnTo>
                  <a:pt x="166750" y="246761"/>
                </a:lnTo>
                <a:lnTo>
                  <a:pt x="170805" y="197826"/>
                </a:lnTo>
                <a:lnTo>
                  <a:pt x="171069" y="180086"/>
                </a:lnTo>
                <a:lnTo>
                  <a:pt x="170495" y="151655"/>
                </a:lnTo>
                <a:lnTo>
                  <a:pt x="165871" y="101986"/>
                </a:lnTo>
                <a:lnTo>
                  <a:pt x="156462" y="61985"/>
                </a:lnTo>
                <a:lnTo>
                  <a:pt x="133477" y="20320"/>
                </a:lnTo>
                <a:lnTo>
                  <a:pt x="99187" y="1264"/>
                </a:lnTo>
                <a:lnTo>
                  <a:pt x="8509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79032" y="390016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20" h="406400">
                <a:moveTo>
                  <a:pt x="0" y="0"/>
                </a:moveTo>
                <a:lnTo>
                  <a:pt x="350265" y="0"/>
                </a:lnTo>
                <a:lnTo>
                  <a:pt x="350265" y="104521"/>
                </a:lnTo>
                <a:lnTo>
                  <a:pt x="309498" y="104521"/>
                </a:lnTo>
                <a:lnTo>
                  <a:pt x="306806" y="95017"/>
                </a:lnTo>
                <a:lnTo>
                  <a:pt x="304434" y="86883"/>
                </a:lnTo>
                <a:lnTo>
                  <a:pt x="293242" y="58547"/>
                </a:lnTo>
                <a:lnTo>
                  <a:pt x="290575" y="53975"/>
                </a:lnTo>
                <a:lnTo>
                  <a:pt x="287782" y="50292"/>
                </a:lnTo>
                <a:lnTo>
                  <a:pt x="284861" y="47371"/>
                </a:lnTo>
                <a:lnTo>
                  <a:pt x="281813" y="44323"/>
                </a:lnTo>
                <a:lnTo>
                  <a:pt x="262636" y="36195"/>
                </a:lnTo>
                <a:lnTo>
                  <a:pt x="257556" y="35306"/>
                </a:lnTo>
                <a:lnTo>
                  <a:pt x="250951" y="34798"/>
                </a:lnTo>
                <a:lnTo>
                  <a:pt x="242823" y="34798"/>
                </a:lnTo>
                <a:lnTo>
                  <a:pt x="221361" y="34798"/>
                </a:lnTo>
                <a:lnTo>
                  <a:pt x="221361" y="331597"/>
                </a:lnTo>
                <a:lnTo>
                  <a:pt x="221361" y="342138"/>
                </a:lnTo>
                <a:lnTo>
                  <a:pt x="221741" y="350138"/>
                </a:lnTo>
                <a:lnTo>
                  <a:pt x="231393" y="376936"/>
                </a:lnTo>
                <a:lnTo>
                  <a:pt x="233679" y="379095"/>
                </a:lnTo>
                <a:lnTo>
                  <a:pt x="236854" y="381000"/>
                </a:lnTo>
                <a:lnTo>
                  <a:pt x="240918" y="382650"/>
                </a:lnTo>
                <a:lnTo>
                  <a:pt x="244983" y="384302"/>
                </a:lnTo>
                <a:lnTo>
                  <a:pt x="250443" y="385699"/>
                </a:lnTo>
                <a:lnTo>
                  <a:pt x="257428" y="386715"/>
                </a:lnTo>
                <a:lnTo>
                  <a:pt x="257428" y="406273"/>
                </a:lnTo>
                <a:lnTo>
                  <a:pt x="93090" y="406273"/>
                </a:lnTo>
                <a:lnTo>
                  <a:pt x="93090" y="386715"/>
                </a:lnTo>
                <a:lnTo>
                  <a:pt x="101472" y="385318"/>
                </a:lnTo>
                <a:lnTo>
                  <a:pt x="108076" y="383413"/>
                </a:lnTo>
                <a:lnTo>
                  <a:pt x="128904" y="349123"/>
                </a:lnTo>
                <a:lnTo>
                  <a:pt x="129159" y="341122"/>
                </a:lnTo>
                <a:lnTo>
                  <a:pt x="129159" y="331597"/>
                </a:lnTo>
                <a:lnTo>
                  <a:pt x="129159" y="34798"/>
                </a:lnTo>
                <a:lnTo>
                  <a:pt x="105028" y="34798"/>
                </a:lnTo>
                <a:lnTo>
                  <a:pt x="96599" y="35059"/>
                </a:lnTo>
                <a:lnTo>
                  <a:pt x="61087" y="52070"/>
                </a:lnTo>
                <a:lnTo>
                  <a:pt x="44465" y="90678"/>
                </a:lnTo>
                <a:lnTo>
                  <a:pt x="40766" y="104521"/>
                </a:lnTo>
                <a:lnTo>
                  <a:pt x="0" y="1045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32017" y="390016"/>
            <a:ext cx="370840" cy="406400"/>
          </a:xfrm>
          <a:custGeom>
            <a:avLst/>
            <a:gdLst/>
            <a:ahLst/>
            <a:cxnLst/>
            <a:rect l="l" t="t" r="r" b="b"/>
            <a:pathLst>
              <a:path w="370839" h="406400">
                <a:moveTo>
                  <a:pt x="0" y="0"/>
                </a:moveTo>
                <a:lnTo>
                  <a:pt x="154812" y="0"/>
                </a:lnTo>
                <a:lnTo>
                  <a:pt x="178649" y="478"/>
                </a:lnTo>
                <a:lnTo>
                  <a:pt x="220178" y="4339"/>
                </a:lnTo>
                <a:lnTo>
                  <a:pt x="269319" y="17748"/>
                </a:lnTo>
                <a:lnTo>
                  <a:pt x="309385" y="40895"/>
                </a:lnTo>
                <a:lnTo>
                  <a:pt x="338836" y="71882"/>
                </a:lnTo>
                <a:lnTo>
                  <a:pt x="358177" y="110690"/>
                </a:lnTo>
                <a:lnTo>
                  <a:pt x="368363" y="157956"/>
                </a:lnTo>
                <a:lnTo>
                  <a:pt x="370332" y="194437"/>
                </a:lnTo>
                <a:lnTo>
                  <a:pt x="369643" y="217009"/>
                </a:lnTo>
                <a:lnTo>
                  <a:pt x="364170" y="258677"/>
                </a:lnTo>
                <a:lnTo>
                  <a:pt x="353292" y="295540"/>
                </a:lnTo>
                <a:lnTo>
                  <a:pt x="326771" y="340868"/>
                </a:lnTo>
                <a:lnTo>
                  <a:pt x="292873" y="371407"/>
                </a:lnTo>
                <a:lnTo>
                  <a:pt x="249110" y="392445"/>
                </a:lnTo>
                <a:lnTo>
                  <a:pt x="197814" y="403272"/>
                </a:lnTo>
                <a:lnTo>
                  <a:pt x="158087" y="405939"/>
                </a:lnTo>
                <a:lnTo>
                  <a:pt x="135128" y="406273"/>
                </a:lnTo>
                <a:lnTo>
                  <a:pt x="0" y="406273"/>
                </a:lnTo>
                <a:lnTo>
                  <a:pt x="0" y="386715"/>
                </a:lnTo>
                <a:lnTo>
                  <a:pt x="7366" y="384683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2"/>
                </a:lnTo>
                <a:lnTo>
                  <a:pt x="24892" y="374777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9"/>
                </a:lnTo>
                <a:lnTo>
                  <a:pt x="30987" y="355219"/>
                </a:lnTo>
                <a:lnTo>
                  <a:pt x="31496" y="348996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5057"/>
                </a:lnTo>
                <a:lnTo>
                  <a:pt x="31877" y="65659"/>
                </a:lnTo>
                <a:lnTo>
                  <a:pt x="31623" y="57912"/>
                </a:lnTo>
                <a:lnTo>
                  <a:pt x="31115" y="51562"/>
                </a:lnTo>
                <a:lnTo>
                  <a:pt x="30607" y="45212"/>
                </a:lnTo>
                <a:lnTo>
                  <a:pt x="29337" y="40005"/>
                </a:lnTo>
                <a:lnTo>
                  <a:pt x="27178" y="36068"/>
                </a:lnTo>
                <a:lnTo>
                  <a:pt x="25146" y="32004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61102" y="390016"/>
            <a:ext cx="288290" cy="406400"/>
          </a:xfrm>
          <a:custGeom>
            <a:avLst/>
            <a:gdLst/>
            <a:ahLst/>
            <a:cxnLst/>
            <a:rect l="l" t="t" r="r" b="b"/>
            <a:pathLst>
              <a:path w="288289" h="406400">
                <a:moveTo>
                  <a:pt x="0" y="0"/>
                </a:moveTo>
                <a:lnTo>
                  <a:pt x="287782" y="0"/>
                </a:lnTo>
                <a:lnTo>
                  <a:pt x="287782" y="94615"/>
                </a:lnTo>
                <a:lnTo>
                  <a:pt x="247014" y="94615"/>
                </a:lnTo>
                <a:lnTo>
                  <a:pt x="242325" y="81659"/>
                </a:lnTo>
                <a:lnTo>
                  <a:pt x="237982" y="70977"/>
                </a:lnTo>
                <a:lnTo>
                  <a:pt x="213995" y="40640"/>
                </a:lnTo>
                <a:lnTo>
                  <a:pt x="181610" y="34798"/>
                </a:lnTo>
                <a:lnTo>
                  <a:pt x="124078" y="34798"/>
                </a:lnTo>
                <a:lnTo>
                  <a:pt x="124078" y="186309"/>
                </a:lnTo>
                <a:lnTo>
                  <a:pt x="162178" y="186309"/>
                </a:lnTo>
                <a:lnTo>
                  <a:pt x="171576" y="186309"/>
                </a:lnTo>
                <a:lnTo>
                  <a:pt x="178688" y="184912"/>
                </a:lnTo>
                <a:lnTo>
                  <a:pt x="183769" y="181991"/>
                </a:lnTo>
                <a:lnTo>
                  <a:pt x="188849" y="179197"/>
                </a:lnTo>
                <a:lnTo>
                  <a:pt x="204470" y="139065"/>
                </a:lnTo>
                <a:lnTo>
                  <a:pt x="238125" y="139065"/>
                </a:lnTo>
                <a:lnTo>
                  <a:pt x="238125" y="268732"/>
                </a:lnTo>
                <a:lnTo>
                  <a:pt x="204470" y="268732"/>
                </a:lnTo>
                <a:lnTo>
                  <a:pt x="202584" y="259921"/>
                </a:lnTo>
                <a:lnTo>
                  <a:pt x="200533" y="252158"/>
                </a:lnTo>
                <a:lnTo>
                  <a:pt x="171323" y="221107"/>
                </a:lnTo>
                <a:lnTo>
                  <a:pt x="162178" y="221107"/>
                </a:lnTo>
                <a:lnTo>
                  <a:pt x="124078" y="221107"/>
                </a:lnTo>
                <a:lnTo>
                  <a:pt x="124078" y="331597"/>
                </a:lnTo>
                <a:lnTo>
                  <a:pt x="124078" y="342138"/>
                </a:lnTo>
                <a:lnTo>
                  <a:pt x="124460" y="350138"/>
                </a:lnTo>
                <a:lnTo>
                  <a:pt x="134112" y="376936"/>
                </a:lnTo>
                <a:lnTo>
                  <a:pt x="136398" y="379095"/>
                </a:lnTo>
                <a:lnTo>
                  <a:pt x="139573" y="381000"/>
                </a:lnTo>
                <a:lnTo>
                  <a:pt x="143637" y="382650"/>
                </a:lnTo>
                <a:lnTo>
                  <a:pt x="147700" y="384302"/>
                </a:lnTo>
                <a:lnTo>
                  <a:pt x="153162" y="385699"/>
                </a:lnTo>
                <a:lnTo>
                  <a:pt x="160147" y="386715"/>
                </a:lnTo>
                <a:lnTo>
                  <a:pt x="160147" y="406273"/>
                </a:lnTo>
                <a:lnTo>
                  <a:pt x="0" y="406273"/>
                </a:lnTo>
                <a:lnTo>
                  <a:pt x="0" y="386715"/>
                </a:lnTo>
                <a:lnTo>
                  <a:pt x="7365" y="384937"/>
                </a:lnTo>
                <a:lnTo>
                  <a:pt x="13208" y="382778"/>
                </a:lnTo>
                <a:lnTo>
                  <a:pt x="17399" y="380365"/>
                </a:lnTo>
                <a:lnTo>
                  <a:pt x="21717" y="378079"/>
                </a:lnTo>
                <a:lnTo>
                  <a:pt x="24892" y="374777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442"/>
                </a:lnTo>
                <a:lnTo>
                  <a:pt x="30987" y="355092"/>
                </a:lnTo>
                <a:lnTo>
                  <a:pt x="31496" y="348742"/>
                </a:lnTo>
                <a:lnTo>
                  <a:pt x="31876" y="340868"/>
                </a:lnTo>
                <a:lnTo>
                  <a:pt x="31876" y="331343"/>
                </a:lnTo>
                <a:lnTo>
                  <a:pt x="31876" y="75057"/>
                </a:lnTo>
                <a:lnTo>
                  <a:pt x="31876" y="65659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7" y="45212"/>
                </a:lnTo>
                <a:lnTo>
                  <a:pt x="29337" y="40005"/>
                </a:lnTo>
                <a:lnTo>
                  <a:pt x="27177" y="36068"/>
                </a:lnTo>
                <a:lnTo>
                  <a:pt x="25146" y="32004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89425" y="390016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3" y="183007"/>
                </a:lnTo>
                <a:lnTo>
                  <a:pt x="251460" y="229743"/>
                </a:lnTo>
                <a:lnTo>
                  <a:pt x="273194" y="272159"/>
                </a:lnTo>
                <a:lnTo>
                  <a:pt x="279526" y="285496"/>
                </a:lnTo>
                <a:lnTo>
                  <a:pt x="284225" y="285496"/>
                </a:lnTo>
                <a:lnTo>
                  <a:pt x="282799" y="249062"/>
                </a:lnTo>
                <a:lnTo>
                  <a:pt x="281765" y="211010"/>
                </a:lnTo>
                <a:lnTo>
                  <a:pt x="281136" y="171338"/>
                </a:lnTo>
                <a:lnTo>
                  <a:pt x="280924" y="130048"/>
                </a:lnTo>
                <a:lnTo>
                  <a:pt x="280924" y="74675"/>
                </a:lnTo>
                <a:lnTo>
                  <a:pt x="280848" y="65702"/>
                </a:lnTo>
                <a:lnTo>
                  <a:pt x="274827" y="33655"/>
                </a:lnTo>
                <a:lnTo>
                  <a:pt x="272796" y="30607"/>
                </a:lnTo>
                <a:lnTo>
                  <a:pt x="249174" y="19685"/>
                </a:lnTo>
                <a:lnTo>
                  <a:pt x="249174" y="0"/>
                </a:lnTo>
                <a:lnTo>
                  <a:pt x="361696" y="0"/>
                </a:lnTo>
                <a:lnTo>
                  <a:pt x="361696" y="19685"/>
                </a:lnTo>
                <a:lnTo>
                  <a:pt x="353695" y="22225"/>
                </a:lnTo>
                <a:lnTo>
                  <a:pt x="348107" y="24384"/>
                </a:lnTo>
                <a:lnTo>
                  <a:pt x="344804" y="26162"/>
                </a:lnTo>
                <a:lnTo>
                  <a:pt x="341502" y="27940"/>
                </a:lnTo>
                <a:lnTo>
                  <a:pt x="338836" y="30353"/>
                </a:lnTo>
                <a:lnTo>
                  <a:pt x="336550" y="33400"/>
                </a:lnTo>
                <a:lnTo>
                  <a:pt x="334263" y="36322"/>
                </a:lnTo>
                <a:lnTo>
                  <a:pt x="329438" y="74675"/>
                </a:lnTo>
                <a:lnTo>
                  <a:pt x="329438" y="406273"/>
                </a:lnTo>
                <a:lnTo>
                  <a:pt x="253873" y="406273"/>
                </a:lnTo>
                <a:lnTo>
                  <a:pt x="119887" y="174752"/>
                </a:lnTo>
                <a:lnTo>
                  <a:pt x="96424" y="132762"/>
                </a:lnTo>
                <a:lnTo>
                  <a:pt x="80010" y="100965"/>
                </a:lnTo>
                <a:lnTo>
                  <a:pt x="77342" y="100965"/>
                </a:lnTo>
                <a:lnTo>
                  <a:pt x="78676" y="133401"/>
                </a:lnTo>
                <a:lnTo>
                  <a:pt x="79628" y="166719"/>
                </a:lnTo>
                <a:lnTo>
                  <a:pt x="80200" y="200941"/>
                </a:lnTo>
                <a:lnTo>
                  <a:pt x="80390" y="236093"/>
                </a:lnTo>
                <a:lnTo>
                  <a:pt x="80390" y="331850"/>
                </a:lnTo>
                <a:lnTo>
                  <a:pt x="80531" y="342233"/>
                </a:lnTo>
                <a:lnTo>
                  <a:pt x="94487" y="380746"/>
                </a:lnTo>
                <a:lnTo>
                  <a:pt x="112522" y="386715"/>
                </a:lnTo>
                <a:lnTo>
                  <a:pt x="112522" y="406273"/>
                </a:lnTo>
                <a:lnTo>
                  <a:pt x="0" y="406273"/>
                </a:lnTo>
                <a:lnTo>
                  <a:pt x="0" y="386715"/>
                </a:lnTo>
                <a:lnTo>
                  <a:pt x="7365" y="384683"/>
                </a:lnTo>
                <a:lnTo>
                  <a:pt x="13080" y="382524"/>
                </a:lnTo>
                <a:lnTo>
                  <a:pt x="31496" y="348996"/>
                </a:lnTo>
                <a:lnTo>
                  <a:pt x="31876" y="341249"/>
                </a:lnTo>
                <a:lnTo>
                  <a:pt x="31876" y="331850"/>
                </a:lnTo>
                <a:lnTo>
                  <a:pt x="31876" y="74422"/>
                </a:lnTo>
                <a:lnTo>
                  <a:pt x="25908" y="33274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3282" y="390016"/>
            <a:ext cx="156210" cy="406400"/>
          </a:xfrm>
          <a:custGeom>
            <a:avLst/>
            <a:gdLst/>
            <a:ahLst/>
            <a:cxnLst/>
            <a:rect l="l" t="t" r="r" b="b"/>
            <a:pathLst>
              <a:path w="156210" h="406400">
                <a:moveTo>
                  <a:pt x="0" y="0"/>
                </a:moveTo>
                <a:lnTo>
                  <a:pt x="156209" y="0"/>
                </a:lnTo>
                <a:lnTo>
                  <a:pt x="156209" y="19685"/>
                </a:lnTo>
                <a:lnTo>
                  <a:pt x="148081" y="21844"/>
                </a:lnTo>
                <a:lnTo>
                  <a:pt x="142112" y="24130"/>
                </a:lnTo>
                <a:lnTo>
                  <a:pt x="138302" y="26670"/>
                </a:lnTo>
                <a:lnTo>
                  <a:pt x="134365" y="29083"/>
                </a:lnTo>
                <a:lnTo>
                  <a:pt x="131444" y="32131"/>
                </a:lnTo>
                <a:lnTo>
                  <a:pt x="129539" y="35687"/>
                </a:lnTo>
                <a:lnTo>
                  <a:pt x="127507" y="39243"/>
                </a:lnTo>
                <a:lnTo>
                  <a:pt x="126110" y="43942"/>
                </a:lnTo>
                <a:lnTo>
                  <a:pt x="124078" y="75057"/>
                </a:lnTo>
                <a:lnTo>
                  <a:pt x="124078" y="331597"/>
                </a:lnTo>
                <a:lnTo>
                  <a:pt x="124078" y="338582"/>
                </a:lnTo>
                <a:lnTo>
                  <a:pt x="124332" y="344932"/>
                </a:lnTo>
                <a:lnTo>
                  <a:pt x="124713" y="350900"/>
                </a:lnTo>
                <a:lnTo>
                  <a:pt x="125094" y="356870"/>
                </a:lnTo>
                <a:lnTo>
                  <a:pt x="125856" y="361696"/>
                </a:lnTo>
                <a:lnTo>
                  <a:pt x="127126" y="365506"/>
                </a:lnTo>
                <a:lnTo>
                  <a:pt x="128269" y="369316"/>
                </a:lnTo>
                <a:lnTo>
                  <a:pt x="130047" y="372491"/>
                </a:lnTo>
                <a:lnTo>
                  <a:pt x="132333" y="375031"/>
                </a:lnTo>
                <a:lnTo>
                  <a:pt x="134619" y="377571"/>
                </a:lnTo>
                <a:lnTo>
                  <a:pt x="137667" y="379857"/>
                </a:lnTo>
                <a:lnTo>
                  <a:pt x="141731" y="381762"/>
                </a:lnTo>
                <a:lnTo>
                  <a:pt x="145668" y="383667"/>
                </a:lnTo>
                <a:lnTo>
                  <a:pt x="150494" y="385318"/>
                </a:lnTo>
                <a:lnTo>
                  <a:pt x="156209" y="386715"/>
                </a:lnTo>
                <a:lnTo>
                  <a:pt x="156209" y="406273"/>
                </a:lnTo>
                <a:lnTo>
                  <a:pt x="0" y="406273"/>
                </a:lnTo>
                <a:lnTo>
                  <a:pt x="0" y="386715"/>
                </a:lnTo>
                <a:lnTo>
                  <a:pt x="7365" y="384683"/>
                </a:lnTo>
                <a:lnTo>
                  <a:pt x="13207" y="382524"/>
                </a:lnTo>
                <a:lnTo>
                  <a:pt x="17398" y="380238"/>
                </a:lnTo>
                <a:lnTo>
                  <a:pt x="21716" y="377952"/>
                </a:lnTo>
                <a:lnTo>
                  <a:pt x="24891" y="374777"/>
                </a:lnTo>
                <a:lnTo>
                  <a:pt x="26923" y="370713"/>
                </a:lnTo>
                <a:lnTo>
                  <a:pt x="29082" y="366649"/>
                </a:lnTo>
                <a:lnTo>
                  <a:pt x="30352" y="361569"/>
                </a:lnTo>
                <a:lnTo>
                  <a:pt x="30987" y="355219"/>
                </a:lnTo>
                <a:lnTo>
                  <a:pt x="31495" y="348996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675"/>
                </a:lnTo>
                <a:lnTo>
                  <a:pt x="31876" y="65150"/>
                </a:lnTo>
                <a:lnTo>
                  <a:pt x="31622" y="57404"/>
                </a:lnTo>
                <a:lnTo>
                  <a:pt x="31114" y="51181"/>
                </a:lnTo>
                <a:lnTo>
                  <a:pt x="30606" y="45085"/>
                </a:lnTo>
                <a:lnTo>
                  <a:pt x="29337" y="40005"/>
                </a:lnTo>
                <a:lnTo>
                  <a:pt x="27177" y="35813"/>
                </a:lnTo>
                <a:lnTo>
                  <a:pt x="25145" y="3175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4247" y="390016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20" h="406400">
                <a:moveTo>
                  <a:pt x="0" y="0"/>
                </a:moveTo>
                <a:lnTo>
                  <a:pt x="350265" y="0"/>
                </a:lnTo>
                <a:lnTo>
                  <a:pt x="350265" y="104521"/>
                </a:lnTo>
                <a:lnTo>
                  <a:pt x="309499" y="104521"/>
                </a:lnTo>
                <a:lnTo>
                  <a:pt x="306806" y="95017"/>
                </a:lnTo>
                <a:lnTo>
                  <a:pt x="304434" y="86883"/>
                </a:lnTo>
                <a:lnTo>
                  <a:pt x="293242" y="58547"/>
                </a:lnTo>
                <a:lnTo>
                  <a:pt x="290575" y="53975"/>
                </a:lnTo>
                <a:lnTo>
                  <a:pt x="250951" y="34798"/>
                </a:lnTo>
                <a:lnTo>
                  <a:pt x="242824" y="34798"/>
                </a:lnTo>
                <a:lnTo>
                  <a:pt x="221361" y="34798"/>
                </a:lnTo>
                <a:lnTo>
                  <a:pt x="221361" y="331597"/>
                </a:lnTo>
                <a:lnTo>
                  <a:pt x="221361" y="342138"/>
                </a:lnTo>
                <a:lnTo>
                  <a:pt x="221741" y="350138"/>
                </a:lnTo>
                <a:lnTo>
                  <a:pt x="231393" y="376936"/>
                </a:lnTo>
                <a:lnTo>
                  <a:pt x="233679" y="379095"/>
                </a:lnTo>
                <a:lnTo>
                  <a:pt x="236854" y="381000"/>
                </a:lnTo>
                <a:lnTo>
                  <a:pt x="240918" y="382650"/>
                </a:lnTo>
                <a:lnTo>
                  <a:pt x="244982" y="384302"/>
                </a:lnTo>
                <a:lnTo>
                  <a:pt x="250443" y="385699"/>
                </a:lnTo>
                <a:lnTo>
                  <a:pt x="257428" y="386715"/>
                </a:lnTo>
                <a:lnTo>
                  <a:pt x="257428" y="406273"/>
                </a:lnTo>
                <a:lnTo>
                  <a:pt x="93090" y="406273"/>
                </a:lnTo>
                <a:lnTo>
                  <a:pt x="93090" y="386715"/>
                </a:lnTo>
                <a:lnTo>
                  <a:pt x="101473" y="385318"/>
                </a:lnTo>
                <a:lnTo>
                  <a:pt x="108076" y="383413"/>
                </a:lnTo>
                <a:lnTo>
                  <a:pt x="128904" y="349123"/>
                </a:lnTo>
                <a:lnTo>
                  <a:pt x="129159" y="341122"/>
                </a:lnTo>
                <a:lnTo>
                  <a:pt x="129159" y="331597"/>
                </a:lnTo>
                <a:lnTo>
                  <a:pt x="129159" y="34798"/>
                </a:lnTo>
                <a:lnTo>
                  <a:pt x="105028" y="34798"/>
                </a:lnTo>
                <a:lnTo>
                  <a:pt x="96599" y="35059"/>
                </a:lnTo>
                <a:lnTo>
                  <a:pt x="61087" y="52070"/>
                </a:lnTo>
                <a:lnTo>
                  <a:pt x="44465" y="90678"/>
                </a:lnTo>
                <a:lnTo>
                  <a:pt x="40766" y="104521"/>
                </a:lnTo>
                <a:lnTo>
                  <a:pt x="0" y="10452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07233" y="390016"/>
            <a:ext cx="370840" cy="406400"/>
          </a:xfrm>
          <a:custGeom>
            <a:avLst/>
            <a:gdLst/>
            <a:ahLst/>
            <a:cxnLst/>
            <a:rect l="l" t="t" r="r" b="b"/>
            <a:pathLst>
              <a:path w="370839" h="406400">
                <a:moveTo>
                  <a:pt x="0" y="0"/>
                </a:moveTo>
                <a:lnTo>
                  <a:pt x="154813" y="0"/>
                </a:lnTo>
                <a:lnTo>
                  <a:pt x="178649" y="478"/>
                </a:lnTo>
                <a:lnTo>
                  <a:pt x="220178" y="4339"/>
                </a:lnTo>
                <a:lnTo>
                  <a:pt x="269319" y="17748"/>
                </a:lnTo>
                <a:lnTo>
                  <a:pt x="309385" y="40895"/>
                </a:lnTo>
                <a:lnTo>
                  <a:pt x="338836" y="71882"/>
                </a:lnTo>
                <a:lnTo>
                  <a:pt x="358177" y="110690"/>
                </a:lnTo>
                <a:lnTo>
                  <a:pt x="368363" y="157956"/>
                </a:lnTo>
                <a:lnTo>
                  <a:pt x="370332" y="194437"/>
                </a:lnTo>
                <a:lnTo>
                  <a:pt x="369643" y="217009"/>
                </a:lnTo>
                <a:lnTo>
                  <a:pt x="364170" y="258677"/>
                </a:lnTo>
                <a:lnTo>
                  <a:pt x="353292" y="295540"/>
                </a:lnTo>
                <a:lnTo>
                  <a:pt x="326771" y="340868"/>
                </a:lnTo>
                <a:lnTo>
                  <a:pt x="292873" y="371407"/>
                </a:lnTo>
                <a:lnTo>
                  <a:pt x="249110" y="392445"/>
                </a:lnTo>
                <a:lnTo>
                  <a:pt x="197814" y="403272"/>
                </a:lnTo>
                <a:lnTo>
                  <a:pt x="158087" y="405939"/>
                </a:lnTo>
                <a:lnTo>
                  <a:pt x="135128" y="406273"/>
                </a:lnTo>
                <a:lnTo>
                  <a:pt x="0" y="406273"/>
                </a:lnTo>
                <a:lnTo>
                  <a:pt x="0" y="386715"/>
                </a:lnTo>
                <a:lnTo>
                  <a:pt x="7366" y="384683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2"/>
                </a:lnTo>
                <a:lnTo>
                  <a:pt x="24892" y="374777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9"/>
                </a:lnTo>
                <a:lnTo>
                  <a:pt x="30988" y="355219"/>
                </a:lnTo>
                <a:lnTo>
                  <a:pt x="31496" y="348996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5057"/>
                </a:lnTo>
                <a:lnTo>
                  <a:pt x="31877" y="65659"/>
                </a:lnTo>
                <a:lnTo>
                  <a:pt x="31623" y="57912"/>
                </a:lnTo>
                <a:lnTo>
                  <a:pt x="31115" y="51562"/>
                </a:lnTo>
                <a:lnTo>
                  <a:pt x="30607" y="45212"/>
                </a:lnTo>
                <a:lnTo>
                  <a:pt x="29337" y="40005"/>
                </a:lnTo>
                <a:lnTo>
                  <a:pt x="27178" y="36068"/>
                </a:lnTo>
                <a:lnTo>
                  <a:pt x="25146" y="32004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93873" y="390016"/>
            <a:ext cx="156210" cy="406400"/>
          </a:xfrm>
          <a:custGeom>
            <a:avLst/>
            <a:gdLst/>
            <a:ahLst/>
            <a:cxnLst/>
            <a:rect l="l" t="t" r="r" b="b"/>
            <a:pathLst>
              <a:path w="156210" h="406400">
                <a:moveTo>
                  <a:pt x="0" y="0"/>
                </a:moveTo>
                <a:lnTo>
                  <a:pt x="156209" y="0"/>
                </a:lnTo>
                <a:lnTo>
                  <a:pt x="156209" y="19685"/>
                </a:lnTo>
                <a:lnTo>
                  <a:pt x="148081" y="21844"/>
                </a:lnTo>
                <a:lnTo>
                  <a:pt x="142112" y="24130"/>
                </a:lnTo>
                <a:lnTo>
                  <a:pt x="138302" y="26670"/>
                </a:lnTo>
                <a:lnTo>
                  <a:pt x="134365" y="29083"/>
                </a:lnTo>
                <a:lnTo>
                  <a:pt x="131444" y="32131"/>
                </a:lnTo>
                <a:lnTo>
                  <a:pt x="129539" y="35687"/>
                </a:lnTo>
                <a:lnTo>
                  <a:pt x="127507" y="39243"/>
                </a:lnTo>
                <a:lnTo>
                  <a:pt x="126111" y="43942"/>
                </a:lnTo>
                <a:lnTo>
                  <a:pt x="124078" y="75057"/>
                </a:lnTo>
                <a:lnTo>
                  <a:pt x="124078" y="331597"/>
                </a:lnTo>
                <a:lnTo>
                  <a:pt x="124078" y="338582"/>
                </a:lnTo>
                <a:lnTo>
                  <a:pt x="124332" y="344932"/>
                </a:lnTo>
                <a:lnTo>
                  <a:pt x="124713" y="350900"/>
                </a:lnTo>
                <a:lnTo>
                  <a:pt x="125094" y="356870"/>
                </a:lnTo>
                <a:lnTo>
                  <a:pt x="125856" y="361696"/>
                </a:lnTo>
                <a:lnTo>
                  <a:pt x="127126" y="365506"/>
                </a:lnTo>
                <a:lnTo>
                  <a:pt x="128269" y="369316"/>
                </a:lnTo>
                <a:lnTo>
                  <a:pt x="141731" y="381762"/>
                </a:lnTo>
                <a:lnTo>
                  <a:pt x="145669" y="383667"/>
                </a:lnTo>
                <a:lnTo>
                  <a:pt x="150494" y="385318"/>
                </a:lnTo>
                <a:lnTo>
                  <a:pt x="156209" y="386715"/>
                </a:lnTo>
                <a:lnTo>
                  <a:pt x="156209" y="406273"/>
                </a:lnTo>
                <a:lnTo>
                  <a:pt x="0" y="406273"/>
                </a:lnTo>
                <a:lnTo>
                  <a:pt x="0" y="386715"/>
                </a:lnTo>
                <a:lnTo>
                  <a:pt x="7365" y="384683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7" y="377952"/>
                </a:lnTo>
                <a:lnTo>
                  <a:pt x="24892" y="374777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9"/>
                </a:lnTo>
                <a:lnTo>
                  <a:pt x="30987" y="355219"/>
                </a:lnTo>
                <a:lnTo>
                  <a:pt x="31495" y="348996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675"/>
                </a:lnTo>
                <a:lnTo>
                  <a:pt x="31876" y="65150"/>
                </a:lnTo>
                <a:lnTo>
                  <a:pt x="31623" y="57404"/>
                </a:lnTo>
                <a:lnTo>
                  <a:pt x="31114" y="51181"/>
                </a:lnTo>
                <a:lnTo>
                  <a:pt x="30606" y="45085"/>
                </a:lnTo>
                <a:lnTo>
                  <a:pt x="29337" y="40005"/>
                </a:lnTo>
                <a:lnTo>
                  <a:pt x="27177" y="35813"/>
                </a:lnTo>
                <a:lnTo>
                  <a:pt x="25145" y="31750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58594" y="390016"/>
            <a:ext cx="290195" cy="406400"/>
          </a:xfrm>
          <a:custGeom>
            <a:avLst/>
            <a:gdLst/>
            <a:ahLst/>
            <a:cxnLst/>
            <a:rect l="l" t="t" r="r" b="b"/>
            <a:pathLst>
              <a:path w="290194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9098" y="21590"/>
                </a:lnTo>
                <a:lnTo>
                  <a:pt x="143510" y="23749"/>
                </a:lnTo>
                <a:lnTo>
                  <a:pt x="139319" y="26035"/>
                </a:lnTo>
                <a:lnTo>
                  <a:pt x="135128" y="28321"/>
                </a:lnTo>
                <a:lnTo>
                  <a:pt x="131953" y="31496"/>
                </a:lnTo>
                <a:lnTo>
                  <a:pt x="129667" y="35433"/>
                </a:lnTo>
                <a:lnTo>
                  <a:pt x="127381" y="39370"/>
                </a:lnTo>
                <a:lnTo>
                  <a:pt x="125856" y="44450"/>
                </a:lnTo>
                <a:lnTo>
                  <a:pt x="125222" y="50800"/>
                </a:lnTo>
                <a:lnTo>
                  <a:pt x="124460" y="57023"/>
                </a:lnTo>
                <a:lnTo>
                  <a:pt x="124079" y="64897"/>
                </a:lnTo>
                <a:lnTo>
                  <a:pt x="124079" y="74422"/>
                </a:lnTo>
                <a:lnTo>
                  <a:pt x="124079" y="370840"/>
                </a:lnTo>
                <a:lnTo>
                  <a:pt x="181863" y="370840"/>
                </a:lnTo>
                <a:lnTo>
                  <a:pt x="190083" y="370506"/>
                </a:lnTo>
                <a:lnTo>
                  <a:pt x="227583" y="348996"/>
                </a:lnTo>
                <a:lnTo>
                  <a:pt x="243284" y="310953"/>
                </a:lnTo>
                <a:lnTo>
                  <a:pt x="249428" y="286004"/>
                </a:lnTo>
                <a:lnTo>
                  <a:pt x="290194" y="286004"/>
                </a:lnTo>
                <a:lnTo>
                  <a:pt x="283718" y="406273"/>
                </a:lnTo>
                <a:lnTo>
                  <a:pt x="0" y="406273"/>
                </a:lnTo>
                <a:lnTo>
                  <a:pt x="0" y="386715"/>
                </a:lnTo>
                <a:lnTo>
                  <a:pt x="7366" y="384683"/>
                </a:lnTo>
                <a:lnTo>
                  <a:pt x="13207" y="382524"/>
                </a:lnTo>
                <a:lnTo>
                  <a:pt x="17399" y="380111"/>
                </a:lnTo>
                <a:lnTo>
                  <a:pt x="21717" y="377698"/>
                </a:lnTo>
                <a:lnTo>
                  <a:pt x="24892" y="374523"/>
                </a:lnTo>
                <a:lnTo>
                  <a:pt x="26924" y="370459"/>
                </a:lnTo>
                <a:lnTo>
                  <a:pt x="29082" y="366395"/>
                </a:lnTo>
                <a:lnTo>
                  <a:pt x="30353" y="361188"/>
                </a:lnTo>
                <a:lnTo>
                  <a:pt x="30987" y="354965"/>
                </a:lnTo>
                <a:lnTo>
                  <a:pt x="31495" y="348742"/>
                </a:lnTo>
                <a:lnTo>
                  <a:pt x="31876" y="340868"/>
                </a:lnTo>
                <a:lnTo>
                  <a:pt x="31876" y="331343"/>
                </a:lnTo>
                <a:lnTo>
                  <a:pt x="31876" y="75057"/>
                </a:lnTo>
                <a:lnTo>
                  <a:pt x="31876" y="65659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29337" y="40005"/>
                </a:lnTo>
                <a:lnTo>
                  <a:pt x="27178" y="36068"/>
                </a:lnTo>
                <a:lnTo>
                  <a:pt x="25145" y="32004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07795" y="390016"/>
            <a:ext cx="382905" cy="408940"/>
          </a:xfrm>
          <a:custGeom>
            <a:avLst/>
            <a:gdLst/>
            <a:ahLst/>
            <a:cxnLst/>
            <a:rect l="l" t="t" r="r" b="b"/>
            <a:pathLst>
              <a:path w="382905" h="408940">
                <a:moveTo>
                  <a:pt x="0" y="0"/>
                </a:moveTo>
                <a:lnTo>
                  <a:pt x="164566" y="0"/>
                </a:lnTo>
                <a:lnTo>
                  <a:pt x="164566" y="19685"/>
                </a:lnTo>
                <a:lnTo>
                  <a:pt x="154279" y="20828"/>
                </a:lnTo>
                <a:lnTo>
                  <a:pt x="146659" y="23749"/>
                </a:lnTo>
                <a:lnTo>
                  <a:pt x="141706" y="28321"/>
                </a:lnTo>
                <a:lnTo>
                  <a:pt x="136753" y="32893"/>
                </a:lnTo>
                <a:lnTo>
                  <a:pt x="134213" y="39243"/>
                </a:lnTo>
                <a:lnTo>
                  <a:pt x="134213" y="47625"/>
                </a:lnTo>
                <a:lnTo>
                  <a:pt x="134213" y="54229"/>
                </a:lnTo>
                <a:lnTo>
                  <a:pt x="134848" y="60579"/>
                </a:lnTo>
                <a:lnTo>
                  <a:pt x="202412" y="310515"/>
                </a:lnTo>
                <a:lnTo>
                  <a:pt x="275945" y="97662"/>
                </a:lnTo>
                <a:lnTo>
                  <a:pt x="278866" y="89281"/>
                </a:lnTo>
                <a:lnTo>
                  <a:pt x="281279" y="81407"/>
                </a:lnTo>
                <a:lnTo>
                  <a:pt x="282930" y="74168"/>
                </a:lnTo>
                <a:lnTo>
                  <a:pt x="284581" y="66802"/>
                </a:lnTo>
                <a:lnTo>
                  <a:pt x="285470" y="59055"/>
                </a:lnTo>
                <a:lnTo>
                  <a:pt x="285470" y="50927"/>
                </a:lnTo>
                <a:lnTo>
                  <a:pt x="285470" y="41148"/>
                </a:lnTo>
                <a:lnTo>
                  <a:pt x="254482" y="19685"/>
                </a:lnTo>
                <a:lnTo>
                  <a:pt x="254482" y="0"/>
                </a:lnTo>
                <a:lnTo>
                  <a:pt x="382752" y="0"/>
                </a:lnTo>
                <a:lnTo>
                  <a:pt x="382752" y="19685"/>
                </a:lnTo>
                <a:lnTo>
                  <a:pt x="375259" y="20828"/>
                </a:lnTo>
                <a:lnTo>
                  <a:pt x="368909" y="23241"/>
                </a:lnTo>
                <a:lnTo>
                  <a:pt x="342366" y="56197"/>
                </a:lnTo>
                <a:lnTo>
                  <a:pt x="209524" y="408432"/>
                </a:lnTo>
                <a:lnTo>
                  <a:pt x="140817" y="408432"/>
                </a:lnTo>
                <a:lnTo>
                  <a:pt x="42570" y="75057"/>
                </a:lnTo>
                <a:lnTo>
                  <a:pt x="28575" y="37084"/>
                </a:lnTo>
                <a:lnTo>
                  <a:pt x="19938" y="28194"/>
                </a:lnTo>
                <a:lnTo>
                  <a:pt x="15176" y="24257"/>
                </a:lnTo>
                <a:lnTo>
                  <a:pt x="8534" y="21462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78497" y="387984"/>
            <a:ext cx="393700" cy="408305"/>
          </a:xfrm>
          <a:custGeom>
            <a:avLst/>
            <a:gdLst/>
            <a:ahLst/>
            <a:cxnLst/>
            <a:rect l="l" t="t" r="r" b="b"/>
            <a:pathLst>
              <a:path w="393700" h="408305">
                <a:moveTo>
                  <a:pt x="173227" y="0"/>
                </a:moveTo>
                <a:lnTo>
                  <a:pt x="252729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3" y="380238"/>
                </a:lnTo>
                <a:lnTo>
                  <a:pt x="393573" y="388747"/>
                </a:lnTo>
                <a:lnTo>
                  <a:pt x="393573" y="408304"/>
                </a:lnTo>
                <a:lnTo>
                  <a:pt x="229234" y="408304"/>
                </a:lnTo>
                <a:lnTo>
                  <a:pt x="229234" y="388747"/>
                </a:lnTo>
                <a:lnTo>
                  <a:pt x="239522" y="387476"/>
                </a:lnTo>
                <a:lnTo>
                  <a:pt x="247142" y="384682"/>
                </a:lnTo>
                <a:lnTo>
                  <a:pt x="252095" y="380111"/>
                </a:lnTo>
                <a:lnTo>
                  <a:pt x="257048" y="375538"/>
                </a:lnTo>
                <a:lnTo>
                  <a:pt x="259587" y="369062"/>
                </a:lnTo>
                <a:lnTo>
                  <a:pt x="259587" y="360679"/>
                </a:lnTo>
                <a:lnTo>
                  <a:pt x="259587" y="354584"/>
                </a:lnTo>
                <a:lnTo>
                  <a:pt x="250698" y="311657"/>
                </a:lnTo>
                <a:lnTo>
                  <a:pt x="242570" y="282448"/>
                </a:lnTo>
                <a:lnTo>
                  <a:pt x="115570" y="282448"/>
                </a:lnTo>
                <a:lnTo>
                  <a:pt x="105663" y="310768"/>
                </a:lnTo>
                <a:lnTo>
                  <a:pt x="102870" y="318642"/>
                </a:lnTo>
                <a:lnTo>
                  <a:pt x="100583" y="326389"/>
                </a:lnTo>
                <a:lnTo>
                  <a:pt x="98805" y="333755"/>
                </a:lnTo>
                <a:lnTo>
                  <a:pt x="97027" y="341249"/>
                </a:lnTo>
                <a:lnTo>
                  <a:pt x="96138" y="349123"/>
                </a:lnTo>
                <a:lnTo>
                  <a:pt x="96138" y="357377"/>
                </a:lnTo>
                <a:lnTo>
                  <a:pt x="98087" y="370333"/>
                </a:lnTo>
                <a:lnTo>
                  <a:pt x="103917" y="379872"/>
                </a:lnTo>
                <a:lnTo>
                  <a:pt x="113605" y="386006"/>
                </a:lnTo>
                <a:lnTo>
                  <a:pt x="127126" y="388747"/>
                </a:lnTo>
                <a:lnTo>
                  <a:pt x="127126" y="408304"/>
                </a:lnTo>
                <a:lnTo>
                  <a:pt x="0" y="408304"/>
                </a:lnTo>
                <a:lnTo>
                  <a:pt x="0" y="388747"/>
                </a:lnTo>
                <a:lnTo>
                  <a:pt x="7366" y="387857"/>
                </a:lnTo>
                <a:lnTo>
                  <a:pt x="13843" y="385317"/>
                </a:lnTo>
                <a:lnTo>
                  <a:pt x="41608" y="349329"/>
                </a:lnTo>
                <a:lnTo>
                  <a:pt x="49149" y="330707"/>
                </a:lnTo>
                <a:lnTo>
                  <a:pt x="17322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07938" y="387984"/>
            <a:ext cx="393700" cy="408305"/>
          </a:xfrm>
          <a:custGeom>
            <a:avLst/>
            <a:gdLst/>
            <a:ahLst/>
            <a:cxnLst/>
            <a:rect l="l" t="t" r="r" b="b"/>
            <a:pathLst>
              <a:path w="393700" h="408305">
                <a:moveTo>
                  <a:pt x="173227" y="0"/>
                </a:moveTo>
                <a:lnTo>
                  <a:pt x="252729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4" y="380238"/>
                </a:lnTo>
                <a:lnTo>
                  <a:pt x="393573" y="388747"/>
                </a:lnTo>
                <a:lnTo>
                  <a:pt x="393573" y="408304"/>
                </a:lnTo>
                <a:lnTo>
                  <a:pt x="229235" y="408304"/>
                </a:lnTo>
                <a:lnTo>
                  <a:pt x="229235" y="388747"/>
                </a:lnTo>
                <a:lnTo>
                  <a:pt x="239522" y="387476"/>
                </a:lnTo>
                <a:lnTo>
                  <a:pt x="247141" y="384682"/>
                </a:lnTo>
                <a:lnTo>
                  <a:pt x="252095" y="380111"/>
                </a:lnTo>
                <a:lnTo>
                  <a:pt x="257048" y="375538"/>
                </a:lnTo>
                <a:lnTo>
                  <a:pt x="259587" y="369062"/>
                </a:lnTo>
                <a:lnTo>
                  <a:pt x="259587" y="360679"/>
                </a:lnTo>
                <a:lnTo>
                  <a:pt x="259587" y="354584"/>
                </a:lnTo>
                <a:lnTo>
                  <a:pt x="250698" y="311657"/>
                </a:lnTo>
                <a:lnTo>
                  <a:pt x="242570" y="282448"/>
                </a:lnTo>
                <a:lnTo>
                  <a:pt x="115570" y="282448"/>
                </a:lnTo>
                <a:lnTo>
                  <a:pt x="105663" y="310768"/>
                </a:lnTo>
                <a:lnTo>
                  <a:pt x="102870" y="318642"/>
                </a:lnTo>
                <a:lnTo>
                  <a:pt x="100584" y="326389"/>
                </a:lnTo>
                <a:lnTo>
                  <a:pt x="98806" y="333755"/>
                </a:lnTo>
                <a:lnTo>
                  <a:pt x="97027" y="341249"/>
                </a:lnTo>
                <a:lnTo>
                  <a:pt x="96138" y="349123"/>
                </a:lnTo>
                <a:lnTo>
                  <a:pt x="96138" y="357377"/>
                </a:lnTo>
                <a:lnTo>
                  <a:pt x="98087" y="370333"/>
                </a:lnTo>
                <a:lnTo>
                  <a:pt x="103917" y="379872"/>
                </a:lnTo>
                <a:lnTo>
                  <a:pt x="113605" y="386006"/>
                </a:lnTo>
                <a:lnTo>
                  <a:pt x="127126" y="388747"/>
                </a:lnTo>
                <a:lnTo>
                  <a:pt x="127126" y="408304"/>
                </a:lnTo>
                <a:lnTo>
                  <a:pt x="0" y="408304"/>
                </a:lnTo>
                <a:lnTo>
                  <a:pt x="0" y="388747"/>
                </a:lnTo>
                <a:lnTo>
                  <a:pt x="7365" y="387857"/>
                </a:lnTo>
                <a:lnTo>
                  <a:pt x="13842" y="385317"/>
                </a:lnTo>
                <a:lnTo>
                  <a:pt x="41608" y="349329"/>
                </a:lnTo>
                <a:lnTo>
                  <a:pt x="49149" y="330707"/>
                </a:lnTo>
                <a:lnTo>
                  <a:pt x="17322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83154" y="387984"/>
            <a:ext cx="393700" cy="408305"/>
          </a:xfrm>
          <a:custGeom>
            <a:avLst/>
            <a:gdLst/>
            <a:ahLst/>
            <a:cxnLst/>
            <a:rect l="l" t="t" r="r" b="b"/>
            <a:pathLst>
              <a:path w="393700" h="408305">
                <a:moveTo>
                  <a:pt x="173227" y="0"/>
                </a:moveTo>
                <a:lnTo>
                  <a:pt x="252729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3" y="380238"/>
                </a:lnTo>
                <a:lnTo>
                  <a:pt x="393572" y="388747"/>
                </a:lnTo>
                <a:lnTo>
                  <a:pt x="393572" y="408304"/>
                </a:lnTo>
                <a:lnTo>
                  <a:pt x="229234" y="408304"/>
                </a:lnTo>
                <a:lnTo>
                  <a:pt x="229234" y="388747"/>
                </a:lnTo>
                <a:lnTo>
                  <a:pt x="239521" y="387476"/>
                </a:lnTo>
                <a:lnTo>
                  <a:pt x="247141" y="384682"/>
                </a:lnTo>
                <a:lnTo>
                  <a:pt x="252094" y="380111"/>
                </a:lnTo>
                <a:lnTo>
                  <a:pt x="257047" y="375538"/>
                </a:lnTo>
                <a:lnTo>
                  <a:pt x="259587" y="369062"/>
                </a:lnTo>
                <a:lnTo>
                  <a:pt x="259587" y="360679"/>
                </a:lnTo>
                <a:lnTo>
                  <a:pt x="259587" y="354584"/>
                </a:lnTo>
                <a:lnTo>
                  <a:pt x="250697" y="311657"/>
                </a:lnTo>
                <a:lnTo>
                  <a:pt x="242569" y="282448"/>
                </a:lnTo>
                <a:lnTo>
                  <a:pt x="115569" y="282448"/>
                </a:lnTo>
                <a:lnTo>
                  <a:pt x="105663" y="310768"/>
                </a:lnTo>
                <a:lnTo>
                  <a:pt x="102869" y="318642"/>
                </a:lnTo>
                <a:lnTo>
                  <a:pt x="100583" y="326389"/>
                </a:lnTo>
                <a:lnTo>
                  <a:pt x="98806" y="333755"/>
                </a:lnTo>
                <a:lnTo>
                  <a:pt x="97027" y="341249"/>
                </a:lnTo>
                <a:lnTo>
                  <a:pt x="96138" y="349123"/>
                </a:lnTo>
                <a:lnTo>
                  <a:pt x="96138" y="357377"/>
                </a:lnTo>
                <a:lnTo>
                  <a:pt x="98087" y="370333"/>
                </a:lnTo>
                <a:lnTo>
                  <a:pt x="103917" y="379872"/>
                </a:lnTo>
                <a:lnTo>
                  <a:pt x="113605" y="386006"/>
                </a:lnTo>
                <a:lnTo>
                  <a:pt x="127126" y="388747"/>
                </a:lnTo>
                <a:lnTo>
                  <a:pt x="127126" y="408304"/>
                </a:lnTo>
                <a:lnTo>
                  <a:pt x="0" y="408304"/>
                </a:lnTo>
                <a:lnTo>
                  <a:pt x="0" y="388747"/>
                </a:lnTo>
                <a:lnTo>
                  <a:pt x="7365" y="387857"/>
                </a:lnTo>
                <a:lnTo>
                  <a:pt x="13843" y="385317"/>
                </a:lnTo>
                <a:lnTo>
                  <a:pt x="41608" y="349329"/>
                </a:lnTo>
                <a:lnTo>
                  <a:pt x="49148" y="330707"/>
                </a:lnTo>
                <a:lnTo>
                  <a:pt x="17322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29841" y="387984"/>
            <a:ext cx="393700" cy="408305"/>
          </a:xfrm>
          <a:custGeom>
            <a:avLst/>
            <a:gdLst/>
            <a:ahLst/>
            <a:cxnLst/>
            <a:rect l="l" t="t" r="r" b="b"/>
            <a:pathLst>
              <a:path w="393700" h="408305">
                <a:moveTo>
                  <a:pt x="173228" y="0"/>
                </a:moveTo>
                <a:lnTo>
                  <a:pt x="252730" y="0"/>
                </a:lnTo>
                <a:lnTo>
                  <a:pt x="351028" y="333375"/>
                </a:lnTo>
                <a:lnTo>
                  <a:pt x="354145" y="343709"/>
                </a:lnTo>
                <a:lnTo>
                  <a:pt x="373634" y="380238"/>
                </a:lnTo>
                <a:lnTo>
                  <a:pt x="393572" y="388747"/>
                </a:lnTo>
                <a:lnTo>
                  <a:pt x="393572" y="408304"/>
                </a:lnTo>
                <a:lnTo>
                  <a:pt x="229234" y="408304"/>
                </a:lnTo>
                <a:lnTo>
                  <a:pt x="229234" y="388747"/>
                </a:lnTo>
                <a:lnTo>
                  <a:pt x="239522" y="387476"/>
                </a:lnTo>
                <a:lnTo>
                  <a:pt x="247141" y="384682"/>
                </a:lnTo>
                <a:lnTo>
                  <a:pt x="252095" y="380111"/>
                </a:lnTo>
                <a:lnTo>
                  <a:pt x="257047" y="375538"/>
                </a:lnTo>
                <a:lnTo>
                  <a:pt x="259588" y="369062"/>
                </a:lnTo>
                <a:lnTo>
                  <a:pt x="259588" y="360679"/>
                </a:lnTo>
                <a:lnTo>
                  <a:pt x="259588" y="354584"/>
                </a:lnTo>
                <a:lnTo>
                  <a:pt x="250697" y="311657"/>
                </a:lnTo>
                <a:lnTo>
                  <a:pt x="242570" y="282448"/>
                </a:lnTo>
                <a:lnTo>
                  <a:pt x="115570" y="282448"/>
                </a:lnTo>
                <a:lnTo>
                  <a:pt x="105664" y="310768"/>
                </a:lnTo>
                <a:lnTo>
                  <a:pt x="102870" y="318642"/>
                </a:lnTo>
                <a:lnTo>
                  <a:pt x="100584" y="326389"/>
                </a:lnTo>
                <a:lnTo>
                  <a:pt x="98806" y="333755"/>
                </a:lnTo>
                <a:lnTo>
                  <a:pt x="97028" y="341249"/>
                </a:lnTo>
                <a:lnTo>
                  <a:pt x="96139" y="349123"/>
                </a:lnTo>
                <a:lnTo>
                  <a:pt x="96139" y="357377"/>
                </a:lnTo>
                <a:lnTo>
                  <a:pt x="98087" y="370333"/>
                </a:lnTo>
                <a:lnTo>
                  <a:pt x="103917" y="379872"/>
                </a:lnTo>
                <a:lnTo>
                  <a:pt x="113605" y="386006"/>
                </a:lnTo>
                <a:lnTo>
                  <a:pt x="127127" y="388747"/>
                </a:lnTo>
                <a:lnTo>
                  <a:pt x="127127" y="408304"/>
                </a:lnTo>
                <a:lnTo>
                  <a:pt x="0" y="408304"/>
                </a:lnTo>
                <a:lnTo>
                  <a:pt x="0" y="388747"/>
                </a:lnTo>
                <a:lnTo>
                  <a:pt x="7366" y="387857"/>
                </a:lnTo>
                <a:lnTo>
                  <a:pt x="13843" y="385317"/>
                </a:lnTo>
                <a:lnTo>
                  <a:pt x="41608" y="349329"/>
                </a:lnTo>
                <a:lnTo>
                  <a:pt x="49149" y="330707"/>
                </a:lnTo>
                <a:lnTo>
                  <a:pt x="17322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40351" y="385318"/>
            <a:ext cx="361315" cy="415925"/>
          </a:xfrm>
          <a:custGeom>
            <a:avLst/>
            <a:gdLst/>
            <a:ahLst/>
            <a:cxnLst/>
            <a:rect l="l" t="t" r="r" b="b"/>
            <a:pathLst>
              <a:path w="361314" h="415925">
                <a:moveTo>
                  <a:pt x="182499" y="0"/>
                </a:moveTo>
                <a:lnTo>
                  <a:pt x="224216" y="3190"/>
                </a:lnTo>
                <a:lnTo>
                  <a:pt x="291030" y="28717"/>
                </a:lnTo>
                <a:lnTo>
                  <a:pt x="335678" y="79623"/>
                </a:lnTo>
                <a:lnTo>
                  <a:pt x="358018" y="155477"/>
                </a:lnTo>
                <a:lnTo>
                  <a:pt x="360807" y="202692"/>
                </a:lnTo>
                <a:lnTo>
                  <a:pt x="359975" y="229792"/>
                </a:lnTo>
                <a:lnTo>
                  <a:pt x="353359" y="278040"/>
                </a:lnTo>
                <a:lnTo>
                  <a:pt x="340240" y="318500"/>
                </a:lnTo>
                <a:lnTo>
                  <a:pt x="321381" y="351647"/>
                </a:lnTo>
                <a:lnTo>
                  <a:pt x="283098" y="387985"/>
                </a:lnTo>
                <a:lnTo>
                  <a:pt x="233912" y="408940"/>
                </a:lnTo>
                <a:lnTo>
                  <a:pt x="195863" y="415036"/>
                </a:lnTo>
                <a:lnTo>
                  <a:pt x="175387" y="415798"/>
                </a:lnTo>
                <a:lnTo>
                  <a:pt x="134381" y="412587"/>
                </a:lnTo>
                <a:lnTo>
                  <a:pt x="68659" y="386972"/>
                </a:lnTo>
                <a:lnTo>
                  <a:pt x="24753" y="335825"/>
                </a:lnTo>
                <a:lnTo>
                  <a:pt x="2758" y="259193"/>
                </a:lnTo>
                <a:lnTo>
                  <a:pt x="0" y="211328"/>
                </a:lnTo>
                <a:lnTo>
                  <a:pt x="1333" y="179034"/>
                </a:lnTo>
                <a:lnTo>
                  <a:pt x="12001" y="121781"/>
                </a:lnTo>
                <a:lnTo>
                  <a:pt x="33244" y="74483"/>
                </a:lnTo>
                <a:lnTo>
                  <a:pt x="64537" y="38427"/>
                </a:lnTo>
                <a:lnTo>
                  <a:pt x="105667" y="13823"/>
                </a:lnTo>
                <a:lnTo>
                  <a:pt x="154920" y="1527"/>
                </a:lnTo>
                <a:lnTo>
                  <a:pt x="182499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69563" y="385318"/>
            <a:ext cx="361315" cy="415925"/>
          </a:xfrm>
          <a:custGeom>
            <a:avLst/>
            <a:gdLst/>
            <a:ahLst/>
            <a:cxnLst/>
            <a:rect l="l" t="t" r="r" b="b"/>
            <a:pathLst>
              <a:path w="361314" h="415925">
                <a:moveTo>
                  <a:pt x="182499" y="0"/>
                </a:moveTo>
                <a:lnTo>
                  <a:pt x="224216" y="3190"/>
                </a:lnTo>
                <a:lnTo>
                  <a:pt x="291030" y="28717"/>
                </a:lnTo>
                <a:lnTo>
                  <a:pt x="335678" y="79623"/>
                </a:lnTo>
                <a:lnTo>
                  <a:pt x="358018" y="155477"/>
                </a:lnTo>
                <a:lnTo>
                  <a:pt x="360807" y="202692"/>
                </a:lnTo>
                <a:lnTo>
                  <a:pt x="359975" y="229792"/>
                </a:lnTo>
                <a:lnTo>
                  <a:pt x="353359" y="278040"/>
                </a:lnTo>
                <a:lnTo>
                  <a:pt x="340240" y="318500"/>
                </a:lnTo>
                <a:lnTo>
                  <a:pt x="321381" y="351647"/>
                </a:lnTo>
                <a:lnTo>
                  <a:pt x="283098" y="387985"/>
                </a:lnTo>
                <a:lnTo>
                  <a:pt x="233912" y="408940"/>
                </a:lnTo>
                <a:lnTo>
                  <a:pt x="195863" y="415036"/>
                </a:lnTo>
                <a:lnTo>
                  <a:pt x="175387" y="415798"/>
                </a:lnTo>
                <a:lnTo>
                  <a:pt x="134381" y="412587"/>
                </a:lnTo>
                <a:lnTo>
                  <a:pt x="68659" y="386972"/>
                </a:lnTo>
                <a:lnTo>
                  <a:pt x="24753" y="335825"/>
                </a:lnTo>
                <a:lnTo>
                  <a:pt x="2758" y="259193"/>
                </a:lnTo>
                <a:lnTo>
                  <a:pt x="0" y="211328"/>
                </a:lnTo>
                <a:lnTo>
                  <a:pt x="1333" y="179034"/>
                </a:lnTo>
                <a:lnTo>
                  <a:pt x="12001" y="121781"/>
                </a:lnTo>
                <a:lnTo>
                  <a:pt x="33244" y="74483"/>
                </a:lnTo>
                <a:lnTo>
                  <a:pt x="64537" y="38427"/>
                </a:lnTo>
                <a:lnTo>
                  <a:pt x="105667" y="13823"/>
                </a:lnTo>
                <a:lnTo>
                  <a:pt x="154920" y="1527"/>
                </a:lnTo>
                <a:lnTo>
                  <a:pt x="182499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0698" y="1100701"/>
            <a:ext cx="8240306" cy="2779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91668" y="3892296"/>
            <a:ext cx="8278368" cy="2799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24611" y="1592071"/>
            <a:ext cx="7616825" cy="472948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7620" algn="just">
              <a:lnSpc>
                <a:spcPts val="4120"/>
              </a:lnSpc>
              <a:spcBef>
                <a:spcPts val="705"/>
              </a:spcBef>
            </a:pPr>
            <a:r>
              <a:rPr sz="3900" b="1" spc="-30" dirty="0">
                <a:solidFill>
                  <a:srgbClr val="FFFFFF"/>
                </a:solidFill>
                <a:latin typeface="Cambria"/>
                <a:cs typeface="Cambria"/>
              </a:rPr>
              <a:t>Validation </a:t>
            </a:r>
            <a:r>
              <a:rPr sz="39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3900" b="1" spc="-15" dirty="0">
                <a:solidFill>
                  <a:srgbClr val="FFFFFF"/>
                </a:solidFill>
                <a:latin typeface="Cambria"/>
                <a:cs typeface="Cambria"/>
              </a:rPr>
              <a:t>collected </a:t>
            </a:r>
            <a:r>
              <a:rPr sz="3900" b="1" spc="-5" dirty="0">
                <a:solidFill>
                  <a:srgbClr val="FFFFFF"/>
                </a:solidFill>
                <a:latin typeface="Cambria"/>
                <a:cs typeface="Cambria"/>
              </a:rPr>
              <a:t>data  </a:t>
            </a:r>
            <a:r>
              <a:rPr sz="3900" b="1" spc="-60" dirty="0">
                <a:solidFill>
                  <a:srgbClr val="FFFFFF"/>
                </a:solidFill>
                <a:latin typeface="Cambria"/>
                <a:cs typeface="Cambria"/>
              </a:rPr>
              <a:t>involves </a:t>
            </a:r>
            <a:r>
              <a:rPr sz="3900" b="1" spc="-10" dirty="0">
                <a:solidFill>
                  <a:srgbClr val="FFFFFF"/>
                </a:solidFill>
                <a:latin typeface="Cambria"/>
                <a:cs typeface="Cambria"/>
              </a:rPr>
              <a:t>comparing </a:t>
            </a:r>
            <a:r>
              <a:rPr sz="3900" b="1" spc="-5" dirty="0">
                <a:solidFill>
                  <a:srgbClr val="FFFFFF"/>
                </a:solidFill>
                <a:latin typeface="Cambria"/>
                <a:cs typeface="Cambria"/>
              </a:rPr>
              <a:t>the data with  another </a:t>
            </a:r>
            <a:r>
              <a:rPr sz="3900" b="1" spc="-20" dirty="0">
                <a:solidFill>
                  <a:srgbClr val="FFFFFF"/>
                </a:solidFill>
                <a:latin typeface="Cambria"/>
                <a:cs typeface="Cambria"/>
              </a:rPr>
              <a:t>source</a:t>
            </a:r>
            <a:endParaRPr sz="3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6600">
              <a:latin typeface="Times New Roman"/>
              <a:cs typeface="Times New Roman"/>
            </a:endParaRPr>
          </a:p>
          <a:p>
            <a:pPr marL="12700" marR="5080" algn="just">
              <a:lnSpc>
                <a:spcPct val="88000"/>
              </a:lnSpc>
            </a:pPr>
            <a:r>
              <a:rPr sz="3900" b="1" spc="-30" dirty="0">
                <a:solidFill>
                  <a:srgbClr val="FFFFFF"/>
                </a:solidFill>
                <a:latin typeface="Cambria"/>
                <a:cs typeface="Cambria"/>
              </a:rPr>
              <a:t>Validation </a:t>
            </a:r>
            <a:r>
              <a:rPr sz="3900" b="1" spc="-5" dirty="0">
                <a:solidFill>
                  <a:srgbClr val="FFFFFF"/>
                </a:solidFill>
                <a:latin typeface="Cambria"/>
                <a:cs typeface="Cambria"/>
              </a:rPr>
              <a:t>is the act of double  checking or </a:t>
            </a:r>
            <a:r>
              <a:rPr sz="3900" b="1" spc="-15" dirty="0">
                <a:solidFill>
                  <a:srgbClr val="FFFFFF"/>
                </a:solidFill>
                <a:latin typeface="Cambria"/>
                <a:cs typeface="Cambria"/>
              </a:rPr>
              <a:t>verifying </a:t>
            </a:r>
            <a:r>
              <a:rPr sz="3900" b="1" spc="-5" dirty="0">
                <a:solidFill>
                  <a:srgbClr val="FFFFFF"/>
                </a:solidFill>
                <a:latin typeface="Cambria"/>
                <a:cs typeface="Cambria"/>
              </a:rPr>
              <a:t>data </a:t>
            </a:r>
            <a:r>
              <a:rPr sz="3900" b="1" spc="-45" dirty="0">
                <a:solidFill>
                  <a:srgbClr val="FFFFFF"/>
                </a:solidFill>
                <a:latin typeface="Cambria"/>
                <a:cs typeface="Cambria"/>
              </a:rPr>
              <a:t>to  </a:t>
            </a:r>
            <a:r>
              <a:rPr sz="3900" b="1" spc="-10" dirty="0">
                <a:solidFill>
                  <a:srgbClr val="FFFFFF"/>
                </a:solidFill>
                <a:latin typeface="Cambria"/>
                <a:cs typeface="Cambria"/>
              </a:rPr>
              <a:t>confirm </a:t>
            </a:r>
            <a:r>
              <a:rPr sz="3900" b="1" spc="-5" dirty="0">
                <a:solidFill>
                  <a:srgbClr val="FFFFFF"/>
                </a:solidFill>
                <a:latin typeface="Cambria"/>
                <a:cs typeface="Cambria"/>
              </a:rPr>
              <a:t>that </a:t>
            </a:r>
            <a:r>
              <a:rPr sz="3900" b="1" spc="-25" dirty="0">
                <a:solidFill>
                  <a:srgbClr val="FFFFFF"/>
                </a:solidFill>
                <a:latin typeface="Cambria"/>
                <a:cs typeface="Cambria"/>
              </a:rPr>
              <a:t>they are </a:t>
            </a:r>
            <a:r>
              <a:rPr sz="3900" b="1" spc="-20" dirty="0">
                <a:solidFill>
                  <a:srgbClr val="FFFFFF"/>
                </a:solidFill>
                <a:latin typeface="Cambria"/>
                <a:cs typeface="Cambria"/>
              </a:rPr>
              <a:t>accurate  </a:t>
            </a:r>
            <a:r>
              <a:rPr sz="3900" b="1" spc="-5" dirty="0">
                <a:solidFill>
                  <a:srgbClr val="FFFFFF"/>
                </a:solidFill>
                <a:latin typeface="Cambria"/>
                <a:cs typeface="Cambria"/>
              </a:rPr>
              <a:t>and</a:t>
            </a:r>
            <a:r>
              <a:rPr sz="3900" b="1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900" b="1" spc="-5" dirty="0">
                <a:solidFill>
                  <a:srgbClr val="FFFFFF"/>
                </a:solidFill>
                <a:latin typeface="Cambria"/>
                <a:cs typeface="Cambria"/>
              </a:rPr>
              <a:t>factual</a:t>
            </a:r>
            <a:endParaRPr sz="39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91341" y="1245470"/>
            <a:ext cx="6775301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4981" y="868299"/>
            <a:ext cx="6795808" cy="3815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7364" y="94424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69">
                <a:moveTo>
                  <a:pt x="54610" y="0"/>
                </a:moveTo>
                <a:lnTo>
                  <a:pt x="0" y="153669"/>
                </a:lnTo>
                <a:lnTo>
                  <a:pt x="98298" y="153669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46828" y="944244"/>
            <a:ext cx="98425" cy="153670"/>
          </a:xfrm>
          <a:custGeom>
            <a:avLst/>
            <a:gdLst/>
            <a:ahLst/>
            <a:cxnLst/>
            <a:rect l="l" t="t" r="r" b="b"/>
            <a:pathLst>
              <a:path w="98425" h="153669">
                <a:moveTo>
                  <a:pt x="54610" y="0"/>
                </a:moveTo>
                <a:lnTo>
                  <a:pt x="0" y="153669"/>
                </a:lnTo>
                <a:lnTo>
                  <a:pt x="98298" y="153669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39891" y="904621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29" h="308609">
                <a:moveTo>
                  <a:pt x="24384" y="0"/>
                </a:moveTo>
                <a:lnTo>
                  <a:pt x="13081" y="0"/>
                </a:lnTo>
                <a:lnTo>
                  <a:pt x="4953" y="126"/>
                </a:lnTo>
                <a:lnTo>
                  <a:pt x="0" y="507"/>
                </a:lnTo>
                <a:lnTo>
                  <a:pt x="0" y="307720"/>
                </a:lnTo>
                <a:lnTo>
                  <a:pt x="3302" y="308355"/>
                </a:lnTo>
                <a:lnTo>
                  <a:pt x="11557" y="308609"/>
                </a:lnTo>
                <a:lnTo>
                  <a:pt x="24892" y="308609"/>
                </a:lnTo>
                <a:lnTo>
                  <a:pt x="64575" y="303680"/>
                </a:lnTo>
                <a:lnTo>
                  <a:pt x="101346" y="281813"/>
                </a:lnTo>
                <a:lnTo>
                  <a:pt x="123098" y="247255"/>
                </a:lnTo>
                <a:lnTo>
                  <a:pt x="135509" y="196532"/>
                </a:lnTo>
                <a:lnTo>
                  <a:pt x="137922" y="152907"/>
                </a:lnTo>
                <a:lnTo>
                  <a:pt x="137062" y="128095"/>
                </a:lnTo>
                <a:lnTo>
                  <a:pt x="130153" y="85042"/>
                </a:lnTo>
                <a:lnTo>
                  <a:pt x="107315" y="37004"/>
                </a:lnTo>
                <a:lnTo>
                  <a:pt x="71568" y="9108"/>
                </a:lnTo>
                <a:lnTo>
                  <a:pt x="2438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95423" y="900049"/>
            <a:ext cx="107823" cy="163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25091" y="900049"/>
            <a:ext cx="109474" cy="1615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04290" y="900049"/>
            <a:ext cx="107734" cy="1634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960743" y="900175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4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6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3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7" y="252428"/>
                </a:lnTo>
                <a:lnTo>
                  <a:pt x="154775" y="212179"/>
                </a:lnTo>
                <a:lnTo>
                  <a:pt x="156972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23766" y="900175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5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6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3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8" y="252428"/>
                </a:lnTo>
                <a:lnTo>
                  <a:pt x="154775" y="212179"/>
                </a:lnTo>
                <a:lnTo>
                  <a:pt x="156972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15591" y="900175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80" h="318134">
                <a:moveTo>
                  <a:pt x="78104" y="0"/>
                </a:moveTo>
                <a:lnTo>
                  <a:pt x="30188" y="21324"/>
                </a:lnTo>
                <a:lnTo>
                  <a:pt x="10876" y="59352"/>
                </a:lnTo>
                <a:lnTo>
                  <a:pt x="1212" y="117748"/>
                </a:lnTo>
                <a:lnTo>
                  <a:pt x="0" y="154686"/>
                </a:lnTo>
                <a:lnTo>
                  <a:pt x="1238" y="193232"/>
                </a:lnTo>
                <a:lnTo>
                  <a:pt x="11144" y="254609"/>
                </a:lnTo>
                <a:lnTo>
                  <a:pt x="31025" y="295017"/>
                </a:lnTo>
                <a:lnTo>
                  <a:pt x="80263" y="317626"/>
                </a:lnTo>
                <a:lnTo>
                  <a:pt x="90431" y="316932"/>
                </a:lnTo>
                <a:lnTo>
                  <a:pt x="129397" y="292750"/>
                </a:lnTo>
                <a:lnTo>
                  <a:pt x="147827" y="252428"/>
                </a:lnTo>
                <a:lnTo>
                  <a:pt x="154775" y="212179"/>
                </a:lnTo>
                <a:lnTo>
                  <a:pt x="156971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57"/>
                </a:lnTo>
                <a:lnTo>
                  <a:pt x="113162" y="10608"/>
                </a:lnTo>
                <a:lnTo>
                  <a:pt x="781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258939" y="872616"/>
            <a:ext cx="332105" cy="373380"/>
          </a:xfrm>
          <a:custGeom>
            <a:avLst/>
            <a:gdLst/>
            <a:ahLst/>
            <a:cxnLst/>
            <a:rect l="l" t="t" r="r" b="b"/>
            <a:pathLst>
              <a:path w="332104" h="373380">
                <a:moveTo>
                  <a:pt x="0" y="0"/>
                </a:moveTo>
                <a:lnTo>
                  <a:pt x="110616" y="0"/>
                </a:lnTo>
                <a:lnTo>
                  <a:pt x="207263" y="168021"/>
                </a:lnTo>
                <a:lnTo>
                  <a:pt x="230758" y="210820"/>
                </a:lnTo>
                <a:lnTo>
                  <a:pt x="250654" y="249682"/>
                </a:lnTo>
                <a:lnTo>
                  <a:pt x="256412" y="261874"/>
                </a:lnTo>
                <a:lnTo>
                  <a:pt x="260857" y="261874"/>
                </a:lnTo>
                <a:lnTo>
                  <a:pt x="259524" y="228536"/>
                </a:lnTo>
                <a:lnTo>
                  <a:pt x="258571" y="193675"/>
                </a:lnTo>
                <a:lnTo>
                  <a:pt x="258000" y="157289"/>
                </a:lnTo>
                <a:lnTo>
                  <a:pt x="257809" y="119380"/>
                </a:lnTo>
                <a:lnTo>
                  <a:pt x="257809" y="68580"/>
                </a:lnTo>
                <a:lnTo>
                  <a:pt x="257734" y="60321"/>
                </a:lnTo>
                <a:lnTo>
                  <a:pt x="244601" y="24003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611" y="20447"/>
                </a:lnTo>
                <a:lnTo>
                  <a:pt x="319404" y="22479"/>
                </a:lnTo>
                <a:lnTo>
                  <a:pt x="302484" y="60555"/>
                </a:lnTo>
                <a:lnTo>
                  <a:pt x="302386" y="68580"/>
                </a:lnTo>
                <a:lnTo>
                  <a:pt x="302386" y="372872"/>
                </a:lnTo>
                <a:lnTo>
                  <a:pt x="233044" y="372872"/>
                </a:lnTo>
                <a:lnTo>
                  <a:pt x="110108" y="160274"/>
                </a:lnTo>
                <a:lnTo>
                  <a:pt x="88487" y="121808"/>
                </a:lnTo>
                <a:lnTo>
                  <a:pt x="73532" y="92583"/>
                </a:lnTo>
                <a:lnTo>
                  <a:pt x="70992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6" y="216535"/>
                </a:lnTo>
                <a:lnTo>
                  <a:pt x="73786" y="304546"/>
                </a:lnTo>
                <a:lnTo>
                  <a:pt x="73908" y="313995"/>
                </a:lnTo>
                <a:lnTo>
                  <a:pt x="83184" y="346202"/>
                </a:lnTo>
                <a:lnTo>
                  <a:pt x="86740" y="349377"/>
                </a:lnTo>
                <a:lnTo>
                  <a:pt x="93471" y="352298"/>
                </a:lnTo>
                <a:lnTo>
                  <a:pt x="103250" y="354838"/>
                </a:lnTo>
                <a:lnTo>
                  <a:pt x="103250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0900"/>
                </a:lnTo>
                <a:lnTo>
                  <a:pt x="16001" y="348742"/>
                </a:lnTo>
                <a:lnTo>
                  <a:pt x="19938" y="346583"/>
                </a:lnTo>
                <a:lnTo>
                  <a:pt x="22859" y="343662"/>
                </a:lnTo>
                <a:lnTo>
                  <a:pt x="24764" y="339852"/>
                </a:lnTo>
                <a:lnTo>
                  <a:pt x="26669" y="336169"/>
                </a:lnTo>
                <a:lnTo>
                  <a:pt x="27939" y="331470"/>
                </a:lnTo>
                <a:lnTo>
                  <a:pt x="28447" y="325882"/>
                </a:lnTo>
                <a:lnTo>
                  <a:pt x="28955" y="320167"/>
                </a:lnTo>
                <a:lnTo>
                  <a:pt x="29209" y="313055"/>
                </a:lnTo>
                <a:lnTo>
                  <a:pt x="29209" y="304546"/>
                </a:lnTo>
                <a:lnTo>
                  <a:pt x="29209" y="68325"/>
                </a:lnTo>
                <a:lnTo>
                  <a:pt x="23875" y="30480"/>
                </a:lnTo>
                <a:lnTo>
                  <a:pt x="20065" y="27050"/>
                </a:lnTo>
                <a:lnTo>
                  <a:pt x="16382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676135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09" h="37338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5890" y="20066"/>
                </a:lnTo>
                <a:lnTo>
                  <a:pt x="130302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523" y="29463"/>
                </a:lnTo>
                <a:lnTo>
                  <a:pt x="118745" y="32766"/>
                </a:lnTo>
                <a:lnTo>
                  <a:pt x="116967" y="36068"/>
                </a:lnTo>
                <a:lnTo>
                  <a:pt x="115697" y="40386"/>
                </a:lnTo>
                <a:lnTo>
                  <a:pt x="114935" y="45593"/>
                </a:lnTo>
                <a:lnTo>
                  <a:pt x="114173" y="50927"/>
                </a:lnTo>
                <a:lnTo>
                  <a:pt x="113792" y="58674"/>
                </a:lnTo>
                <a:lnTo>
                  <a:pt x="113792" y="68834"/>
                </a:lnTo>
                <a:lnTo>
                  <a:pt x="113792" y="304292"/>
                </a:lnTo>
                <a:lnTo>
                  <a:pt x="113792" y="310642"/>
                </a:lnTo>
                <a:lnTo>
                  <a:pt x="114046" y="316611"/>
                </a:lnTo>
                <a:lnTo>
                  <a:pt x="114427" y="322072"/>
                </a:lnTo>
                <a:lnTo>
                  <a:pt x="114808" y="327533"/>
                </a:lnTo>
                <a:lnTo>
                  <a:pt x="115443" y="331978"/>
                </a:lnTo>
                <a:lnTo>
                  <a:pt x="116586" y="335407"/>
                </a:lnTo>
                <a:lnTo>
                  <a:pt x="117602" y="338836"/>
                </a:lnTo>
                <a:lnTo>
                  <a:pt x="119253" y="341757"/>
                </a:lnTo>
                <a:lnTo>
                  <a:pt x="121412" y="344170"/>
                </a:lnTo>
                <a:lnTo>
                  <a:pt x="123444" y="346456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8" y="340233"/>
                </a:lnTo>
                <a:lnTo>
                  <a:pt x="26543" y="336423"/>
                </a:lnTo>
                <a:lnTo>
                  <a:pt x="27813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580"/>
                </a:lnTo>
                <a:lnTo>
                  <a:pt x="29210" y="59817"/>
                </a:lnTo>
                <a:lnTo>
                  <a:pt x="28956" y="52705"/>
                </a:lnTo>
                <a:lnTo>
                  <a:pt x="28448" y="46990"/>
                </a:lnTo>
                <a:lnTo>
                  <a:pt x="28067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09740" y="872616"/>
            <a:ext cx="321945" cy="373380"/>
          </a:xfrm>
          <a:custGeom>
            <a:avLst/>
            <a:gdLst/>
            <a:ahLst/>
            <a:cxnLst/>
            <a:rect l="l" t="t" r="r" b="b"/>
            <a:pathLst>
              <a:path w="321945" h="373380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4099" y="95885"/>
                </a:lnTo>
                <a:lnTo>
                  <a:pt x="281594" y="87243"/>
                </a:lnTo>
                <a:lnTo>
                  <a:pt x="279400" y="79803"/>
                </a:lnTo>
                <a:lnTo>
                  <a:pt x="269113" y="53721"/>
                </a:lnTo>
                <a:lnTo>
                  <a:pt x="266700" y="49657"/>
                </a:lnTo>
                <a:lnTo>
                  <a:pt x="264160" y="46228"/>
                </a:lnTo>
                <a:lnTo>
                  <a:pt x="261365" y="43434"/>
                </a:lnTo>
                <a:lnTo>
                  <a:pt x="258699" y="40767"/>
                </a:lnTo>
                <a:lnTo>
                  <a:pt x="255778" y="38481"/>
                </a:lnTo>
                <a:lnTo>
                  <a:pt x="252603" y="36957"/>
                </a:lnTo>
                <a:lnTo>
                  <a:pt x="249555" y="35306"/>
                </a:lnTo>
                <a:lnTo>
                  <a:pt x="245617" y="34036"/>
                </a:lnTo>
                <a:lnTo>
                  <a:pt x="241045" y="33147"/>
                </a:lnTo>
                <a:lnTo>
                  <a:pt x="236347" y="32385"/>
                </a:lnTo>
                <a:lnTo>
                  <a:pt x="230378" y="32004"/>
                </a:lnTo>
                <a:lnTo>
                  <a:pt x="222885" y="32004"/>
                </a:lnTo>
                <a:lnTo>
                  <a:pt x="203200" y="32004"/>
                </a:lnTo>
                <a:lnTo>
                  <a:pt x="203200" y="304292"/>
                </a:lnTo>
                <a:lnTo>
                  <a:pt x="203200" y="313944"/>
                </a:lnTo>
                <a:lnTo>
                  <a:pt x="203454" y="321183"/>
                </a:lnTo>
                <a:lnTo>
                  <a:pt x="204088" y="326263"/>
                </a:lnTo>
                <a:lnTo>
                  <a:pt x="204597" y="331216"/>
                </a:lnTo>
                <a:lnTo>
                  <a:pt x="205612" y="335280"/>
                </a:lnTo>
                <a:lnTo>
                  <a:pt x="236219" y="354838"/>
                </a:lnTo>
                <a:lnTo>
                  <a:pt x="236219" y="372872"/>
                </a:lnTo>
                <a:lnTo>
                  <a:pt x="85471" y="372872"/>
                </a:lnTo>
                <a:lnTo>
                  <a:pt x="85471" y="354838"/>
                </a:lnTo>
                <a:lnTo>
                  <a:pt x="93091" y="353568"/>
                </a:lnTo>
                <a:lnTo>
                  <a:pt x="99187" y="351790"/>
                </a:lnTo>
                <a:lnTo>
                  <a:pt x="103632" y="349758"/>
                </a:lnTo>
                <a:lnTo>
                  <a:pt x="108076" y="347599"/>
                </a:lnTo>
                <a:lnTo>
                  <a:pt x="111506" y="344678"/>
                </a:lnTo>
                <a:lnTo>
                  <a:pt x="113664" y="340868"/>
                </a:lnTo>
                <a:lnTo>
                  <a:pt x="115824" y="337058"/>
                </a:lnTo>
                <a:lnTo>
                  <a:pt x="117221" y="332105"/>
                </a:lnTo>
                <a:lnTo>
                  <a:pt x="117729" y="326263"/>
                </a:lnTo>
                <a:lnTo>
                  <a:pt x="118237" y="320294"/>
                </a:lnTo>
                <a:lnTo>
                  <a:pt x="118491" y="313055"/>
                </a:lnTo>
                <a:lnTo>
                  <a:pt x="118491" y="304292"/>
                </a:lnTo>
                <a:lnTo>
                  <a:pt x="118491" y="32004"/>
                </a:lnTo>
                <a:lnTo>
                  <a:pt x="96393" y="32004"/>
                </a:lnTo>
                <a:lnTo>
                  <a:pt x="88677" y="32242"/>
                </a:lnTo>
                <a:lnTo>
                  <a:pt x="56134" y="47879"/>
                </a:lnTo>
                <a:lnTo>
                  <a:pt x="51816" y="53340"/>
                </a:lnTo>
                <a:lnTo>
                  <a:pt x="39084" y="89620"/>
                </a:lnTo>
                <a:lnTo>
                  <a:pt x="37464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26100" y="872616"/>
            <a:ext cx="339725" cy="373380"/>
          </a:xfrm>
          <a:custGeom>
            <a:avLst/>
            <a:gdLst/>
            <a:ahLst/>
            <a:cxnLst/>
            <a:rect l="l" t="t" r="r" b="b"/>
            <a:pathLst>
              <a:path w="339725" h="373380">
                <a:moveTo>
                  <a:pt x="0" y="0"/>
                </a:moveTo>
                <a:lnTo>
                  <a:pt x="141986" y="0"/>
                </a:lnTo>
                <a:lnTo>
                  <a:pt x="163822" y="450"/>
                </a:lnTo>
                <a:lnTo>
                  <a:pt x="201922" y="4018"/>
                </a:lnTo>
                <a:lnTo>
                  <a:pt x="247030" y="16240"/>
                </a:lnTo>
                <a:lnTo>
                  <a:pt x="283803" y="37518"/>
                </a:lnTo>
                <a:lnTo>
                  <a:pt x="310896" y="66040"/>
                </a:lnTo>
                <a:lnTo>
                  <a:pt x="328612" y="101615"/>
                </a:lnTo>
                <a:lnTo>
                  <a:pt x="337931" y="144938"/>
                </a:lnTo>
                <a:lnTo>
                  <a:pt x="339725" y="178308"/>
                </a:lnTo>
                <a:lnTo>
                  <a:pt x="339103" y="199096"/>
                </a:lnTo>
                <a:lnTo>
                  <a:pt x="334099" y="237386"/>
                </a:lnTo>
                <a:lnTo>
                  <a:pt x="317245" y="286210"/>
                </a:lnTo>
                <a:lnTo>
                  <a:pt x="290468" y="323034"/>
                </a:lnTo>
                <a:lnTo>
                  <a:pt x="256286" y="348234"/>
                </a:lnTo>
                <a:lnTo>
                  <a:pt x="213137" y="364539"/>
                </a:lnTo>
                <a:lnTo>
                  <a:pt x="164163" y="371633"/>
                </a:lnTo>
                <a:lnTo>
                  <a:pt x="123951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0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5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5" y="53086"/>
                </a:lnTo>
                <a:lnTo>
                  <a:pt x="28448" y="47244"/>
                </a:lnTo>
                <a:lnTo>
                  <a:pt x="28066" y="41402"/>
                </a:lnTo>
                <a:lnTo>
                  <a:pt x="16255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431028" y="872616"/>
            <a:ext cx="143510" cy="373380"/>
          </a:xfrm>
          <a:custGeom>
            <a:avLst/>
            <a:gdLst/>
            <a:ahLst/>
            <a:cxnLst/>
            <a:rect l="l" t="t" r="r" b="b"/>
            <a:pathLst>
              <a:path w="143510" h="37338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5889" y="20066"/>
                </a:lnTo>
                <a:lnTo>
                  <a:pt x="130301" y="22225"/>
                </a:lnTo>
                <a:lnTo>
                  <a:pt x="126873" y="24511"/>
                </a:lnTo>
                <a:lnTo>
                  <a:pt x="123317" y="26797"/>
                </a:lnTo>
                <a:lnTo>
                  <a:pt x="120523" y="29463"/>
                </a:lnTo>
                <a:lnTo>
                  <a:pt x="118745" y="32766"/>
                </a:lnTo>
                <a:lnTo>
                  <a:pt x="116967" y="36068"/>
                </a:lnTo>
                <a:lnTo>
                  <a:pt x="115697" y="40386"/>
                </a:lnTo>
                <a:lnTo>
                  <a:pt x="114935" y="45593"/>
                </a:lnTo>
                <a:lnTo>
                  <a:pt x="114173" y="50927"/>
                </a:lnTo>
                <a:lnTo>
                  <a:pt x="113792" y="58674"/>
                </a:lnTo>
                <a:lnTo>
                  <a:pt x="113792" y="68834"/>
                </a:lnTo>
                <a:lnTo>
                  <a:pt x="113792" y="304292"/>
                </a:lnTo>
                <a:lnTo>
                  <a:pt x="113792" y="310642"/>
                </a:lnTo>
                <a:lnTo>
                  <a:pt x="114046" y="316611"/>
                </a:lnTo>
                <a:lnTo>
                  <a:pt x="114426" y="322072"/>
                </a:lnTo>
                <a:lnTo>
                  <a:pt x="114808" y="327533"/>
                </a:lnTo>
                <a:lnTo>
                  <a:pt x="115443" y="331978"/>
                </a:lnTo>
                <a:lnTo>
                  <a:pt x="116586" y="335407"/>
                </a:lnTo>
                <a:lnTo>
                  <a:pt x="117601" y="338836"/>
                </a:lnTo>
                <a:lnTo>
                  <a:pt x="119252" y="341757"/>
                </a:lnTo>
                <a:lnTo>
                  <a:pt x="121412" y="344170"/>
                </a:lnTo>
                <a:lnTo>
                  <a:pt x="123444" y="346456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580"/>
                </a:lnTo>
                <a:lnTo>
                  <a:pt x="29210" y="59817"/>
                </a:lnTo>
                <a:lnTo>
                  <a:pt x="28956" y="52705"/>
                </a:lnTo>
                <a:lnTo>
                  <a:pt x="28448" y="46990"/>
                </a:lnTo>
                <a:lnTo>
                  <a:pt x="28067" y="414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23179" y="872616"/>
            <a:ext cx="266700" cy="373380"/>
          </a:xfrm>
          <a:custGeom>
            <a:avLst/>
            <a:gdLst/>
            <a:ahLst/>
            <a:cxnLst/>
            <a:rect l="l" t="t" r="r" b="b"/>
            <a:pathLst>
              <a:path w="266700" h="373380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6779" y="19812"/>
                </a:lnTo>
                <a:lnTo>
                  <a:pt x="131572" y="21844"/>
                </a:lnTo>
                <a:lnTo>
                  <a:pt x="114808" y="46609"/>
                </a:lnTo>
                <a:lnTo>
                  <a:pt x="114173" y="52324"/>
                </a:lnTo>
                <a:lnTo>
                  <a:pt x="113792" y="59562"/>
                </a:lnTo>
                <a:lnTo>
                  <a:pt x="113792" y="68325"/>
                </a:lnTo>
                <a:lnTo>
                  <a:pt x="113792" y="340360"/>
                </a:lnTo>
                <a:lnTo>
                  <a:pt x="166878" y="340360"/>
                </a:lnTo>
                <a:lnTo>
                  <a:pt x="174382" y="340050"/>
                </a:lnTo>
                <a:lnTo>
                  <a:pt x="208787" y="320294"/>
                </a:lnTo>
                <a:lnTo>
                  <a:pt x="225313" y="277479"/>
                </a:lnTo>
                <a:lnTo>
                  <a:pt x="228854" y="262509"/>
                </a:lnTo>
                <a:lnTo>
                  <a:pt x="266192" y="262509"/>
                </a:lnTo>
                <a:lnTo>
                  <a:pt x="26022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0900"/>
                </a:lnTo>
                <a:lnTo>
                  <a:pt x="15875" y="348742"/>
                </a:lnTo>
                <a:lnTo>
                  <a:pt x="19812" y="346583"/>
                </a:lnTo>
                <a:lnTo>
                  <a:pt x="22733" y="343662"/>
                </a:lnTo>
                <a:lnTo>
                  <a:pt x="24637" y="339852"/>
                </a:lnTo>
                <a:lnTo>
                  <a:pt x="26543" y="336169"/>
                </a:lnTo>
                <a:lnTo>
                  <a:pt x="27812" y="331470"/>
                </a:lnTo>
                <a:lnTo>
                  <a:pt x="28321" y="325755"/>
                </a:lnTo>
                <a:lnTo>
                  <a:pt x="28956" y="319913"/>
                </a:lnTo>
                <a:lnTo>
                  <a:pt x="29210" y="312674"/>
                </a:lnTo>
                <a:lnTo>
                  <a:pt x="29210" y="304038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26797" y="36703"/>
                </a:lnTo>
                <a:lnTo>
                  <a:pt x="24892" y="33020"/>
                </a:lnTo>
                <a:lnTo>
                  <a:pt x="22987" y="29463"/>
                </a:lnTo>
                <a:lnTo>
                  <a:pt x="20066" y="26416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35094" y="872616"/>
            <a:ext cx="351790" cy="375285"/>
          </a:xfrm>
          <a:custGeom>
            <a:avLst/>
            <a:gdLst/>
            <a:ahLst/>
            <a:cxnLst/>
            <a:rect l="l" t="t" r="r" b="b"/>
            <a:pathLst>
              <a:path w="351789" h="375284">
                <a:moveTo>
                  <a:pt x="0" y="0"/>
                </a:moveTo>
                <a:lnTo>
                  <a:pt x="151129" y="0"/>
                </a:lnTo>
                <a:lnTo>
                  <a:pt x="151129" y="18034"/>
                </a:lnTo>
                <a:lnTo>
                  <a:pt x="141604" y="19177"/>
                </a:lnTo>
                <a:lnTo>
                  <a:pt x="134619" y="21844"/>
                </a:lnTo>
                <a:lnTo>
                  <a:pt x="130047" y="26035"/>
                </a:lnTo>
                <a:lnTo>
                  <a:pt x="125475" y="30099"/>
                </a:lnTo>
                <a:lnTo>
                  <a:pt x="123189" y="36068"/>
                </a:lnTo>
                <a:lnTo>
                  <a:pt x="123189" y="43687"/>
                </a:lnTo>
                <a:lnTo>
                  <a:pt x="123189" y="49784"/>
                </a:lnTo>
                <a:lnTo>
                  <a:pt x="123825" y="55625"/>
                </a:lnTo>
                <a:lnTo>
                  <a:pt x="185800" y="284861"/>
                </a:lnTo>
                <a:lnTo>
                  <a:pt x="253237" y="89662"/>
                </a:lnTo>
                <a:lnTo>
                  <a:pt x="255904" y="81915"/>
                </a:lnTo>
                <a:lnTo>
                  <a:pt x="258063" y="74803"/>
                </a:lnTo>
                <a:lnTo>
                  <a:pt x="259587" y="68072"/>
                </a:lnTo>
                <a:lnTo>
                  <a:pt x="261238" y="61341"/>
                </a:lnTo>
                <a:lnTo>
                  <a:pt x="262000" y="54229"/>
                </a:lnTo>
                <a:lnTo>
                  <a:pt x="262000" y="46736"/>
                </a:lnTo>
                <a:lnTo>
                  <a:pt x="262000" y="37846"/>
                </a:lnTo>
                <a:lnTo>
                  <a:pt x="233552" y="18034"/>
                </a:lnTo>
                <a:lnTo>
                  <a:pt x="233552" y="0"/>
                </a:lnTo>
                <a:lnTo>
                  <a:pt x="351281" y="0"/>
                </a:lnTo>
                <a:lnTo>
                  <a:pt x="351281" y="18034"/>
                </a:lnTo>
                <a:lnTo>
                  <a:pt x="344296" y="19177"/>
                </a:lnTo>
                <a:lnTo>
                  <a:pt x="338454" y="21336"/>
                </a:lnTo>
                <a:lnTo>
                  <a:pt x="333628" y="24765"/>
                </a:lnTo>
                <a:lnTo>
                  <a:pt x="328802" y="28067"/>
                </a:lnTo>
                <a:lnTo>
                  <a:pt x="324484" y="32893"/>
                </a:lnTo>
                <a:lnTo>
                  <a:pt x="306704" y="69977"/>
                </a:lnTo>
                <a:lnTo>
                  <a:pt x="192277" y="374777"/>
                </a:lnTo>
                <a:lnTo>
                  <a:pt x="129285" y="374777"/>
                </a:lnTo>
                <a:lnTo>
                  <a:pt x="39115" y="68834"/>
                </a:lnTo>
                <a:lnTo>
                  <a:pt x="22732" y="29337"/>
                </a:lnTo>
                <a:lnTo>
                  <a:pt x="18287" y="25781"/>
                </a:lnTo>
                <a:lnTo>
                  <a:pt x="13969" y="22225"/>
                </a:lnTo>
                <a:lnTo>
                  <a:pt x="7873" y="19685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22852" y="872616"/>
            <a:ext cx="264160" cy="373380"/>
          </a:xfrm>
          <a:custGeom>
            <a:avLst/>
            <a:gdLst/>
            <a:ahLst/>
            <a:cxnLst/>
            <a:rect l="l" t="t" r="r" b="b"/>
            <a:pathLst>
              <a:path w="264160" h="373380">
                <a:moveTo>
                  <a:pt x="0" y="0"/>
                </a:moveTo>
                <a:lnTo>
                  <a:pt x="264033" y="0"/>
                </a:lnTo>
                <a:lnTo>
                  <a:pt x="264033" y="86868"/>
                </a:lnTo>
                <a:lnTo>
                  <a:pt x="226695" y="86868"/>
                </a:lnTo>
                <a:lnTo>
                  <a:pt x="222311" y="74961"/>
                </a:lnTo>
                <a:lnTo>
                  <a:pt x="218297" y="65151"/>
                </a:lnTo>
                <a:lnTo>
                  <a:pt x="191196" y="35004"/>
                </a:lnTo>
                <a:lnTo>
                  <a:pt x="166497" y="32004"/>
                </a:lnTo>
                <a:lnTo>
                  <a:pt x="113792" y="32004"/>
                </a:lnTo>
                <a:lnTo>
                  <a:pt x="113792" y="170942"/>
                </a:lnTo>
                <a:lnTo>
                  <a:pt x="148844" y="170942"/>
                </a:lnTo>
                <a:lnTo>
                  <a:pt x="157352" y="170942"/>
                </a:lnTo>
                <a:lnTo>
                  <a:pt x="184213" y="142557"/>
                </a:lnTo>
                <a:lnTo>
                  <a:pt x="187578" y="127508"/>
                </a:lnTo>
                <a:lnTo>
                  <a:pt x="218439" y="127508"/>
                </a:lnTo>
                <a:lnTo>
                  <a:pt x="218439" y="246634"/>
                </a:lnTo>
                <a:lnTo>
                  <a:pt x="187578" y="246634"/>
                </a:lnTo>
                <a:lnTo>
                  <a:pt x="185866" y="238537"/>
                </a:lnTo>
                <a:lnTo>
                  <a:pt x="183975" y="231394"/>
                </a:lnTo>
                <a:lnTo>
                  <a:pt x="168148" y="206756"/>
                </a:lnTo>
                <a:lnTo>
                  <a:pt x="163575" y="204216"/>
                </a:lnTo>
                <a:lnTo>
                  <a:pt x="157225" y="202946"/>
                </a:lnTo>
                <a:lnTo>
                  <a:pt x="148844" y="202946"/>
                </a:lnTo>
                <a:lnTo>
                  <a:pt x="113792" y="202946"/>
                </a:lnTo>
                <a:lnTo>
                  <a:pt x="113792" y="304292"/>
                </a:lnTo>
                <a:lnTo>
                  <a:pt x="113792" y="313944"/>
                </a:lnTo>
                <a:lnTo>
                  <a:pt x="114173" y="321183"/>
                </a:lnTo>
                <a:lnTo>
                  <a:pt x="114681" y="326263"/>
                </a:lnTo>
                <a:lnTo>
                  <a:pt x="115188" y="331216"/>
                </a:lnTo>
                <a:lnTo>
                  <a:pt x="116205" y="335280"/>
                </a:lnTo>
                <a:lnTo>
                  <a:pt x="117728" y="338455"/>
                </a:lnTo>
                <a:lnTo>
                  <a:pt x="119125" y="341503"/>
                </a:lnTo>
                <a:lnTo>
                  <a:pt x="146938" y="354838"/>
                </a:lnTo>
                <a:lnTo>
                  <a:pt x="14693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3187"/>
                </a:lnTo>
                <a:lnTo>
                  <a:pt x="12064" y="351282"/>
                </a:lnTo>
                <a:lnTo>
                  <a:pt x="15875" y="348996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5882"/>
                </a:lnTo>
                <a:lnTo>
                  <a:pt x="28956" y="320040"/>
                </a:lnTo>
                <a:lnTo>
                  <a:pt x="29210" y="312674"/>
                </a:lnTo>
                <a:lnTo>
                  <a:pt x="29210" y="304038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6" y="24257"/>
                </a:lnTo>
                <a:lnTo>
                  <a:pt x="12319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01188" y="872616"/>
            <a:ext cx="273685" cy="373380"/>
          </a:xfrm>
          <a:custGeom>
            <a:avLst/>
            <a:gdLst/>
            <a:ahLst/>
            <a:cxnLst/>
            <a:rect l="l" t="t" r="r" b="b"/>
            <a:pathLst>
              <a:path w="273685" h="373380">
                <a:moveTo>
                  <a:pt x="0" y="0"/>
                </a:moveTo>
                <a:lnTo>
                  <a:pt x="270891" y="0"/>
                </a:lnTo>
                <a:lnTo>
                  <a:pt x="270891" y="86868"/>
                </a:lnTo>
                <a:lnTo>
                  <a:pt x="233425" y="86868"/>
                </a:lnTo>
                <a:lnTo>
                  <a:pt x="229115" y="74961"/>
                </a:lnTo>
                <a:lnTo>
                  <a:pt x="225139" y="65151"/>
                </a:lnTo>
                <a:lnTo>
                  <a:pt x="198054" y="35004"/>
                </a:lnTo>
                <a:lnTo>
                  <a:pt x="173355" y="32004"/>
                </a:lnTo>
                <a:lnTo>
                  <a:pt x="113792" y="32004"/>
                </a:lnTo>
                <a:lnTo>
                  <a:pt x="113792" y="163068"/>
                </a:lnTo>
                <a:lnTo>
                  <a:pt x="149860" y="163068"/>
                </a:lnTo>
                <a:lnTo>
                  <a:pt x="157861" y="163068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2" y="234569"/>
                </a:lnTo>
                <a:lnTo>
                  <a:pt x="186749" y="227137"/>
                </a:lnTo>
                <a:lnTo>
                  <a:pt x="184657" y="220646"/>
                </a:lnTo>
                <a:lnTo>
                  <a:pt x="169163" y="198628"/>
                </a:lnTo>
                <a:lnTo>
                  <a:pt x="164845" y="196215"/>
                </a:lnTo>
                <a:lnTo>
                  <a:pt x="158495" y="195072"/>
                </a:lnTo>
                <a:lnTo>
                  <a:pt x="149860" y="195072"/>
                </a:lnTo>
                <a:lnTo>
                  <a:pt x="113792" y="195072"/>
                </a:lnTo>
                <a:lnTo>
                  <a:pt x="113792" y="340868"/>
                </a:lnTo>
                <a:lnTo>
                  <a:pt x="173100" y="340868"/>
                </a:lnTo>
                <a:lnTo>
                  <a:pt x="179450" y="340868"/>
                </a:lnTo>
                <a:lnTo>
                  <a:pt x="184785" y="340487"/>
                </a:lnTo>
                <a:lnTo>
                  <a:pt x="189230" y="339598"/>
                </a:lnTo>
                <a:lnTo>
                  <a:pt x="193548" y="338836"/>
                </a:lnTo>
                <a:lnTo>
                  <a:pt x="197485" y="337438"/>
                </a:lnTo>
                <a:lnTo>
                  <a:pt x="200913" y="335407"/>
                </a:lnTo>
                <a:lnTo>
                  <a:pt x="204469" y="333375"/>
                </a:lnTo>
                <a:lnTo>
                  <a:pt x="207772" y="330708"/>
                </a:lnTo>
                <a:lnTo>
                  <a:pt x="210947" y="327152"/>
                </a:lnTo>
                <a:lnTo>
                  <a:pt x="214122" y="323723"/>
                </a:lnTo>
                <a:lnTo>
                  <a:pt x="231473" y="288496"/>
                </a:lnTo>
                <a:lnTo>
                  <a:pt x="236219" y="273177"/>
                </a:lnTo>
                <a:lnTo>
                  <a:pt x="273557" y="273177"/>
                </a:lnTo>
                <a:lnTo>
                  <a:pt x="26847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6" y="320294"/>
                </a:lnTo>
                <a:lnTo>
                  <a:pt x="29210" y="313055"/>
                </a:lnTo>
                <a:lnTo>
                  <a:pt x="29210" y="304292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4"/>
                </a:lnTo>
                <a:lnTo>
                  <a:pt x="28067" y="41402"/>
                </a:lnTo>
                <a:lnTo>
                  <a:pt x="16256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6204" y="872616"/>
            <a:ext cx="296545" cy="373380"/>
          </a:xfrm>
          <a:custGeom>
            <a:avLst/>
            <a:gdLst/>
            <a:ahLst/>
            <a:cxnLst/>
            <a:rect l="l" t="t" r="r" b="b"/>
            <a:pathLst>
              <a:path w="296544" h="373380">
                <a:moveTo>
                  <a:pt x="0" y="0"/>
                </a:moveTo>
                <a:lnTo>
                  <a:pt x="158622" y="0"/>
                </a:lnTo>
                <a:lnTo>
                  <a:pt x="191011" y="1547"/>
                </a:lnTo>
                <a:lnTo>
                  <a:pt x="242740" y="13930"/>
                </a:lnTo>
                <a:lnTo>
                  <a:pt x="277203" y="38794"/>
                </a:lnTo>
                <a:lnTo>
                  <a:pt x="294399" y="76807"/>
                </a:lnTo>
                <a:lnTo>
                  <a:pt x="296544" y="100837"/>
                </a:lnTo>
                <a:lnTo>
                  <a:pt x="295542" y="118360"/>
                </a:lnTo>
                <a:lnTo>
                  <a:pt x="280415" y="163830"/>
                </a:lnTo>
                <a:lnTo>
                  <a:pt x="248108" y="196726"/>
                </a:lnTo>
                <a:lnTo>
                  <a:pt x="199310" y="214756"/>
                </a:lnTo>
                <a:lnTo>
                  <a:pt x="157225" y="218186"/>
                </a:lnTo>
                <a:lnTo>
                  <a:pt x="144581" y="218134"/>
                </a:lnTo>
                <a:lnTo>
                  <a:pt x="133127" y="217963"/>
                </a:lnTo>
                <a:lnTo>
                  <a:pt x="122864" y="217650"/>
                </a:lnTo>
                <a:lnTo>
                  <a:pt x="113791" y="217170"/>
                </a:lnTo>
                <a:lnTo>
                  <a:pt x="113791" y="304546"/>
                </a:lnTo>
                <a:lnTo>
                  <a:pt x="119760" y="342138"/>
                </a:lnTo>
                <a:lnTo>
                  <a:pt x="121793" y="345059"/>
                </a:lnTo>
                <a:lnTo>
                  <a:pt x="146938" y="354838"/>
                </a:lnTo>
                <a:lnTo>
                  <a:pt x="146938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2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0" y="326009"/>
                </a:lnTo>
                <a:lnTo>
                  <a:pt x="28956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6" y="53086"/>
                </a:lnTo>
                <a:lnTo>
                  <a:pt x="28447" y="47244"/>
                </a:lnTo>
                <a:lnTo>
                  <a:pt x="28066" y="41402"/>
                </a:lnTo>
                <a:lnTo>
                  <a:pt x="16256" y="24257"/>
                </a:lnTo>
                <a:lnTo>
                  <a:pt x="12318" y="21971"/>
                </a:lnTo>
                <a:lnTo>
                  <a:pt x="6857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515872" y="872616"/>
            <a:ext cx="344805" cy="373380"/>
          </a:xfrm>
          <a:custGeom>
            <a:avLst/>
            <a:gdLst/>
            <a:ahLst/>
            <a:cxnLst/>
            <a:rect l="l" t="t" r="r" b="b"/>
            <a:pathLst>
              <a:path w="344805" h="373380">
                <a:moveTo>
                  <a:pt x="0" y="0"/>
                </a:moveTo>
                <a:lnTo>
                  <a:pt x="159130" y="0"/>
                </a:lnTo>
                <a:lnTo>
                  <a:pt x="174686" y="285"/>
                </a:lnTo>
                <a:lnTo>
                  <a:pt x="213995" y="4572"/>
                </a:lnTo>
                <a:lnTo>
                  <a:pt x="253365" y="18287"/>
                </a:lnTo>
                <a:lnTo>
                  <a:pt x="282035" y="43640"/>
                </a:lnTo>
                <a:lnTo>
                  <a:pt x="296608" y="81327"/>
                </a:lnTo>
                <a:lnTo>
                  <a:pt x="297941" y="100584"/>
                </a:lnTo>
                <a:lnTo>
                  <a:pt x="297348" y="113444"/>
                </a:lnTo>
                <a:lnTo>
                  <a:pt x="283378" y="155571"/>
                </a:lnTo>
                <a:lnTo>
                  <a:pt x="254474" y="184467"/>
                </a:lnTo>
                <a:lnTo>
                  <a:pt x="220345" y="202184"/>
                </a:lnTo>
                <a:lnTo>
                  <a:pt x="220345" y="204850"/>
                </a:lnTo>
                <a:lnTo>
                  <a:pt x="253746" y="228219"/>
                </a:lnTo>
                <a:lnTo>
                  <a:pt x="277748" y="265175"/>
                </a:lnTo>
                <a:lnTo>
                  <a:pt x="294894" y="302387"/>
                </a:lnTo>
                <a:lnTo>
                  <a:pt x="300609" y="314005"/>
                </a:lnTo>
                <a:lnTo>
                  <a:pt x="323655" y="345193"/>
                </a:lnTo>
                <a:lnTo>
                  <a:pt x="344551" y="354838"/>
                </a:lnTo>
                <a:lnTo>
                  <a:pt x="344551" y="372872"/>
                </a:lnTo>
                <a:lnTo>
                  <a:pt x="239522" y="372872"/>
                </a:lnTo>
                <a:lnTo>
                  <a:pt x="231300" y="360586"/>
                </a:lnTo>
                <a:lnTo>
                  <a:pt x="222615" y="345646"/>
                </a:lnTo>
                <a:lnTo>
                  <a:pt x="213429" y="328062"/>
                </a:lnTo>
                <a:lnTo>
                  <a:pt x="203708" y="307848"/>
                </a:lnTo>
                <a:lnTo>
                  <a:pt x="182372" y="261112"/>
                </a:lnTo>
                <a:lnTo>
                  <a:pt x="177776" y="251489"/>
                </a:lnTo>
                <a:lnTo>
                  <a:pt x="151891" y="219583"/>
                </a:lnTo>
                <a:lnTo>
                  <a:pt x="147065" y="217424"/>
                </a:lnTo>
                <a:lnTo>
                  <a:pt x="139700" y="216281"/>
                </a:lnTo>
                <a:lnTo>
                  <a:pt x="129666" y="216281"/>
                </a:lnTo>
                <a:lnTo>
                  <a:pt x="113791" y="216281"/>
                </a:lnTo>
                <a:lnTo>
                  <a:pt x="113791" y="304292"/>
                </a:lnTo>
                <a:lnTo>
                  <a:pt x="113911" y="313741"/>
                </a:lnTo>
                <a:lnTo>
                  <a:pt x="123190" y="346075"/>
                </a:lnTo>
                <a:lnTo>
                  <a:pt x="126746" y="349377"/>
                </a:lnTo>
                <a:lnTo>
                  <a:pt x="133477" y="352298"/>
                </a:lnTo>
                <a:lnTo>
                  <a:pt x="143383" y="354838"/>
                </a:lnTo>
                <a:lnTo>
                  <a:pt x="143383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5" y="351028"/>
                </a:lnTo>
                <a:lnTo>
                  <a:pt x="15875" y="348869"/>
                </a:lnTo>
                <a:lnTo>
                  <a:pt x="19812" y="346837"/>
                </a:lnTo>
                <a:lnTo>
                  <a:pt x="22733" y="343916"/>
                </a:lnTo>
                <a:lnTo>
                  <a:pt x="24637" y="340233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6009"/>
                </a:lnTo>
                <a:lnTo>
                  <a:pt x="28956" y="320294"/>
                </a:lnTo>
                <a:lnTo>
                  <a:pt x="29209" y="313055"/>
                </a:lnTo>
                <a:lnTo>
                  <a:pt x="29209" y="304292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6" y="53086"/>
                </a:lnTo>
                <a:lnTo>
                  <a:pt x="28447" y="47244"/>
                </a:lnTo>
                <a:lnTo>
                  <a:pt x="28066" y="41402"/>
                </a:lnTo>
                <a:lnTo>
                  <a:pt x="16256" y="24257"/>
                </a:lnTo>
                <a:lnTo>
                  <a:pt x="12318" y="21971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2420" y="872616"/>
            <a:ext cx="337820" cy="377190"/>
          </a:xfrm>
          <a:custGeom>
            <a:avLst/>
            <a:gdLst/>
            <a:ahLst/>
            <a:cxnLst/>
            <a:rect l="l" t="t" r="r" b="b"/>
            <a:pathLst>
              <a:path w="337819" h="377190">
                <a:moveTo>
                  <a:pt x="0" y="0"/>
                </a:moveTo>
                <a:lnTo>
                  <a:pt x="143421" y="0"/>
                </a:lnTo>
                <a:lnTo>
                  <a:pt x="143421" y="18034"/>
                </a:lnTo>
                <a:lnTo>
                  <a:pt x="135915" y="20066"/>
                </a:lnTo>
                <a:lnTo>
                  <a:pt x="130403" y="22225"/>
                </a:lnTo>
                <a:lnTo>
                  <a:pt x="126847" y="24511"/>
                </a:lnTo>
                <a:lnTo>
                  <a:pt x="123304" y="26797"/>
                </a:lnTo>
                <a:lnTo>
                  <a:pt x="120611" y="29463"/>
                </a:lnTo>
                <a:lnTo>
                  <a:pt x="118795" y="32766"/>
                </a:lnTo>
                <a:lnTo>
                  <a:pt x="116979" y="36068"/>
                </a:lnTo>
                <a:lnTo>
                  <a:pt x="115697" y="40386"/>
                </a:lnTo>
                <a:lnTo>
                  <a:pt x="114973" y="45593"/>
                </a:lnTo>
                <a:lnTo>
                  <a:pt x="114249" y="50927"/>
                </a:lnTo>
                <a:lnTo>
                  <a:pt x="113880" y="58674"/>
                </a:lnTo>
                <a:lnTo>
                  <a:pt x="113880" y="68834"/>
                </a:lnTo>
                <a:lnTo>
                  <a:pt x="113880" y="249047"/>
                </a:lnTo>
                <a:lnTo>
                  <a:pt x="116611" y="288417"/>
                </a:lnTo>
                <a:lnTo>
                  <a:pt x="130547" y="324846"/>
                </a:lnTo>
                <a:lnTo>
                  <a:pt x="170099" y="344759"/>
                </a:lnTo>
                <a:lnTo>
                  <a:pt x="179743" y="345186"/>
                </a:lnTo>
                <a:lnTo>
                  <a:pt x="192766" y="344493"/>
                </a:lnTo>
                <a:lnTo>
                  <a:pt x="227501" y="327842"/>
                </a:lnTo>
                <a:lnTo>
                  <a:pt x="242875" y="291508"/>
                </a:lnTo>
                <a:lnTo>
                  <a:pt x="246037" y="242824"/>
                </a:lnTo>
                <a:lnTo>
                  <a:pt x="246037" y="68580"/>
                </a:lnTo>
                <a:lnTo>
                  <a:pt x="240830" y="30353"/>
                </a:lnTo>
                <a:lnTo>
                  <a:pt x="237274" y="27050"/>
                </a:lnTo>
                <a:lnTo>
                  <a:pt x="233845" y="23749"/>
                </a:lnTo>
                <a:lnTo>
                  <a:pt x="227114" y="20828"/>
                </a:lnTo>
                <a:lnTo>
                  <a:pt x="217081" y="18034"/>
                </a:lnTo>
                <a:lnTo>
                  <a:pt x="217081" y="0"/>
                </a:lnTo>
                <a:lnTo>
                  <a:pt x="337223" y="0"/>
                </a:lnTo>
                <a:lnTo>
                  <a:pt x="337223" y="18034"/>
                </a:lnTo>
                <a:lnTo>
                  <a:pt x="330746" y="19812"/>
                </a:lnTo>
                <a:lnTo>
                  <a:pt x="325539" y="21844"/>
                </a:lnTo>
                <a:lnTo>
                  <a:pt x="309156" y="46862"/>
                </a:lnTo>
                <a:lnTo>
                  <a:pt x="308648" y="52578"/>
                </a:lnTo>
                <a:lnTo>
                  <a:pt x="308267" y="59817"/>
                </a:lnTo>
                <a:lnTo>
                  <a:pt x="308267" y="68580"/>
                </a:lnTo>
                <a:lnTo>
                  <a:pt x="308267" y="239268"/>
                </a:lnTo>
                <a:lnTo>
                  <a:pt x="305213" y="283809"/>
                </a:lnTo>
                <a:lnTo>
                  <a:pt x="291268" y="326074"/>
                </a:lnTo>
                <a:lnTo>
                  <a:pt x="265555" y="354266"/>
                </a:lnTo>
                <a:lnTo>
                  <a:pt x="229390" y="370697"/>
                </a:lnTo>
                <a:lnTo>
                  <a:pt x="184142" y="376930"/>
                </a:lnTo>
                <a:lnTo>
                  <a:pt x="171234" y="377190"/>
                </a:lnTo>
                <a:lnTo>
                  <a:pt x="152572" y="376687"/>
                </a:lnTo>
                <a:lnTo>
                  <a:pt x="105689" y="369062"/>
                </a:lnTo>
                <a:lnTo>
                  <a:pt x="71151" y="352399"/>
                </a:lnTo>
                <a:lnTo>
                  <a:pt x="41849" y="316497"/>
                </a:lnTo>
                <a:lnTo>
                  <a:pt x="31234" y="278780"/>
                </a:lnTo>
                <a:lnTo>
                  <a:pt x="29222" y="245491"/>
                </a:lnTo>
                <a:lnTo>
                  <a:pt x="29222" y="68834"/>
                </a:lnTo>
                <a:lnTo>
                  <a:pt x="29222" y="60325"/>
                </a:lnTo>
                <a:lnTo>
                  <a:pt x="28994" y="53086"/>
                </a:lnTo>
                <a:lnTo>
                  <a:pt x="28536" y="47244"/>
                </a:lnTo>
                <a:lnTo>
                  <a:pt x="28079" y="41402"/>
                </a:lnTo>
                <a:lnTo>
                  <a:pt x="16243" y="24257"/>
                </a:lnTo>
                <a:lnTo>
                  <a:pt x="12331" y="21971"/>
                </a:lnTo>
                <a:lnTo>
                  <a:pt x="6921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4981" y="872616"/>
            <a:ext cx="297180" cy="373380"/>
          </a:xfrm>
          <a:custGeom>
            <a:avLst/>
            <a:gdLst/>
            <a:ahLst/>
            <a:cxnLst/>
            <a:rect l="l" t="t" r="r" b="b"/>
            <a:pathLst>
              <a:path w="297180" h="373380">
                <a:moveTo>
                  <a:pt x="0" y="0"/>
                </a:moveTo>
                <a:lnTo>
                  <a:pt x="158673" y="0"/>
                </a:lnTo>
                <a:lnTo>
                  <a:pt x="191052" y="1547"/>
                </a:lnTo>
                <a:lnTo>
                  <a:pt x="242802" y="13930"/>
                </a:lnTo>
                <a:lnTo>
                  <a:pt x="277230" y="38794"/>
                </a:lnTo>
                <a:lnTo>
                  <a:pt x="294432" y="76807"/>
                </a:lnTo>
                <a:lnTo>
                  <a:pt x="296583" y="100837"/>
                </a:lnTo>
                <a:lnTo>
                  <a:pt x="295575" y="118360"/>
                </a:lnTo>
                <a:lnTo>
                  <a:pt x="280466" y="163830"/>
                </a:lnTo>
                <a:lnTo>
                  <a:pt x="248160" y="196726"/>
                </a:lnTo>
                <a:lnTo>
                  <a:pt x="199364" y="214756"/>
                </a:lnTo>
                <a:lnTo>
                  <a:pt x="157302" y="218186"/>
                </a:lnTo>
                <a:lnTo>
                  <a:pt x="144657" y="218134"/>
                </a:lnTo>
                <a:lnTo>
                  <a:pt x="133205" y="217963"/>
                </a:lnTo>
                <a:lnTo>
                  <a:pt x="122946" y="217650"/>
                </a:lnTo>
                <a:lnTo>
                  <a:pt x="113880" y="217170"/>
                </a:lnTo>
                <a:lnTo>
                  <a:pt x="113880" y="304546"/>
                </a:lnTo>
                <a:lnTo>
                  <a:pt x="121843" y="345059"/>
                </a:lnTo>
                <a:lnTo>
                  <a:pt x="146926" y="354838"/>
                </a:lnTo>
                <a:lnTo>
                  <a:pt x="146926" y="372872"/>
                </a:lnTo>
                <a:lnTo>
                  <a:pt x="0" y="372872"/>
                </a:lnTo>
                <a:lnTo>
                  <a:pt x="0" y="354838"/>
                </a:lnTo>
                <a:lnTo>
                  <a:pt x="6731" y="352933"/>
                </a:lnTo>
                <a:lnTo>
                  <a:pt x="12064" y="351028"/>
                </a:lnTo>
                <a:lnTo>
                  <a:pt x="15976" y="348869"/>
                </a:lnTo>
                <a:lnTo>
                  <a:pt x="19888" y="346837"/>
                </a:lnTo>
                <a:lnTo>
                  <a:pt x="22796" y="343916"/>
                </a:lnTo>
                <a:lnTo>
                  <a:pt x="24714" y="340233"/>
                </a:lnTo>
                <a:lnTo>
                  <a:pt x="26619" y="336423"/>
                </a:lnTo>
                <a:lnTo>
                  <a:pt x="27851" y="331724"/>
                </a:lnTo>
                <a:lnTo>
                  <a:pt x="28397" y="326009"/>
                </a:lnTo>
                <a:lnTo>
                  <a:pt x="28943" y="320294"/>
                </a:lnTo>
                <a:lnTo>
                  <a:pt x="29222" y="313055"/>
                </a:lnTo>
                <a:lnTo>
                  <a:pt x="29222" y="304292"/>
                </a:lnTo>
                <a:lnTo>
                  <a:pt x="29222" y="68834"/>
                </a:lnTo>
                <a:lnTo>
                  <a:pt x="29222" y="60325"/>
                </a:lnTo>
                <a:lnTo>
                  <a:pt x="28994" y="53086"/>
                </a:lnTo>
                <a:lnTo>
                  <a:pt x="28536" y="47244"/>
                </a:lnTo>
                <a:lnTo>
                  <a:pt x="28079" y="41402"/>
                </a:lnTo>
                <a:lnTo>
                  <a:pt x="16243" y="24257"/>
                </a:lnTo>
                <a:lnTo>
                  <a:pt x="12331" y="21971"/>
                </a:lnTo>
                <a:lnTo>
                  <a:pt x="6921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71032" y="870711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9003" y="0"/>
                </a:moveTo>
                <a:lnTo>
                  <a:pt x="231901" y="0"/>
                </a:lnTo>
                <a:lnTo>
                  <a:pt x="321944" y="305942"/>
                </a:lnTo>
                <a:lnTo>
                  <a:pt x="324854" y="315398"/>
                </a:lnTo>
                <a:lnTo>
                  <a:pt x="342772" y="348868"/>
                </a:lnTo>
                <a:lnTo>
                  <a:pt x="347090" y="352425"/>
                </a:lnTo>
                <a:lnTo>
                  <a:pt x="353187" y="355091"/>
                </a:lnTo>
                <a:lnTo>
                  <a:pt x="361060" y="356742"/>
                </a:lnTo>
                <a:lnTo>
                  <a:pt x="361060" y="374776"/>
                </a:lnTo>
                <a:lnTo>
                  <a:pt x="210312" y="374776"/>
                </a:lnTo>
                <a:lnTo>
                  <a:pt x="210312" y="356742"/>
                </a:lnTo>
                <a:lnTo>
                  <a:pt x="219709" y="355600"/>
                </a:lnTo>
                <a:lnTo>
                  <a:pt x="226821" y="352933"/>
                </a:lnTo>
                <a:lnTo>
                  <a:pt x="231266" y="348741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89" y="319150"/>
                </a:lnTo>
                <a:lnTo>
                  <a:pt x="222630" y="259207"/>
                </a:lnTo>
                <a:lnTo>
                  <a:pt x="105917" y="259207"/>
                </a:lnTo>
                <a:lnTo>
                  <a:pt x="96900" y="285114"/>
                </a:lnTo>
                <a:lnTo>
                  <a:pt x="94360" y="292480"/>
                </a:lnTo>
                <a:lnTo>
                  <a:pt x="92328" y="299465"/>
                </a:lnTo>
                <a:lnTo>
                  <a:pt x="90677" y="306324"/>
                </a:lnTo>
                <a:lnTo>
                  <a:pt x="89026" y="313182"/>
                </a:lnTo>
                <a:lnTo>
                  <a:pt x="88264" y="320421"/>
                </a:lnTo>
                <a:lnTo>
                  <a:pt x="88264" y="328040"/>
                </a:lnTo>
                <a:lnTo>
                  <a:pt x="90029" y="339848"/>
                </a:lnTo>
                <a:lnTo>
                  <a:pt x="95329" y="348583"/>
                </a:lnTo>
                <a:lnTo>
                  <a:pt x="104177" y="354222"/>
                </a:lnTo>
                <a:lnTo>
                  <a:pt x="116585" y="356742"/>
                </a:lnTo>
                <a:lnTo>
                  <a:pt x="116585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0" y="355980"/>
                </a:lnTo>
                <a:lnTo>
                  <a:pt x="12700" y="353567"/>
                </a:lnTo>
                <a:lnTo>
                  <a:pt x="38163" y="320563"/>
                </a:lnTo>
                <a:lnTo>
                  <a:pt x="45084" y="303402"/>
                </a:lnTo>
                <a:lnTo>
                  <a:pt x="1590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30496" y="870711"/>
            <a:ext cx="361315" cy="375285"/>
          </a:xfrm>
          <a:custGeom>
            <a:avLst/>
            <a:gdLst/>
            <a:ahLst/>
            <a:cxnLst/>
            <a:rect l="l" t="t" r="r" b="b"/>
            <a:pathLst>
              <a:path w="361314" h="375284">
                <a:moveTo>
                  <a:pt x="159003" y="0"/>
                </a:moveTo>
                <a:lnTo>
                  <a:pt x="231901" y="0"/>
                </a:lnTo>
                <a:lnTo>
                  <a:pt x="321944" y="305942"/>
                </a:lnTo>
                <a:lnTo>
                  <a:pt x="324854" y="315398"/>
                </a:lnTo>
                <a:lnTo>
                  <a:pt x="342773" y="348868"/>
                </a:lnTo>
                <a:lnTo>
                  <a:pt x="347090" y="352425"/>
                </a:lnTo>
                <a:lnTo>
                  <a:pt x="353187" y="355091"/>
                </a:lnTo>
                <a:lnTo>
                  <a:pt x="361061" y="356742"/>
                </a:lnTo>
                <a:lnTo>
                  <a:pt x="361061" y="374776"/>
                </a:lnTo>
                <a:lnTo>
                  <a:pt x="210312" y="374776"/>
                </a:lnTo>
                <a:lnTo>
                  <a:pt x="210312" y="356742"/>
                </a:lnTo>
                <a:lnTo>
                  <a:pt x="219709" y="355600"/>
                </a:lnTo>
                <a:lnTo>
                  <a:pt x="226821" y="352933"/>
                </a:lnTo>
                <a:lnTo>
                  <a:pt x="231266" y="348741"/>
                </a:lnTo>
                <a:lnTo>
                  <a:pt x="235838" y="344550"/>
                </a:lnTo>
                <a:lnTo>
                  <a:pt x="238125" y="338709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37489" y="319150"/>
                </a:lnTo>
                <a:lnTo>
                  <a:pt x="222630" y="259207"/>
                </a:lnTo>
                <a:lnTo>
                  <a:pt x="105917" y="259207"/>
                </a:lnTo>
                <a:lnTo>
                  <a:pt x="96900" y="285114"/>
                </a:lnTo>
                <a:lnTo>
                  <a:pt x="94361" y="292480"/>
                </a:lnTo>
                <a:lnTo>
                  <a:pt x="92328" y="299465"/>
                </a:lnTo>
                <a:lnTo>
                  <a:pt x="90677" y="306324"/>
                </a:lnTo>
                <a:lnTo>
                  <a:pt x="89026" y="313182"/>
                </a:lnTo>
                <a:lnTo>
                  <a:pt x="88264" y="320421"/>
                </a:lnTo>
                <a:lnTo>
                  <a:pt x="88264" y="328040"/>
                </a:lnTo>
                <a:lnTo>
                  <a:pt x="90029" y="339848"/>
                </a:lnTo>
                <a:lnTo>
                  <a:pt x="95329" y="348583"/>
                </a:lnTo>
                <a:lnTo>
                  <a:pt x="104177" y="354222"/>
                </a:lnTo>
                <a:lnTo>
                  <a:pt x="116586" y="356742"/>
                </a:lnTo>
                <a:lnTo>
                  <a:pt x="116586" y="374776"/>
                </a:lnTo>
                <a:lnTo>
                  <a:pt x="0" y="374776"/>
                </a:lnTo>
                <a:lnTo>
                  <a:pt x="0" y="356742"/>
                </a:lnTo>
                <a:lnTo>
                  <a:pt x="6730" y="355980"/>
                </a:lnTo>
                <a:lnTo>
                  <a:pt x="12700" y="353567"/>
                </a:lnTo>
                <a:lnTo>
                  <a:pt x="38163" y="320563"/>
                </a:lnTo>
                <a:lnTo>
                  <a:pt x="45084" y="303402"/>
                </a:lnTo>
                <a:lnTo>
                  <a:pt x="1590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73875" y="868299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5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1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2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8" y="381508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636898" y="868299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6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2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9" y="381508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220973" y="868299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8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6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3" y="189356"/>
                </a:lnTo>
                <a:lnTo>
                  <a:pt x="235203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0" y="381508"/>
                </a:lnTo>
                <a:lnTo>
                  <a:pt x="100611" y="381315"/>
                </a:lnTo>
                <a:lnTo>
                  <a:pt x="56641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11373" y="868299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90119" y="2539"/>
                </a:lnTo>
                <a:lnTo>
                  <a:pt x="240537" y="11684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437" y="80716"/>
                </a:lnTo>
                <a:lnTo>
                  <a:pt x="197294" y="71596"/>
                </a:lnTo>
                <a:lnTo>
                  <a:pt x="169799" y="37973"/>
                </a:lnTo>
                <a:lnTo>
                  <a:pt x="139573" y="31876"/>
                </a:lnTo>
                <a:lnTo>
                  <a:pt x="131974" y="32230"/>
                </a:lnTo>
                <a:lnTo>
                  <a:pt x="92328" y="53593"/>
                </a:lnTo>
                <a:lnTo>
                  <a:pt x="85217" y="79755"/>
                </a:lnTo>
                <a:lnTo>
                  <a:pt x="85598" y="87399"/>
                </a:lnTo>
                <a:lnTo>
                  <a:pt x="105279" y="124243"/>
                </a:lnTo>
                <a:lnTo>
                  <a:pt x="141071" y="148189"/>
                </a:lnTo>
                <a:lnTo>
                  <a:pt x="154050" y="155066"/>
                </a:lnTo>
                <a:lnTo>
                  <a:pt x="169931" y="163782"/>
                </a:lnTo>
                <a:lnTo>
                  <a:pt x="206882" y="189356"/>
                </a:lnTo>
                <a:lnTo>
                  <a:pt x="235203" y="225933"/>
                </a:lnTo>
                <a:lnTo>
                  <a:pt x="244348" y="272034"/>
                </a:lnTo>
                <a:lnTo>
                  <a:pt x="243391" y="288250"/>
                </a:lnTo>
                <a:lnTo>
                  <a:pt x="228853" y="330326"/>
                </a:lnTo>
                <a:lnTo>
                  <a:pt x="197492" y="360920"/>
                </a:lnTo>
                <a:lnTo>
                  <a:pt x="151431" y="378190"/>
                </a:lnTo>
                <a:lnTo>
                  <a:pt x="114681" y="381508"/>
                </a:lnTo>
                <a:lnTo>
                  <a:pt x="100611" y="381315"/>
                </a:lnTo>
                <a:lnTo>
                  <a:pt x="56642" y="378333"/>
                </a:lnTo>
                <a:lnTo>
                  <a:pt x="13475" y="372046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303"/>
                </a:lnTo>
                <a:lnTo>
                  <a:pt x="46481" y="313467"/>
                </a:lnTo>
                <a:lnTo>
                  <a:pt x="79914" y="345519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130"/>
                </a:lnTo>
                <a:lnTo>
                  <a:pt x="164337" y="296037"/>
                </a:lnTo>
                <a:lnTo>
                  <a:pt x="163955" y="287845"/>
                </a:lnTo>
                <a:lnTo>
                  <a:pt x="144399" y="248697"/>
                </a:lnTo>
                <a:lnTo>
                  <a:pt x="110847" y="225522"/>
                </a:lnTo>
                <a:lnTo>
                  <a:pt x="88725" y="213945"/>
                </a:lnTo>
                <a:lnTo>
                  <a:pt x="78866" y="208454"/>
                </a:lnTo>
                <a:lnTo>
                  <a:pt x="44672" y="185086"/>
                </a:lnTo>
                <a:lnTo>
                  <a:pt x="16115" y="149756"/>
                </a:lnTo>
                <a:lnTo>
                  <a:pt x="5714" y="104901"/>
                </a:lnTo>
                <a:lnTo>
                  <a:pt x="6760" y="88685"/>
                </a:lnTo>
                <a:lnTo>
                  <a:pt x="22351" y="47751"/>
                </a:lnTo>
                <a:lnTo>
                  <a:pt x="55749" y="18926"/>
                </a:lnTo>
                <a:lnTo>
                  <a:pt x="104600" y="3047"/>
                </a:lnTo>
                <a:lnTo>
                  <a:pt x="123493" y="761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28723" y="868299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69" h="381634">
                <a:moveTo>
                  <a:pt x="167385" y="0"/>
                </a:moveTo>
                <a:lnTo>
                  <a:pt x="205700" y="2928"/>
                </a:lnTo>
                <a:lnTo>
                  <a:pt x="267041" y="26360"/>
                </a:lnTo>
                <a:lnTo>
                  <a:pt x="307976" y="73074"/>
                </a:lnTo>
                <a:lnTo>
                  <a:pt x="328412" y="142642"/>
                </a:lnTo>
                <a:lnTo>
                  <a:pt x="330962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2" y="335279"/>
                </a:lnTo>
                <a:lnTo>
                  <a:pt x="245705" y="363926"/>
                </a:lnTo>
                <a:lnTo>
                  <a:pt x="197580" y="378729"/>
                </a:lnTo>
                <a:lnTo>
                  <a:pt x="160908" y="381508"/>
                </a:lnTo>
                <a:lnTo>
                  <a:pt x="123233" y="378577"/>
                </a:lnTo>
                <a:lnTo>
                  <a:pt x="62932" y="355093"/>
                </a:lnTo>
                <a:lnTo>
                  <a:pt x="22663" y="308086"/>
                </a:lnTo>
                <a:lnTo>
                  <a:pt x="2522" y="237791"/>
                </a:lnTo>
                <a:lnTo>
                  <a:pt x="0" y="193928"/>
                </a:lnTo>
                <a:lnTo>
                  <a:pt x="1216" y="164284"/>
                </a:lnTo>
                <a:lnTo>
                  <a:pt x="10983" y="111758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19839" y="1591380"/>
            <a:ext cx="7550303" cy="100366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62711" y="2563367"/>
            <a:ext cx="7616952" cy="10226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2711" y="3546347"/>
            <a:ext cx="7656576" cy="105613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2711" y="4527803"/>
            <a:ext cx="7616952" cy="102260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62711" y="5509259"/>
            <a:ext cx="7616952" cy="10226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80440" y="1850263"/>
            <a:ext cx="7221220" cy="431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Ensure </a:t>
            </a:r>
            <a:r>
              <a:rPr sz="2400" b="1" dirty="0">
                <a:latin typeface="Arial"/>
                <a:cs typeface="Arial"/>
              </a:rPr>
              <a:t>that data collection is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complete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sz="2400" b="1" spc="-5" dirty="0">
                <a:latin typeface="Arial"/>
                <a:cs typeface="Arial"/>
              </a:rPr>
              <a:t>Ensure </a:t>
            </a:r>
            <a:r>
              <a:rPr sz="2400" b="1" dirty="0">
                <a:latin typeface="Arial"/>
                <a:cs typeface="Arial"/>
              </a:rPr>
              <a:t>that objective </a:t>
            </a:r>
            <a:r>
              <a:rPr sz="2400" b="1" spc="-5" dirty="0">
                <a:latin typeface="Arial"/>
                <a:cs typeface="Arial"/>
              </a:rPr>
              <a:t>and subjective </a:t>
            </a:r>
            <a:r>
              <a:rPr sz="2400" b="1" dirty="0">
                <a:latin typeface="Arial"/>
                <a:cs typeface="Arial"/>
              </a:rPr>
              <a:t>data</a:t>
            </a:r>
            <a:r>
              <a:rPr sz="2400" b="1" spc="1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agree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500">
              <a:latin typeface="Times New Roman"/>
              <a:cs typeface="Times New Roman"/>
            </a:endParaRPr>
          </a:p>
          <a:p>
            <a:pPr marL="12700" marR="5080">
              <a:lnSpc>
                <a:spcPts val="2480"/>
              </a:lnSpc>
              <a:tabLst>
                <a:tab pos="1243965" algn="l"/>
                <a:tab pos="2946400" algn="l"/>
                <a:tab pos="3837940" algn="l"/>
                <a:tab pos="4662805" algn="l"/>
                <a:tab pos="5536565" algn="l"/>
                <a:tab pos="6496685" algn="l"/>
              </a:tabLst>
            </a:pPr>
            <a:r>
              <a:rPr sz="2400" b="1" dirty="0">
                <a:latin typeface="Arial"/>
                <a:cs typeface="Arial"/>
              </a:rPr>
              <a:t>Obta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n	</a:t>
            </a:r>
            <a:r>
              <a:rPr sz="2400" b="1" spc="-20" dirty="0">
                <a:latin typeface="Arial"/>
                <a:cs typeface="Arial"/>
              </a:rPr>
              <a:t>a</a:t>
            </a:r>
            <a:r>
              <a:rPr sz="2400" b="1" dirty="0">
                <a:latin typeface="Arial"/>
                <a:cs typeface="Arial"/>
              </a:rPr>
              <a:t>ddit</a:t>
            </a:r>
            <a:r>
              <a:rPr sz="2400" b="1" spc="5" dirty="0">
                <a:latin typeface="Arial"/>
                <a:cs typeface="Arial"/>
              </a:rPr>
              <a:t>i</a:t>
            </a:r>
            <a:r>
              <a:rPr sz="2400" b="1" dirty="0">
                <a:latin typeface="Arial"/>
                <a:cs typeface="Arial"/>
              </a:rPr>
              <a:t>onal	data	that	</a:t>
            </a:r>
            <a:r>
              <a:rPr sz="2400" b="1" spc="-5" dirty="0">
                <a:latin typeface="Arial"/>
                <a:cs typeface="Arial"/>
              </a:rPr>
              <a:t>m</a:t>
            </a:r>
            <a:r>
              <a:rPr sz="2400" b="1" dirty="0">
                <a:latin typeface="Arial"/>
                <a:cs typeface="Arial"/>
              </a:rPr>
              <a:t>a</a:t>
            </a:r>
            <a:r>
              <a:rPr sz="2400" b="1" spc="-5" dirty="0">
                <a:latin typeface="Arial"/>
                <a:cs typeface="Arial"/>
              </a:rPr>
              <a:t>y</a:t>
            </a:r>
            <a:r>
              <a:rPr sz="2400" b="1" dirty="0">
                <a:latin typeface="Arial"/>
                <a:cs typeface="Arial"/>
              </a:rPr>
              <a:t>	ha</a:t>
            </a:r>
            <a:r>
              <a:rPr sz="2400" b="1" spc="-5" dirty="0">
                <a:latin typeface="Arial"/>
                <a:cs typeface="Arial"/>
              </a:rPr>
              <a:t>ve</a:t>
            </a:r>
            <a:r>
              <a:rPr sz="2400" b="1" dirty="0">
                <a:latin typeface="Arial"/>
                <a:cs typeface="Arial"/>
              </a:rPr>
              <a:t>	been  overlooked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latin typeface="Arial"/>
                <a:cs typeface="Arial"/>
              </a:rPr>
              <a:t>Avoid </a:t>
            </a:r>
            <a:r>
              <a:rPr sz="2400" b="1" dirty="0">
                <a:latin typeface="Arial"/>
                <a:cs typeface="Arial"/>
              </a:rPr>
              <a:t>jumping to</a:t>
            </a:r>
            <a:r>
              <a:rPr sz="2400" b="1" spc="-5" dirty="0">
                <a:latin typeface="Arial"/>
                <a:cs typeface="Arial"/>
              </a:rPr>
              <a:t> conclusion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45"/>
              </a:spcBef>
            </a:pPr>
            <a:r>
              <a:rPr sz="2400" b="1" dirty="0">
                <a:latin typeface="Arial"/>
                <a:cs typeface="Arial"/>
              </a:rPr>
              <a:t>Differentiate </a:t>
            </a:r>
            <a:r>
              <a:rPr sz="2400" b="1" spc="-5" dirty="0">
                <a:latin typeface="Arial"/>
                <a:cs typeface="Arial"/>
              </a:rPr>
              <a:t>cues and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inferences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7095" y="1233313"/>
            <a:ext cx="6037715" cy="267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62545" y="822197"/>
            <a:ext cx="6054991" cy="415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76442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436" y="0"/>
                </a:moveTo>
                <a:lnTo>
                  <a:pt x="0" y="167639"/>
                </a:lnTo>
                <a:lnTo>
                  <a:pt x="107061" y="167639"/>
                </a:lnTo>
                <a:lnTo>
                  <a:pt x="5943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3130" y="904875"/>
            <a:ext cx="107314" cy="167640"/>
          </a:xfrm>
          <a:custGeom>
            <a:avLst/>
            <a:gdLst/>
            <a:ahLst/>
            <a:cxnLst/>
            <a:rect l="l" t="t" r="r" b="b"/>
            <a:pathLst>
              <a:path w="107314" h="167640">
                <a:moveTo>
                  <a:pt x="59436" y="0"/>
                </a:moveTo>
                <a:lnTo>
                  <a:pt x="0" y="167639"/>
                </a:lnTo>
                <a:lnTo>
                  <a:pt x="107061" y="167639"/>
                </a:lnTo>
                <a:lnTo>
                  <a:pt x="5943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7728" y="861822"/>
            <a:ext cx="150495" cy="336550"/>
          </a:xfrm>
          <a:custGeom>
            <a:avLst/>
            <a:gdLst/>
            <a:ahLst/>
            <a:cxnLst/>
            <a:rect l="l" t="t" r="r" b="b"/>
            <a:pathLst>
              <a:path w="150495" h="336550">
                <a:moveTo>
                  <a:pt x="26543" y="0"/>
                </a:moveTo>
                <a:lnTo>
                  <a:pt x="17966" y="25"/>
                </a:lnTo>
                <a:lnTo>
                  <a:pt x="10699" y="111"/>
                </a:lnTo>
                <a:lnTo>
                  <a:pt x="4718" y="267"/>
                </a:lnTo>
                <a:lnTo>
                  <a:pt x="0" y="507"/>
                </a:lnTo>
                <a:lnTo>
                  <a:pt x="0" y="335406"/>
                </a:lnTo>
                <a:lnTo>
                  <a:pt x="3710" y="335813"/>
                </a:lnTo>
                <a:lnTo>
                  <a:pt x="9493" y="336089"/>
                </a:lnTo>
                <a:lnTo>
                  <a:pt x="17323" y="336246"/>
                </a:lnTo>
                <a:lnTo>
                  <a:pt x="27178" y="336295"/>
                </a:lnTo>
                <a:lnTo>
                  <a:pt x="42842" y="335700"/>
                </a:lnTo>
                <a:lnTo>
                  <a:pt x="82169" y="326770"/>
                </a:lnTo>
                <a:lnTo>
                  <a:pt x="119536" y="296056"/>
                </a:lnTo>
                <a:lnTo>
                  <a:pt x="139700" y="253873"/>
                </a:lnTo>
                <a:lnTo>
                  <a:pt x="147700" y="214153"/>
                </a:lnTo>
                <a:lnTo>
                  <a:pt x="150368" y="166624"/>
                </a:lnTo>
                <a:lnTo>
                  <a:pt x="149415" y="139547"/>
                </a:lnTo>
                <a:lnTo>
                  <a:pt x="141795" y="92632"/>
                </a:lnTo>
                <a:lnTo>
                  <a:pt x="126817" y="55264"/>
                </a:lnTo>
                <a:lnTo>
                  <a:pt x="92456" y="17652"/>
                </a:lnTo>
                <a:lnTo>
                  <a:pt x="45039" y="1097"/>
                </a:lnTo>
                <a:lnTo>
                  <a:pt x="2654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2608" y="857250"/>
            <a:ext cx="116586" cy="1772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30720" y="856996"/>
            <a:ext cx="171450" cy="346710"/>
          </a:xfrm>
          <a:custGeom>
            <a:avLst/>
            <a:gdLst/>
            <a:ahLst/>
            <a:cxnLst/>
            <a:rect l="l" t="t" r="r" b="b"/>
            <a:pathLst>
              <a:path w="171450" h="346709">
                <a:moveTo>
                  <a:pt x="85089" y="0"/>
                </a:moveTo>
                <a:lnTo>
                  <a:pt x="47450" y="10302"/>
                </a:lnTo>
                <a:lnTo>
                  <a:pt x="20954" y="41275"/>
                </a:lnTo>
                <a:lnTo>
                  <a:pt x="5238" y="93662"/>
                </a:lnTo>
                <a:lnTo>
                  <a:pt x="0" y="168528"/>
                </a:lnTo>
                <a:lnTo>
                  <a:pt x="1337" y="210552"/>
                </a:lnTo>
                <a:lnTo>
                  <a:pt x="12108" y="277453"/>
                </a:lnTo>
                <a:lnTo>
                  <a:pt x="33781" y="321502"/>
                </a:lnTo>
                <a:lnTo>
                  <a:pt x="66738" y="343461"/>
                </a:lnTo>
                <a:lnTo>
                  <a:pt x="87502" y="346201"/>
                </a:lnTo>
                <a:lnTo>
                  <a:pt x="98506" y="345420"/>
                </a:lnTo>
                <a:lnTo>
                  <a:pt x="134131" y="327074"/>
                </a:lnTo>
                <a:lnTo>
                  <a:pt x="157142" y="287694"/>
                </a:lnTo>
                <a:lnTo>
                  <a:pt x="166750" y="246761"/>
                </a:lnTo>
                <a:lnTo>
                  <a:pt x="170805" y="197897"/>
                </a:lnTo>
                <a:lnTo>
                  <a:pt x="171069" y="180086"/>
                </a:lnTo>
                <a:lnTo>
                  <a:pt x="170495" y="151655"/>
                </a:lnTo>
                <a:lnTo>
                  <a:pt x="165871" y="101986"/>
                </a:lnTo>
                <a:lnTo>
                  <a:pt x="156462" y="62005"/>
                </a:lnTo>
                <a:lnTo>
                  <a:pt x="133476" y="20446"/>
                </a:lnTo>
                <a:lnTo>
                  <a:pt x="99187" y="1283"/>
                </a:lnTo>
                <a:lnTo>
                  <a:pt x="8508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5841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2" y="183133"/>
                </a:lnTo>
                <a:lnTo>
                  <a:pt x="251459" y="229869"/>
                </a:lnTo>
                <a:lnTo>
                  <a:pt x="273194" y="272160"/>
                </a:lnTo>
                <a:lnTo>
                  <a:pt x="279526" y="285495"/>
                </a:lnTo>
                <a:lnTo>
                  <a:pt x="284225" y="285495"/>
                </a:lnTo>
                <a:lnTo>
                  <a:pt x="282799" y="249136"/>
                </a:lnTo>
                <a:lnTo>
                  <a:pt x="281765" y="211121"/>
                </a:lnTo>
                <a:lnTo>
                  <a:pt x="281136" y="171463"/>
                </a:lnTo>
                <a:lnTo>
                  <a:pt x="280924" y="130175"/>
                </a:lnTo>
                <a:lnTo>
                  <a:pt x="280924" y="74802"/>
                </a:lnTo>
                <a:lnTo>
                  <a:pt x="280848" y="65774"/>
                </a:lnTo>
                <a:lnTo>
                  <a:pt x="274827" y="33654"/>
                </a:lnTo>
                <a:lnTo>
                  <a:pt x="272795" y="30733"/>
                </a:lnTo>
                <a:lnTo>
                  <a:pt x="270001" y="28193"/>
                </a:lnTo>
                <a:lnTo>
                  <a:pt x="266573" y="26288"/>
                </a:lnTo>
                <a:lnTo>
                  <a:pt x="263016" y="24256"/>
                </a:lnTo>
                <a:lnTo>
                  <a:pt x="257301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5" y="0"/>
                </a:lnTo>
                <a:lnTo>
                  <a:pt x="361695" y="19685"/>
                </a:lnTo>
                <a:lnTo>
                  <a:pt x="353694" y="22225"/>
                </a:lnTo>
                <a:lnTo>
                  <a:pt x="348106" y="24383"/>
                </a:lnTo>
                <a:lnTo>
                  <a:pt x="344804" y="26288"/>
                </a:lnTo>
                <a:lnTo>
                  <a:pt x="341502" y="28066"/>
                </a:lnTo>
                <a:lnTo>
                  <a:pt x="338835" y="30352"/>
                </a:lnTo>
                <a:lnTo>
                  <a:pt x="336550" y="33400"/>
                </a:lnTo>
                <a:lnTo>
                  <a:pt x="334263" y="36322"/>
                </a:lnTo>
                <a:lnTo>
                  <a:pt x="332485" y="40893"/>
                </a:lnTo>
                <a:lnTo>
                  <a:pt x="329437" y="74802"/>
                </a:lnTo>
                <a:lnTo>
                  <a:pt x="329437" y="406400"/>
                </a:lnTo>
                <a:lnTo>
                  <a:pt x="253873" y="406400"/>
                </a:lnTo>
                <a:lnTo>
                  <a:pt x="119887" y="174751"/>
                </a:lnTo>
                <a:lnTo>
                  <a:pt x="96424" y="132762"/>
                </a:lnTo>
                <a:lnTo>
                  <a:pt x="80009" y="100964"/>
                </a:lnTo>
                <a:lnTo>
                  <a:pt x="77342" y="100964"/>
                </a:lnTo>
                <a:lnTo>
                  <a:pt x="78676" y="133401"/>
                </a:lnTo>
                <a:lnTo>
                  <a:pt x="79628" y="166719"/>
                </a:lnTo>
                <a:lnTo>
                  <a:pt x="80200" y="200941"/>
                </a:lnTo>
                <a:lnTo>
                  <a:pt x="80390" y="236092"/>
                </a:lnTo>
                <a:lnTo>
                  <a:pt x="80390" y="331977"/>
                </a:lnTo>
                <a:lnTo>
                  <a:pt x="80531" y="342288"/>
                </a:lnTo>
                <a:lnTo>
                  <a:pt x="90677" y="377316"/>
                </a:lnTo>
                <a:lnTo>
                  <a:pt x="94487" y="380745"/>
                </a:lnTo>
                <a:lnTo>
                  <a:pt x="101853" y="383920"/>
                </a:lnTo>
                <a:lnTo>
                  <a:pt x="112522" y="386714"/>
                </a:lnTo>
                <a:lnTo>
                  <a:pt x="112522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080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31876" y="341249"/>
                </a:lnTo>
                <a:lnTo>
                  <a:pt x="31876" y="331977"/>
                </a:lnTo>
                <a:lnTo>
                  <a:pt x="31876" y="74422"/>
                </a:lnTo>
                <a:lnTo>
                  <a:pt x="25907" y="33274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219697" y="826897"/>
            <a:ext cx="156210" cy="406400"/>
          </a:xfrm>
          <a:custGeom>
            <a:avLst/>
            <a:gdLst/>
            <a:ahLst/>
            <a:cxnLst/>
            <a:rect l="l" t="t" r="r" b="b"/>
            <a:pathLst>
              <a:path w="156210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8081" y="21843"/>
                </a:lnTo>
                <a:lnTo>
                  <a:pt x="142112" y="24256"/>
                </a:lnTo>
                <a:lnTo>
                  <a:pt x="138302" y="26669"/>
                </a:lnTo>
                <a:lnTo>
                  <a:pt x="134365" y="29210"/>
                </a:lnTo>
                <a:lnTo>
                  <a:pt x="131444" y="32130"/>
                </a:lnTo>
                <a:lnTo>
                  <a:pt x="129539" y="35813"/>
                </a:lnTo>
                <a:lnTo>
                  <a:pt x="127507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460" y="55499"/>
                </a:lnTo>
                <a:lnTo>
                  <a:pt x="124078" y="63880"/>
                </a:lnTo>
                <a:lnTo>
                  <a:pt x="124078" y="75056"/>
                </a:lnTo>
                <a:lnTo>
                  <a:pt x="124078" y="331597"/>
                </a:lnTo>
                <a:lnTo>
                  <a:pt x="124078" y="338581"/>
                </a:lnTo>
                <a:lnTo>
                  <a:pt x="124332" y="345058"/>
                </a:lnTo>
                <a:lnTo>
                  <a:pt x="124713" y="351027"/>
                </a:lnTo>
                <a:lnTo>
                  <a:pt x="125094" y="356869"/>
                </a:lnTo>
                <a:lnTo>
                  <a:pt x="125856" y="361823"/>
                </a:lnTo>
                <a:lnTo>
                  <a:pt x="127126" y="365505"/>
                </a:lnTo>
                <a:lnTo>
                  <a:pt x="128269" y="369315"/>
                </a:lnTo>
                <a:lnTo>
                  <a:pt x="130048" y="372490"/>
                </a:lnTo>
                <a:lnTo>
                  <a:pt x="132334" y="375030"/>
                </a:lnTo>
                <a:lnTo>
                  <a:pt x="134619" y="377698"/>
                </a:lnTo>
                <a:lnTo>
                  <a:pt x="137667" y="379856"/>
                </a:lnTo>
                <a:lnTo>
                  <a:pt x="141731" y="381762"/>
                </a:lnTo>
                <a:lnTo>
                  <a:pt x="145668" y="383666"/>
                </a:lnTo>
                <a:lnTo>
                  <a:pt x="150494" y="385317"/>
                </a:lnTo>
                <a:lnTo>
                  <a:pt x="156210" y="386714"/>
                </a:lnTo>
                <a:lnTo>
                  <a:pt x="156210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6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31114" y="51180"/>
                </a:lnTo>
                <a:lnTo>
                  <a:pt x="30606" y="45085"/>
                </a:lnTo>
                <a:lnTo>
                  <a:pt x="29337" y="40004"/>
                </a:lnTo>
                <a:lnTo>
                  <a:pt x="27177" y="35940"/>
                </a:lnTo>
                <a:lnTo>
                  <a:pt x="25146" y="31876"/>
                </a:lnTo>
                <a:lnTo>
                  <a:pt x="21971" y="28575"/>
                </a:lnTo>
                <a:lnTo>
                  <a:pt x="17652" y="26288"/>
                </a:lnTo>
                <a:lnTo>
                  <a:pt x="13462" y="23875"/>
                </a:lnTo>
                <a:lnTo>
                  <a:pt x="7492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20664" y="826897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20" h="406400">
                <a:moveTo>
                  <a:pt x="0" y="0"/>
                </a:moveTo>
                <a:lnTo>
                  <a:pt x="350265" y="0"/>
                </a:lnTo>
                <a:lnTo>
                  <a:pt x="350265" y="104520"/>
                </a:lnTo>
                <a:lnTo>
                  <a:pt x="309499" y="104520"/>
                </a:lnTo>
                <a:lnTo>
                  <a:pt x="306806" y="95091"/>
                </a:lnTo>
                <a:lnTo>
                  <a:pt x="304434" y="86994"/>
                </a:lnTo>
                <a:lnTo>
                  <a:pt x="293243" y="58547"/>
                </a:lnTo>
                <a:lnTo>
                  <a:pt x="290575" y="54101"/>
                </a:lnTo>
                <a:lnTo>
                  <a:pt x="262636" y="36194"/>
                </a:lnTo>
                <a:lnTo>
                  <a:pt x="257556" y="35305"/>
                </a:lnTo>
                <a:lnTo>
                  <a:pt x="250951" y="34925"/>
                </a:lnTo>
                <a:lnTo>
                  <a:pt x="242824" y="34925"/>
                </a:lnTo>
                <a:lnTo>
                  <a:pt x="221361" y="34925"/>
                </a:lnTo>
                <a:lnTo>
                  <a:pt x="221361" y="331597"/>
                </a:lnTo>
                <a:lnTo>
                  <a:pt x="221361" y="342138"/>
                </a:lnTo>
                <a:lnTo>
                  <a:pt x="221741" y="350138"/>
                </a:lnTo>
                <a:lnTo>
                  <a:pt x="240919" y="382650"/>
                </a:lnTo>
                <a:lnTo>
                  <a:pt x="244983" y="384301"/>
                </a:lnTo>
                <a:lnTo>
                  <a:pt x="250444" y="385699"/>
                </a:lnTo>
                <a:lnTo>
                  <a:pt x="257428" y="386714"/>
                </a:lnTo>
                <a:lnTo>
                  <a:pt x="257428" y="406400"/>
                </a:lnTo>
                <a:lnTo>
                  <a:pt x="93090" y="406400"/>
                </a:lnTo>
                <a:lnTo>
                  <a:pt x="93090" y="386714"/>
                </a:lnTo>
                <a:lnTo>
                  <a:pt x="101473" y="385317"/>
                </a:lnTo>
                <a:lnTo>
                  <a:pt x="108076" y="383413"/>
                </a:lnTo>
                <a:lnTo>
                  <a:pt x="112902" y="381126"/>
                </a:lnTo>
                <a:lnTo>
                  <a:pt x="117728" y="378840"/>
                </a:lnTo>
                <a:lnTo>
                  <a:pt x="121412" y="375665"/>
                </a:lnTo>
                <a:lnTo>
                  <a:pt x="123825" y="371475"/>
                </a:lnTo>
                <a:lnTo>
                  <a:pt x="126111" y="367283"/>
                </a:lnTo>
                <a:lnTo>
                  <a:pt x="127635" y="362076"/>
                </a:lnTo>
                <a:lnTo>
                  <a:pt x="128270" y="355600"/>
                </a:lnTo>
                <a:lnTo>
                  <a:pt x="128905" y="349123"/>
                </a:lnTo>
                <a:lnTo>
                  <a:pt x="129159" y="341122"/>
                </a:lnTo>
                <a:lnTo>
                  <a:pt x="129159" y="331597"/>
                </a:lnTo>
                <a:lnTo>
                  <a:pt x="129159" y="34925"/>
                </a:lnTo>
                <a:lnTo>
                  <a:pt x="105028" y="34925"/>
                </a:lnTo>
                <a:lnTo>
                  <a:pt x="96599" y="35167"/>
                </a:lnTo>
                <a:lnTo>
                  <a:pt x="61087" y="52069"/>
                </a:lnTo>
                <a:lnTo>
                  <a:pt x="44465" y="90725"/>
                </a:lnTo>
                <a:lnTo>
                  <a:pt x="40766" y="104520"/>
                </a:lnTo>
                <a:lnTo>
                  <a:pt x="0" y="104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73650" y="826897"/>
            <a:ext cx="370840" cy="406400"/>
          </a:xfrm>
          <a:custGeom>
            <a:avLst/>
            <a:gdLst/>
            <a:ahLst/>
            <a:cxnLst/>
            <a:rect l="l" t="t" r="r" b="b"/>
            <a:pathLst>
              <a:path w="370839" h="406400">
                <a:moveTo>
                  <a:pt x="0" y="0"/>
                </a:moveTo>
                <a:lnTo>
                  <a:pt x="154812" y="0"/>
                </a:lnTo>
                <a:lnTo>
                  <a:pt x="178649" y="496"/>
                </a:lnTo>
                <a:lnTo>
                  <a:pt x="220178" y="4393"/>
                </a:lnTo>
                <a:lnTo>
                  <a:pt x="269319" y="17748"/>
                </a:lnTo>
                <a:lnTo>
                  <a:pt x="309385" y="40895"/>
                </a:lnTo>
                <a:lnTo>
                  <a:pt x="338836" y="71881"/>
                </a:lnTo>
                <a:lnTo>
                  <a:pt x="358177" y="110690"/>
                </a:lnTo>
                <a:lnTo>
                  <a:pt x="368363" y="157956"/>
                </a:lnTo>
                <a:lnTo>
                  <a:pt x="370332" y="194437"/>
                </a:lnTo>
                <a:lnTo>
                  <a:pt x="369643" y="217062"/>
                </a:lnTo>
                <a:lnTo>
                  <a:pt x="364170" y="258695"/>
                </a:lnTo>
                <a:lnTo>
                  <a:pt x="353292" y="295540"/>
                </a:lnTo>
                <a:lnTo>
                  <a:pt x="326771" y="340867"/>
                </a:lnTo>
                <a:lnTo>
                  <a:pt x="292873" y="371461"/>
                </a:lnTo>
                <a:lnTo>
                  <a:pt x="249110" y="392509"/>
                </a:lnTo>
                <a:lnTo>
                  <a:pt x="197814" y="403292"/>
                </a:lnTo>
                <a:lnTo>
                  <a:pt x="158087" y="406046"/>
                </a:lnTo>
                <a:lnTo>
                  <a:pt x="13512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6" y="377951"/>
                </a:lnTo>
                <a:lnTo>
                  <a:pt x="24891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6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7" y="45212"/>
                </a:lnTo>
                <a:lnTo>
                  <a:pt x="29337" y="40004"/>
                </a:lnTo>
                <a:lnTo>
                  <a:pt x="27177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652" y="26415"/>
                </a:lnTo>
                <a:lnTo>
                  <a:pt x="13462" y="23875"/>
                </a:lnTo>
                <a:lnTo>
                  <a:pt x="7492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60290" y="826897"/>
            <a:ext cx="156210" cy="406400"/>
          </a:xfrm>
          <a:custGeom>
            <a:avLst/>
            <a:gdLst/>
            <a:ahLst/>
            <a:cxnLst/>
            <a:rect l="l" t="t" r="r" b="b"/>
            <a:pathLst>
              <a:path w="156210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8082" y="21843"/>
                </a:lnTo>
                <a:lnTo>
                  <a:pt x="142112" y="24256"/>
                </a:lnTo>
                <a:lnTo>
                  <a:pt x="138302" y="26669"/>
                </a:lnTo>
                <a:lnTo>
                  <a:pt x="134365" y="29210"/>
                </a:lnTo>
                <a:lnTo>
                  <a:pt x="131445" y="32130"/>
                </a:lnTo>
                <a:lnTo>
                  <a:pt x="129539" y="35813"/>
                </a:lnTo>
                <a:lnTo>
                  <a:pt x="127508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460" y="55499"/>
                </a:lnTo>
                <a:lnTo>
                  <a:pt x="124079" y="63880"/>
                </a:lnTo>
                <a:lnTo>
                  <a:pt x="124079" y="75056"/>
                </a:lnTo>
                <a:lnTo>
                  <a:pt x="124079" y="331597"/>
                </a:lnTo>
                <a:lnTo>
                  <a:pt x="124079" y="338581"/>
                </a:lnTo>
                <a:lnTo>
                  <a:pt x="124333" y="345058"/>
                </a:lnTo>
                <a:lnTo>
                  <a:pt x="124713" y="351027"/>
                </a:lnTo>
                <a:lnTo>
                  <a:pt x="125095" y="356869"/>
                </a:lnTo>
                <a:lnTo>
                  <a:pt x="125857" y="361823"/>
                </a:lnTo>
                <a:lnTo>
                  <a:pt x="127126" y="365505"/>
                </a:lnTo>
                <a:lnTo>
                  <a:pt x="128270" y="369315"/>
                </a:lnTo>
                <a:lnTo>
                  <a:pt x="130048" y="372490"/>
                </a:lnTo>
                <a:lnTo>
                  <a:pt x="132334" y="375030"/>
                </a:lnTo>
                <a:lnTo>
                  <a:pt x="134620" y="377698"/>
                </a:lnTo>
                <a:lnTo>
                  <a:pt x="137668" y="379856"/>
                </a:lnTo>
                <a:lnTo>
                  <a:pt x="141732" y="381762"/>
                </a:lnTo>
                <a:lnTo>
                  <a:pt x="145669" y="383666"/>
                </a:lnTo>
                <a:lnTo>
                  <a:pt x="150495" y="385317"/>
                </a:lnTo>
                <a:lnTo>
                  <a:pt x="156210" y="386714"/>
                </a:lnTo>
                <a:lnTo>
                  <a:pt x="156210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2" y="361568"/>
                </a:lnTo>
                <a:lnTo>
                  <a:pt x="30987" y="355345"/>
                </a:lnTo>
                <a:lnTo>
                  <a:pt x="31496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31114" y="51180"/>
                </a:lnTo>
                <a:lnTo>
                  <a:pt x="30607" y="45085"/>
                </a:lnTo>
                <a:lnTo>
                  <a:pt x="29337" y="40004"/>
                </a:lnTo>
                <a:lnTo>
                  <a:pt x="27177" y="35940"/>
                </a:lnTo>
                <a:lnTo>
                  <a:pt x="25146" y="31876"/>
                </a:lnTo>
                <a:lnTo>
                  <a:pt x="21971" y="28575"/>
                </a:lnTo>
                <a:lnTo>
                  <a:pt x="17652" y="26288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25009" y="826897"/>
            <a:ext cx="290195" cy="406400"/>
          </a:xfrm>
          <a:custGeom>
            <a:avLst/>
            <a:gdLst/>
            <a:ahLst/>
            <a:cxnLst/>
            <a:rect l="l" t="t" r="r" b="b"/>
            <a:pathLst>
              <a:path w="290195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9098" y="21716"/>
                </a:lnTo>
                <a:lnTo>
                  <a:pt x="143510" y="23749"/>
                </a:lnTo>
                <a:lnTo>
                  <a:pt x="139318" y="26035"/>
                </a:lnTo>
                <a:lnTo>
                  <a:pt x="135127" y="28320"/>
                </a:lnTo>
                <a:lnTo>
                  <a:pt x="131952" y="31495"/>
                </a:lnTo>
                <a:lnTo>
                  <a:pt x="129666" y="35432"/>
                </a:lnTo>
                <a:lnTo>
                  <a:pt x="127380" y="39369"/>
                </a:lnTo>
                <a:lnTo>
                  <a:pt x="125856" y="44576"/>
                </a:lnTo>
                <a:lnTo>
                  <a:pt x="125222" y="50800"/>
                </a:lnTo>
                <a:lnTo>
                  <a:pt x="124460" y="57023"/>
                </a:lnTo>
                <a:lnTo>
                  <a:pt x="124078" y="64897"/>
                </a:lnTo>
                <a:lnTo>
                  <a:pt x="124078" y="74422"/>
                </a:lnTo>
                <a:lnTo>
                  <a:pt x="124078" y="370966"/>
                </a:lnTo>
                <a:lnTo>
                  <a:pt x="181863" y="370966"/>
                </a:lnTo>
                <a:lnTo>
                  <a:pt x="222503" y="356488"/>
                </a:lnTo>
                <a:lnTo>
                  <a:pt x="240664" y="319913"/>
                </a:lnTo>
                <a:lnTo>
                  <a:pt x="249427" y="286130"/>
                </a:lnTo>
                <a:lnTo>
                  <a:pt x="290194" y="286130"/>
                </a:lnTo>
                <a:lnTo>
                  <a:pt x="28371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5" y="384682"/>
                </a:lnTo>
                <a:lnTo>
                  <a:pt x="13207" y="382524"/>
                </a:lnTo>
                <a:lnTo>
                  <a:pt x="17399" y="380111"/>
                </a:lnTo>
                <a:lnTo>
                  <a:pt x="21716" y="377825"/>
                </a:lnTo>
                <a:lnTo>
                  <a:pt x="24891" y="374523"/>
                </a:lnTo>
                <a:lnTo>
                  <a:pt x="26924" y="370458"/>
                </a:lnTo>
                <a:lnTo>
                  <a:pt x="29082" y="366394"/>
                </a:lnTo>
                <a:lnTo>
                  <a:pt x="30352" y="361188"/>
                </a:lnTo>
                <a:lnTo>
                  <a:pt x="30987" y="354964"/>
                </a:lnTo>
                <a:lnTo>
                  <a:pt x="31495" y="348741"/>
                </a:lnTo>
                <a:lnTo>
                  <a:pt x="31876" y="340867"/>
                </a:lnTo>
                <a:lnTo>
                  <a:pt x="31876" y="331342"/>
                </a:lnTo>
                <a:lnTo>
                  <a:pt x="31876" y="75056"/>
                </a:lnTo>
                <a:lnTo>
                  <a:pt x="31876" y="65658"/>
                </a:lnTo>
                <a:lnTo>
                  <a:pt x="31623" y="57912"/>
                </a:lnTo>
                <a:lnTo>
                  <a:pt x="31114" y="51562"/>
                </a:lnTo>
                <a:lnTo>
                  <a:pt x="30606" y="45212"/>
                </a:lnTo>
                <a:lnTo>
                  <a:pt x="29337" y="40004"/>
                </a:lnTo>
                <a:lnTo>
                  <a:pt x="27177" y="36067"/>
                </a:lnTo>
                <a:lnTo>
                  <a:pt x="25145" y="32130"/>
                </a:lnTo>
                <a:lnTo>
                  <a:pt x="21970" y="28828"/>
                </a:lnTo>
                <a:lnTo>
                  <a:pt x="17652" y="26415"/>
                </a:lnTo>
                <a:lnTo>
                  <a:pt x="13462" y="23875"/>
                </a:lnTo>
                <a:lnTo>
                  <a:pt x="7492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774185" y="826897"/>
            <a:ext cx="382905" cy="408940"/>
          </a:xfrm>
          <a:custGeom>
            <a:avLst/>
            <a:gdLst/>
            <a:ahLst/>
            <a:cxnLst/>
            <a:rect l="l" t="t" r="r" b="b"/>
            <a:pathLst>
              <a:path w="382904" h="408940">
                <a:moveTo>
                  <a:pt x="0" y="0"/>
                </a:moveTo>
                <a:lnTo>
                  <a:pt x="164591" y="0"/>
                </a:lnTo>
                <a:lnTo>
                  <a:pt x="164591" y="19685"/>
                </a:lnTo>
                <a:lnTo>
                  <a:pt x="154304" y="20827"/>
                </a:lnTo>
                <a:lnTo>
                  <a:pt x="146685" y="23749"/>
                </a:lnTo>
                <a:lnTo>
                  <a:pt x="141731" y="28320"/>
                </a:lnTo>
                <a:lnTo>
                  <a:pt x="136778" y="32892"/>
                </a:lnTo>
                <a:lnTo>
                  <a:pt x="134238" y="39369"/>
                </a:lnTo>
                <a:lnTo>
                  <a:pt x="134238" y="47625"/>
                </a:lnTo>
                <a:lnTo>
                  <a:pt x="134238" y="54228"/>
                </a:lnTo>
                <a:lnTo>
                  <a:pt x="143510" y="96774"/>
                </a:lnTo>
                <a:lnTo>
                  <a:pt x="202437" y="310514"/>
                </a:lnTo>
                <a:lnTo>
                  <a:pt x="275971" y="97662"/>
                </a:lnTo>
                <a:lnTo>
                  <a:pt x="278891" y="89280"/>
                </a:lnTo>
                <a:lnTo>
                  <a:pt x="281304" y="81533"/>
                </a:lnTo>
                <a:lnTo>
                  <a:pt x="282955" y="74167"/>
                </a:lnTo>
                <a:lnTo>
                  <a:pt x="284606" y="66801"/>
                </a:lnTo>
                <a:lnTo>
                  <a:pt x="285496" y="59054"/>
                </a:lnTo>
                <a:lnTo>
                  <a:pt x="285496" y="50926"/>
                </a:lnTo>
                <a:lnTo>
                  <a:pt x="285496" y="41275"/>
                </a:lnTo>
                <a:lnTo>
                  <a:pt x="254508" y="19685"/>
                </a:lnTo>
                <a:lnTo>
                  <a:pt x="254508" y="0"/>
                </a:lnTo>
                <a:lnTo>
                  <a:pt x="382777" y="0"/>
                </a:lnTo>
                <a:lnTo>
                  <a:pt x="382777" y="19685"/>
                </a:lnTo>
                <a:lnTo>
                  <a:pt x="375285" y="20827"/>
                </a:lnTo>
                <a:lnTo>
                  <a:pt x="368935" y="23240"/>
                </a:lnTo>
                <a:lnTo>
                  <a:pt x="342391" y="56260"/>
                </a:lnTo>
                <a:lnTo>
                  <a:pt x="209550" y="408431"/>
                </a:lnTo>
                <a:lnTo>
                  <a:pt x="140842" y="408431"/>
                </a:lnTo>
                <a:lnTo>
                  <a:pt x="42544" y="75056"/>
                </a:lnTo>
                <a:lnTo>
                  <a:pt x="28575" y="37083"/>
                </a:lnTo>
                <a:lnTo>
                  <a:pt x="19938" y="28193"/>
                </a:lnTo>
                <a:lnTo>
                  <a:pt x="15239" y="24256"/>
                </a:lnTo>
                <a:lnTo>
                  <a:pt x="8509" y="21462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47008" y="826897"/>
            <a:ext cx="361950" cy="406400"/>
          </a:xfrm>
          <a:custGeom>
            <a:avLst/>
            <a:gdLst/>
            <a:ahLst/>
            <a:cxnLst/>
            <a:rect l="l" t="t" r="r" b="b"/>
            <a:pathLst>
              <a:path w="361950" h="406400">
                <a:moveTo>
                  <a:pt x="0" y="0"/>
                </a:moveTo>
                <a:lnTo>
                  <a:pt x="120523" y="0"/>
                </a:lnTo>
                <a:lnTo>
                  <a:pt x="225932" y="183133"/>
                </a:lnTo>
                <a:lnTo>
                  <a:pt x="251460" y="229869"/>
                </a:lnTo>
                <a:lnTo>
                  <a:pt x="273194" y="272160"/>
                </a:lnTo>
                <a:lnTo>
                  <a:pt x="279527" y="285495"/>
                </a:lnTo>
                <a:lnTo>
                  <a:pt x="284226" y="285495"/>
                </a:lnTo>
                <a:lnTo>
                  <a:pt x="282799" y="249136"/>
                </a:lnTo>
                <a:lnTo>
                  <a:pt x="281765" y="211121"/>
                </a:lnTo>
                <a:lnTo>
                  <a:pt x="281136" y="171463"/>
                </a:lnTo>
                <a:lnTo>
                  <a:pt x="280924" y="130175"/>
                </a:lnTo>
                <a:lnTo>
                  <a:pt x="280924" y="74802"/>
                </a:lnTo>
                <a:lnTo>
                  <a:pt x="280848" y="65774"/>
                </a:lnTo>
                <a:lnTo>
                  <a:pt x="274828" y="33654"/>
                </a:lnTo>
                <a:lnTo>
                  <a:pt x="272795" y="30733"/>
                </a:lnTo>
                <a:lnTo>
                  <a:pt x="270002" y="28193"/>
                </a:lnTo>
                <a:lnTo>
                  <a:pt x="266573" y="26288"/>
                </a:lnTo>
                <a:lnTo>
                  <a:pt x="263017" y="24256"/>
                </a:lnTo>
                <a:lnTo>
                  <a:pt x="257302" y="22098"/>
                </a:lnTo>
                <a:lnTo>
                  <a:pt x="249174" y="19685"/>
                </a:lnTo>
                <a:lnTo>
                  <a:pt x="249174" y="0"/>
                </a:lnTo>
                <a:lnTo>
                  <a:pt x="361695" y="0"/>
                </a:lnTo>
                <a:lnTo>
                  <a:pt x="361695" y="19685"/>
                </a:lnTo>
                <a:lnTo>
                  <a:pt x="353694" y="22225"/>
                </a:lnTo>
                <a:lnTo>
                  <a:pt x="348106" y="24383"/>
                </a:lnTo>
                <a:lnTo>
                  <a:pt x="344805" y="26288"/>
                </a:lnTo>
                <a:lnTo>
                  <a:pt x="341503" y="28066"/>
                </a:lnTo>
                <a:lnTo>
                  <a:pt x="338836" y="30352"/>
                </a:lnTo>
                <a:lnTo>
                  <a:pt x="336550" y="33400"/>
                </a:lnTo>
                <a:lnTo>
                  <a:pt x="334264" y="36322"/>
                </a:lnTo>
                <a:lnTo>
                  <a:pt x="332486" y="40893"/>
                </a:lnTo>
                <a:lnTo>
                  <a:pt x="329438" y="74802"/>
                </a:lnTo>
                <a:lnTo>
                  <a:pt x="329438" y="406400"/>
                </a:lnTo>
                <a:lnTo>
                  <a:pt x="253873" y="406400"/>
                </a:lnTo>
                <a:lnTo>
                  <a:pt x="119888" y="174751"/>
                </a:lnTo>
                <a:lnTo>
                  <a:pt x="96424" y="132762"/>
                </a:lnTo>
                <a:lnTo>
                  <a:pt x="80010" y="100964"/>
                </a:lnTo>
                <a:lnTo>
                  <a:pt x="77343" y="100964"/>
                </a:lnTo>
                <a:lnTo>
                  <a:pt x="78676" y="133401"/>
                </a:lnTo>
                <a:lnTo>
                  <a:pt x="79629" y="166719"/>
                </a:lnTo>
                <a:lnTo>
                  <a:pt x="80200" y="200941"/>
                </a:lnTo>
                <a:lnTo>
                  <a:pt x="80391" y="236092"/>
                </a:lnTo>
                <a:lnTo>
                  <a:pt x="80391" y="331977"/>
                </a:lnTo>
                <a:lnTo>
                  <a:pt x="80531" y="342288"/>
                </a:lnTo>
                <a:lnTo>
                  <a:pt x="90678" y="377316"/>
                </a:lnTo>
                <a:lnTo>
                  <a:pt x="94488" y="380745"/>
                </a:lnTo>
                <a:lnTo>
                  <a:pt x="101854" y="383920"/>
                </a:lnTo>
                <a:lnTo>
                  <a:pt x="112521" y="386714"/>
                </a:lnTo>
                <a:lnTo>
                  <a:pt x="112521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081" y="382524"/>
                </a:lnTo>
                <a:lnTo>
                  <a:pt x="17399" y="380111"/>
                </a:lnTo>
                <a:lnTo>
                  <a:pt x="21717" y="377825"/>
                </a:lnTo>
                <a:lnTo>
                  <a:pt x="24892" y="374523"/>
                </a:lnTo>
                <a:lnTo>
                  <a:pt x="31877" y="341249"/>
                </a:lnTo>
                <a:lnTo>
                  <a:pt x="31877" y="331977"/>
                </a:lnTo>
                <a:lnTo>
                  <a:pt x="31877" y="74422"/>
                </a:lnTo>
                <a:lnTo>
                  <a:pt x="25907" y="33274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34538" y="826897"/>
            <a:ext cx="156210" cy="406400"/>
          </a:xfrm>
          <a:custGeom>
            <a:avLst/>
            <a:gdLst/>
            <a:ahLst/>
            <a:cxnLst/>
            <a:rect l="l" t="t" r="r" b="b"/>
            <a:pathLst>
              <a:path w="156210" h="406400">
                <a:moveTo>
                  <a:pt x="0" y="0"/>
                </a:moveTo>
                <a:lnTo>
                  <a:pt x="156210" y="0"/>
                </a:lnTo>
                <a:lnTo>
                  <a:pt x="156210" y="19685"/>
                </a:lnTo>
                <a:lnTo>
                  <a:pt x="148081" y="21843"/>
                </a:lnTo>
                <a:lnTo>
                  <a:pt x="142112" y="24256"/>
                </a:lnTo>
                <a:lnTo>
                  <a:pt x="138303" y="26669"/>
                </a:lnTo>
                <a:lnTo>
                  <a:pt x="134366" y="29210"/>
                </a:lnTo>
                <a:lnTo>
                  <a:pt x="131444" y="32130"/>
                </a:lnTo>
                <a:lnTo>
                  <a:pt x="129539" y="35813"/>
                </a:lnTo>
                <a:lnTo>
                  <a:pt x="127507" y="39369"/>
                </a:lnTo>
                <a:lnTo>
                  <a:pt x="126111" y="43941"/>
                </a:lnTo>
                <a:lnTo>
                  <a:pt x="125349" y="49783"/>
                </a:lnTo>
                <a:lnTo>
                  <a:pt x="124460" y="55499"/>
                </a:lnTo>
                <a:lnTo>
                  <a:pt x="124079" y="63880"/>
                </a:lnTo>
                <a:lnTo>
                  <a:pt x="124079" y="75056"/>
                </a:lnTo>
                <a:lnTo>
                  <a:pt x="124079" y="331597"/>
                </a:lnTo>
                <a:lnTo>
                  <a:pt x="124079" y="338581"/>
                </a:lnTo>
                <a:lnTo>
                  <a:pt x="124332" y="345058"/>
                </a:lnTo>
                <a:lnTo>
                  <a:pt x="124713" y="351027"/>
                </a:lnTo>
                <a:lnTo>
                  <a:pt x="125094" y="356869"/>
                </a:lnTo>
                <a:lnTo>
                  <a:pt x="125856" y="361823"/>
                </a:lnTo>
                <a:lnTo>
                  <a:pt x="127126" y="365505"/>
                </a:lnTo>
                <a:lnTo>
                  <a:pt x="128269" y="369315"/>
                </a:lnTo>
                <a:lnTo>
                  <a:pt x="130048" y="372490"/>
                </a:lnTo>
                <a:lnTo>
                  <a:pt x="132334" y="375030"/>
                </a:lnTo>
                <a:lnTo>
                  <a:pt x="134619" y="377698"/>
                </a:lnTo>
                <a:lnTo>
                  <a:pt x="137668" y="379856"/>
                </a:lnTo>
                <a:lnTo>
                  <a:pt x="141731" y="381762"/>
                </a:lnTo>
                <a:lnTo>
                  <a:pt x="145669" y="383666"/>
                </a:lnTo>
                <a:lnTo>
                  <a:pt x="150494" y="385317"/>
                </a:lnTo>
                <a:lnTo>
                  <a:pt x="156210" y="386714"/>
                </a:lnTo>
                <a:lnTo>
                  <a:pt x="156210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7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2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495" y="348995"/>
                </a:lnTo>
                <a:lnTo>
                  <a:pt x="31876" y="341122"/>
                </a:lnTo>
                <a:lnTo>
                  <a:pt x="31876" y="331597"/>
                </a:lnTo>
                <a:lnTo>
                  <a:pt x="31876" y="74802"/>
                </a:lnTo>
                <a:lnTo>
                  <a:pt x="31876" y="65277"/>
                </a:lnTo>
                <a:lnTo>
                  <a:pt x="31623" y="57403"/>
                </a:lnTo>
                <a:lnTo>
                  <a:pt x="31114" y="51180"/>
                </a:lnTo>
                <a:lnTo>
                  <a:pt x="30606" y="45085"/>
                </a:lnTo>
                <a:lnTo>
                  <a:pt x="29337" y="40004"/>
                </a:lnTo>
                <a:lnTo>
                  <a:pt x="27178" y="35940"/>
                </a:lnTo>
                <a:lnTo>
                  <a:pt x="25145" y="31876"/>
                </a:lnTo>
                <a:lnTo>
                  <a:pt x="21970" y="28575"/>
                </a:lnTo>
                <a:lnTo>
                  <a:pt x="17653" y="26288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3101" y="826897"/>
            <a:ext cx="323215" cy="406400"/>
          </a:xfrm>
          <a:custGeom>
            <a:avLst/>
            <a:gdLst/>
            <a:ahLst/>
            <a:cxnLst/>
            <a:rect l="l" t="t" r="r" b="b"/>
            <a:pathLst>
              <a:path w="323214" h="406400">
                <a:moveTo>
                  <a:pt x="0" y="0"/>
                </a:moveTo>
                <a:lnTo>
                  <a:pt x="172974" y="0"/>
                </a:lnTo>
                <a:lnTo>
                  <a:pt x="208240" y="1688"/>
                </a:lnTo>
                <a:lnTo>
                  <a:pt x="264628" y="15162"/>
                </a:lnTo>
                <a:lnTo>
                  <a:pt x="302158" y="42239"/>
                </a:lnTo>
                <a:lnTo>
                  <a:pt x="320879" y="83681"/>
                </a:lnTo>
                <a:lnTo>
                  <a:pt x="323215" y="109854"/>
                </a:lnTo>
                <a:lnTo>
                  <a:pt x="322119" y="129004"/>
                </a:lnTo>
                <a:lnTo>
                  <a:pt x="305689" y="178688"/>
                </a:lnTo>
                <a:lnTo>
                  <a:pt x="270452" y="214479"/>
                </a:lnTo>
                <a:lnTo>
                  <a:pt x="217249" y="234092"/>
                </a:lnTo>
                <a:lnTo>
                  <a:pt x="171450" y="237870"/>
                </a:lnTo>
                <a:lnTo>
                  <a:pt x="157636" y="237799"/>
                </a:lnTo>
                <a:lnTo>
                  <a:pt x="145145" y="237585"/>
                </a:lnTo>
                <a:lnTo>
                  <a:pt x="133963" y="237228"/>
                </a:lnTo>
                <a:lnTo>
                  <a:pt x="124079" y="236727"/>
                </a:lnTo>
                <a:lnTo>
                  <a:pt x="124079" y="331977"/>
                </a:lnTo>
                <a:lnTo>
                  <a:pt x="130556" y="372872"/>
                </a:lnTo>
                <a:lnTo>
                  <a:pt x="160147" y="386714"/>
                </a:lnTo>
                <a:lnTo>
                  <a:pt x="160147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496" y="348995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5056"/>
                </a:lnTo>
                <a:lnTo>
                  <a:pt x="31877" y="65658"/>
                </a:lnTo>
                <a:lnTo>
                  <a:pt x="31623" y="57912"/>
                </a:lnTo>
                <a:lnTo>
                  <a:pt x="31115" y="51562"/>
                </a:lnTo>
                <a:lnTo>
                  <a:pt x="30606" y="45212"/>
                </a:lnTo>
                <a:lnTo>
                  <a:pt x="29337" y="40004"/>
                </a:lnTo>
                <a:lnTo>
                  <a:pt x="27178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653" y="26415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61057" y="826897"/>
            <a:ext cx="298450" cy="406400"/>
          </a:xfrm>
          <a:custGeom>
            <a:avLst/>
            <a:gdLst/>
            <a:ahLst/>
            <a:cxnLst/>
            <a:rect l="l" t="t" r="r" b="b"/>
            <a:pathLst>
              <a:path w="298450" h="406400">
                <a:moveTo>
                  <a:pt x="0" y="0"/>
                </a:moveTo>
                <a:lnTo>
                  <a:pt x="295275" y="0"/>
                </a:lnTo>
                <a:lnTo>
                  <a:pt x="295275" y="94741"/>
                </a:lnTo>
                <a:lnTo>
                  <a:pt x="254508" y="94741"/>
                </a:lnTo>
                <a:lnTo>
                  <a:pt x="249765" y="81712"/>
                </a:lnTo>
                <a:lnTo>
                  <a:pt x="245427" y="70992"/>
                </a:lnTo>
                <a:lnTo>
                  <a:pt x="221487" y="40639"/>
                </a:lnTo>
                <a:lnTo>
                  <a:pt x="188975" y="34925"/>
                </a:lnTo>
                <a:lnTo>
                  <a:pt x="124079" y="34925"/>
                </a:lnTo>
                <a:lnTo>
                  <a:pt x="124079" y="177800"/>
                </a:lnTo>
                <a:lnTo>
                  <a:pt x="163449" y="177800"/>
                </a:lnTo>
                <a:lnTo>
                  <a:pt x="172085" y="177800"/>
                </a:lnTo>
                <a:lnTo>
                  <a:pt x="178943" y="176529"/>
                </a:lnTo>
                <a:lnTo>
                  <a:pt x="183896" y="173989"/>
                </a:lnTo>
                <a:lnTo>
                  <a:pt x="188849" y="171576"/>
                </a:lnTo>
                <a:lnTo>
                  <a:pt x="205740" y="134874"/>
                </a:lnTo>
                <a:lnTo>
                  <a:pt x="239268" y="134874"/>
                </a:lnTo>
                <a:lnTo>
                  <a:pt x="239268" y="255777"/>
                </a:lnTo>
                <a:lnTo>
                  <a:pt x="205740" y="255777"/>
                </a:lnTo>
                <a:lnTo>
                  <a:pt x="203577" y="247632"/>
                </a:lnTo>
                <a:lnTo>
                  <a:pt x="201295" y="240522"/>
                </a:lnTo>
                <a:lnTo>
                  <a:pt x="172719" y="212598"/>
                </a:lnTo>
                <a:lnTo>
                  <a:pt x="163449" y="212598"/>
                </a:lnTo>
                <a:lnTo>
                  <a:pt x="124079" y="212598"/>
                </a:lnTo>
                <a:lnTo>
                  <a:pt x="124079" y="371475"/>
                </a:lnTo>
                <a:lnTo>
                  <a:pt x="188722" y="371475"/>
                </a:lnTo>
                <a:lnTo>
                  <a:pt x="195706" y="371475"/>
                </a:lnTo>
                <a:lnTo>
                  <a:pt x="201549" y="371093"/>
                </a:lnTo>
                <a:lnTo>
                  <a:pt x="206248" y="370204"/>
                </a:lnTo>
                <a:lnTo>
                  <a:pt x="211074" y="369315"/>
                </a:lnTo>
                <a:lnTo>
                  <a:pt x="215265" y="367791"/>
                </a:lnTo>
                <a:lnTo>
                  <a:pt x="219075" y="365505"/>
                </a:lnTo>
                <a:lnTo>
                  <a:pt x="222885" y="363347"/>
                </a:lnTo>
                <a:lnTo>
                  <a:pt x="247650" y="327151"/>
                </a:lnTo>
                <a:lnTo>
                  <a:pt x="257429" y="297688"/>
                </a:lnTo>
                <a:lnTo>
                  <a:pt x="298196" y="297688"/>
                </a:lnTo>
                <a:lnTo>
                  <a:pt x="292608" y="406400"/>
                </a:lnTo>
                <a:lnTo>
                  <a:pt x="0" y="406400"/>
                </a:lnTo>
                <a:lnTo>
                  <a:pt x="0" y="386714"/>
                </a:lnTo>
                <a:lnTo>
                  <a:pt x="7366" y="384682"/>
                </a:lnTo>
                <a:lnTo>
                  <a:pt x="13208" y="382524"/>
                </a:lnTo>
                <a:lnTo>
                  <a:pt x="17399" y="380238"/>
                </a:lnTo>
                <a:lnTo>
                  <a:pt x="21717" y="377951"/>
                </a:lnTo>
                <a:lnTo>
                  <a:pt x="24892" y="374776"/>
                </a:lnTo>
                <a:lnTo>
                  <a:pt x="26924" y="370713"/>
                </a:lnTo>
                <a:lnTo>
                  <a:pt x="29083" y="366649"/>
                </a:lnTo>
                <a:lnTo>
                  <a:pt x="30353" y="361568"/>
                </a:lnTo>
                <a:lnTo>
                  <a:pt x="30987" y="355345"/>
                </a:lnTo>
                <a:lnTo>
                  <a:pt x="31496" y="348995"/>
                </a:lnTo>
                <a:lnTo>
                  <a:pt x="31877" y="341122"/>
                </a:lnTo>
                <a:lnTo>
                  <a:pt x="31877" y="331597"/>
                </a:lnTo>
                <a:lnTo>
                  <a:pt x="31877" y="75056"/>
                </a:lnTo>
                <a:lnTo>
                  <a:pt x="31877" y="65658"/>
                </a:lnTo>
                <a:lnTo>
                  <a:pt x="31623" y="57912"/>
                </a:lnTo>
                <a:lnTo>
                  <a:pt x="31115" y="51562"/>
                </a:lnTo>
                <a:lnTo>
                  <a:pt x="30606" y="45212"/>
                </a:lnTo>
                <a:lnTo>
                  <a:pt x="29337" y="40004"/>
                </a:lnTo>
                <a:lnTo>
                  <a:pt x="27178" y="36067"/>
                </a:lnTo>
                <a:lnTo>
                  <a:pt x="25146" y="32130"/>
                </a:lnTo>
                <a:lnTo>
                  <a:pt x="21971" y="28828"/>
                </a:lnTo>
                <a:lnTo>
                  <a:pt x="17653" y="26415"/>
                </a:lnTo>
                <a:lnTo>
                  <a:pt x="13462" y="23875"/>
                </a:lnTo>
                <a:lnTo>
                  <a:pt x="7493" y="21716"/>
                </a:lnTo>
                <a:lnTo>
                  <a:pt x="0" y="196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62024" y="826897"/>
            <a:ext cx="350520" cy="406400"/>
          </a:xfrm>
          <a:custGeom>
            <a:avLst/>
            <a:gdLst/>
            <a:ahLst/>
            <a:cxnLst/>
            <a:rect l="l" t="t" r="r" b="b"/>
            <a:pathLst>
              <a:path w="350519" h="406400">
                <a:moveTo>
                  <a:pt x="0" y="0"/>
                </a:moveTo>
                <a:lnTo>
                  <a:pt x="350265" y="0"/>
                </a:lnTo>
                <a:lnTo>
                  <a:pt x="350265" y="104520"/>
                </a:lnTo>
                <a:lnTo>
                  <a:pt x="309499" y="104520"/>
                </a:lnTo>
                <a:lnTo>
                  <a:pt x="306806" y="95091"/>
                </a:lnTo>
                <a:lnTo>
                  <a:pt x="304434" y="86994"/>
                </a:lnTo>
                <a:lnTo>
                  <a:pt x="293243" y="58547"/>
                </a:lnTo>
                <a:lnTo>
                  <a:pt x="290575" y="54101"/>
                </a:lnTo>
                <a:lnTo>
                  <a:pt x="250951" y="34925"/>
                </a:lnTo>
                <a:lnTo>
                  <a:pt x="242824" y="34925"/>
                </a:lnTo>
                <a:lnTo>
                  <a:pt x="221361" y="34925"/>
                </a:lnTo>
                <a:lnTo>
                  <a:pt x="221361" y="331597"/>
                </a:lnTo>
                <a:lnTo>
                  <a:pt x="221361" y="342138"/>
                </a:lnTo>
                <a:lnTo>
                  <a:pt x="221742" y="350138"/>
                </a:lnTo>
                <a:lnTo>
                  <a:pt x="240919" y="382650"/>
                </a:lnTo>
                <a:lnTo>
                  <a:pt x="244982" y="384301"/>
                </a:lnTo>
                <a:lnTo>
                  <a:pt x="250444" y="385699"/>
                </a:lnTo>
                <a:lnTo>
                  <a:pt x="257428" y="386714"/>
                </a:lnTo>
                <a:lnTo>
                  <a:pt x="257428" y="406400"/>
                </a:lnTo>
                <a:lnTo>
                  <a:pt x="93090" y="406400"/>
                </a:lnTo>
                <a:lnTo>
                  <a:pt x="93090" y="386714"/>
                </a:lnTo>
                <a:lnTo>
                  <a:pt x="101472" y="385317"/>
                </a:lnTo>
                <a:lnTo>
                  <a:pt x="108076" y="383413"/>
                </a:lnTo>
                <a:lnTo>
                  <a:pt x="128269" y="355600"/>
                </a:lnTo>
                <a:lnTo>
                  <a:pt x="128904" y="349123"/>
                </a:lnTo>
                <a:lnTo>
                  <a:pt x="129159" y="341122"/>
                </a:lnTo>
                <a:lnTo>
                  <a:pt x="129159" y="331597"/>
                </a:lnTo>
                <a:lnTo>
                  <a:pt x="129159" y="34925"/>
                </a:lnTo>
                <a:lnTo>
                  <a:pt x="105028" y="34925"/>
                </a:lnTo>
                <a:lnTo>
                  <a:pt x="96599" y="35167"/>
                </a:lnTo>
                <a:lnTo>
                  <a:pt x="61087" y="52069"/>
                </a:lnTo>
                <a:lnTo>
                  <a:pt x="44465" y="90725"/>
                </a:lnTo>
                <a:lnTo>
                  <a:pt x="40766" y="104520"/>
                </a:lnTo>
                <a:lnTo>
                  <a:pt x="0" y="10452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49570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227" y="0"/>
                </a:moveTo>
                <a:lnTo>
                  <a:pt x="252729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3" y="380238"/>
                </a:lnTo>
                <a:lnTo>
                  <a:pt x="378332" y="384048"/>
                </a:lnTo>
                <a:lnTo>
                  <a:pt x="384937" y="386969"/>
                </a:lnTo>
                <a:lnTo>
                  <a:pt x="393572" y="388747"/>
                </a:lnTo>
                <a:lnTo>
                  <a:pt x="393572" y="408432"/>
                </a:lnTo>
                <a:lnTo>
                  <a:pt x="229234" y="408432"/>
                </a:lnTo>
                <a:lnTo>
                  <a:pt x="229234" y="388747"/>
                </a:lnTo>
                <a:lnTo>
                  <a:pt x="239521" y="387476"/>
                </a:lnTo>
                <a:lnTo>
                  <a:pt x="247141" y="384683"/>
                </a:lnTo>
                <a:lnTo>
                  <a:pt x="252094" y="380111"/>
                </a:lnTo>
                <a:lnTo>
                  <a:pt x="257047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8952" y="347725"/>
                </a:lnTo>
                <a:lnTo>
                  <a:pt x="242569" y="282448"/>
                </a:lnTo>
                <a:lnTo>
                  <a:pt x="115569" y="282448"/>
                </a:lnTo>
                <a:lnTo>
                  <a:pt x="105663" y="310769"/>
                </a:lnTo>
                <a:lnTo>
                  <a:pt x="102869" y="318643"/>
                </a:lnTo>
                <a:lnTo>
                  <a:pt x="100583" y="326389"/>
                </a:lnTo>
                <a:lnTo>
                  <a:pt x="98805" y="333756"/>
                </a:lnTo>
                <a:lnTo>
                  <a:pt x="97027" y="341249"/>
                </a:lnTo>
                <a:lnTo>
                  <a:pt x="96138" y="349123"/>
                </a:lnTo>
                <a:lnTo>
                  <a:pt x="96138" y="357505"/>
                </a:lnTo>
                <a:lnTo>
                  <a:pt x="98087" y="370387"/>
                </a:lnTo>
                <a:lnTo>
                  <a:pt x="103917" y="379888"/>
                </a:lnTo>
                <a:lnTo>
                  <a:pt x="113605" y="386008"/>
                </a:lnTo>
                <a:lnTo>
                  <a:pt x="127126" y="388747"/>
                </a:lnTo>
                <a:lnTo>
                  <a:pt x="127126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5" y="387985"/>
                </a:lnTo>
                <a:lnTo>
                  <a:pt x="13842" y="385318"/>
                </a:lnTo>
                <a:lnTo>
                  <a:pt x="41608" y="349376"/>
                </a:lnTo>
                <a:lnTo>
                  <a:pt x="49149" y="330708"/>
                </a:lnTo>
                <a:lnTo>
                  <a:pt x="17322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96258" y="824864"/>
            <a:ext cx="393700" cy="408940"/>
          </a:xfrm>
          <a:custGeom>
            <a:avLst/>
            <a:gdLst/>
            <a:ahLst/>
            <a:cxnLst/>
            <a:rect l="l" t="t" r="r" b="b"/>
            <a:pathLst>
              <a:path w="393700" h="408940">
                <a:moveTo>
                  <a:pt x="173227" y="0"/>
                </a:moveTo>
                <a:lnTo>
                  <a:pt x="252729" y="0"/>
                </a:lnTo>
                <a:lnTo>
                  <a:pt x="351027" y="333375"/>
                </a:lnTo>
                <a:lnTo>
                  <a:pt x="354145" y="343709"/>
                </a:lnTo>
                <a:lnTo>
                  <a:pt x="373633" y="380238"/>
                </a:lnTo>
                <a:lnTo>
                  <a:pt x="378332" y="384048"/>
                </a:lnTo>
                <a:lnTo>
                  <a:pt x="384937" y="386969"/>
                </a:lnTo>
                <a:lnTo>
                  <a:pt x="393572" y="388747"/>
                </a:lnTo>
                <a:lnTo>
                  <a:pt x="393572" y="408432"/>
                </a:lnTo>
                <a:lnTo>
                  <a:pt x="229234" y="408432"/>
                </a:lnTo>
                <a:lnTo>
                  <a:pt x="229234" y="388747"/>
                </a:lnTo>
                <a:lnTo>
                  <a:pt x="239521" y="387476"/>
                </a:lnTo>
                <a:lnTo>
                  <a:pt x="247141" y="384683"/>
                </a:lnTo>
                <a:lnTo>
                  <a:pt x="252094" y="380111"/>
                </a:lnTo>
                <a:lnTo>
                  <a:pt x="257047" y="375538"/>
                </a:lnTo>
                <a:lnTo>
                  <a:pt x="259587" y="369062"/>
                </a:lnTo>
                <a:lnTo>
                  <a:pt x="259587" y="360807"/>
                </a:lnTo>
                <a:lnTo>
                  <a:pt x="259587" y="354584"/>
                </a:lnTo>
                <a:lnTo>
                  <a:pt x="258952" y="347725"/>
                </a:lnTo>
                <a:lnTo>
                  <a:pt x="242569" y="282448"/>
                </a:lnTo>
                <a:lnTo>
                  <a:pt x="115569" y="282448"/>
                </a:lnTo>
                <a:lnTo>
                  <a:pt x="105663" y="310769"/>
                </a:lnTo>
                <a:lnTo>
                  <a:pt x="102869" y="318643"/>
                </a:lnTo>
                <a:lnTo>
                  <a:pt x="100583" y="326389"/>
                </a:lnTo>
                <a:lnTo>
                  <a:pt x="98805" y="333756"/>
                </a:lnTo>
                <a:lnTo>
                  <a:pt x="97027" y="341249"/>
                </a:lnTo>
                <a:lnTo>
                  <a:pt x="96138" y="349123"/>
                </a:lnTo>
                <a:lnTo>
                  <a:pt x="96138" y="357505"/>
                </a:lnTo>
                <a:lnTo>
                  <a:pt x="98087" y="370387"/>
                </a:lnTo>
                <a:lnTo>
                  <a:pt x="103917" y="379888"/>
                </a:lnTo>
                <a:lnTo>
                  <a:pt x="113605" y="386008"/>
                </a:lnTo>
                <a:lnTo>
                  <a:pt x="127126" y="388747"/>
                </a:lnTo>
                <a:lnTo>
                  <a:pt x="127126" y="408432"/>
                </a:lnTo>
                <a:lnTo>
                  <a:pt x="0" y="408432"/>
                </a:lnTo>
                <a:lnTo>
                  <a:pt x="0" y="388747"/>
                </a:lnTo>
                <a:lnTo>
                  <a:pt x="7365" y="387985"/>
                </a:lnTo>
                <a:lnTo>
                  <a:pt x="13842" y="385318"/>
                </a:lnTo>
                <a:lnTo>
                  <a:pt x="41608" y="349376"/>
                </a:lnTo>
                <a:lnTo>
                  <a:pt x="49149" y="330708"/>
                </a:lnTo>
                <a:lnTo>
                  <a:pt x="17322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35978" y="822197"/>
            <a:ext cx="361315" cy="415925"/>
          </a:xfrm>
          <a:custGeom>
            <a:avLst/>
            <a:gdLst/>
            <a:ahLst/>
            <a:cxnLst/>
            <a:rect l="l" t="t" r="r" b="b"/>
            <a:pathLst>
              <a:path w="361315" h="415925">
                <a:moveTo>
                  <a:pt x="182499" y="0"/>
                </a:moveTo>
                <a:lnTo>
                  <a:pt x="224216" y="3190"/>
                </a:lnTo>
                <a:lnTo>
                  <a:pt x="291030" y="28717"/>
                </a:lnTo>
                <a:lnTo>
                  <a:pt x="335678" y="79676"/>
                </a:lnTo>
                <a:lnTo>
                  <a:pt x="358018" y="155495"/>
                </a:lnTo>
                <a:lnTo>
                  <a:pt x="360806" y="202691"/>
                </a:lnTo>
                <a:lnTo>
                  <a:pt x="359975" y="229810"/>
                </a:lnTo>
                <a:lnTo>
                  <a:pt x="353359" y="278094"/>
                </a:lnTo>
                <a:lnTo>
                  <a:pt x="340240" y="318500"/>
                </a:lnTo>
                <a:lnTo>
                  <a:pt x="321381" y="351647"/>
                </a:lnTo>
                <a:lnTo>
                  <a:pt x="283098" y="387984"/>
                </a:lnTo>
                <a:lnTo>
                  <a:pt x="233912" y="408939"/>
                </a:lnTo>
                <a:lnTo>
                  <a:pt x="195863" y="415036"/>
                </a:lnTo>
                <a:lnTo>
                  <a:pt x="175387" y="415798"/>
                </a:lnTo>
                <a:lnTo>
                  <a:pt x="134381" y="412605"/>
                </a:lnTo>
                <a:lnTo>
                  <a:pt x="68659" y="387026"/>
                </a:lnTo>
                <a:lnTo>
                  <a:pt x="24753" y="335825"/>
                </a:lnTo>
                <a:lnTo>
                  <a:pt x="2758" y="259193"/>
                </a:lnTo>
                <a:lnTo>
                  <a:pt x="0" y="211327"/>
                </a:lnTo>
                <a:lnTo>
                  <a:pt x="1333" y="179036"/>
                </a:lnTo>
                <a:lnTo>
                  <a:pt x="12001" y="121834"/>
                </a:lnTo>
                <a:lnTo>
                  <a:pt x="33244" y="74537"/>
                </a:lnTo>
                <a:lnTo>
                  <a:pt x="64537" y="38429"/>
                </a:lnTo>
                <a:lnTo>
                  <a:pt x="105667" y="13876"/>
                </a:lnTo>
                <a:lnTo>
                  <a:pt x="154920" y="1545"/>
                </a:lnTo>
                <a:lnTo>
                  <a:pt x="18249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84450" y="822197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591" y="0"/>
                </a:moveTo>
                <a:lnTo>
                  <a:pt x="194970" y="1553"/>
                </a:lnTo>
                <a:lnTo>
                  <a:pt x="232981" y="6715"/>
                </a:lnTo>
                <a:lnTo>
                  <a:pt x="262255" y="12826"/>
                </a:lnTo>
                <a:lnTo>
                  <a:pt x="262255" y="99060"/>
                </a:lnTo>
                <a:lnTo>
                  <a:pt x="221487" y="99060"/>
                </a:lnTo>
                <a:lnTo>
                  <a:pt x="218439" y="87939"/>
                </a:lnTo>
                <a:lnTo>
                  <a:pt x="215010" y="78009"/>
                </a:lnTo>
                <a:lnTo>
                  <a:pt x="191400" y="45094"/>
                </a:lnTo>
                <a:lnTo>
                  <a:pt x="152145" y="34798"/>
                </a:lnTo>
                <a:lnTo>
                  <a:pt x="143829" y="35177"/>
                </a:lnTo>
                <a:lnTo>
                  <a:pt x="104824" y="52947"/>
                </a:lnTo>
                <a:lnTo>
                  <a:pt x="92837" y="86867"/>
                </a:lnTo>
                <a:lnTo>
                  <a:pt x="93263" y="95230"/>
                </a:lnTo>
                <a:lnTo>
                  <a:pt x="114712" y="135431"/>
                </a:lnTo>
                <a:lnTo>
                  <a:pt x="153747" y="161534"/>
                </a:lnTo>
                <a:lnTo>
                  <a:pt x="167894" y="169037"/>
                </a:lnTo>
                <a:lnTo>
                  <a:pt x="185205" y="178514"/>
                </a:lnTo>
                <a:lnTo>
                  <a:pt x="225425" y="206375"/>
                </a:lnTo>
                <a:lnTo>
                  <a:pt x="250749" y="235682"/>
                </a:lnTo>
                <a:lnTo>
                  <a:pt x="265807" y="282578"/>
                </a:lnTo>
                <a:lnTo>
                  <a:pt x="266445" y="296417"/>
                </a:lnTo>
                <a:lnTo>
                  <a:pt x="265376" y="314110"/>
                </a:lnTo>
                <a:lnTo>
                  <a:pt x="249427" y="360044"/>
                </a:lnTo>
                <a:lnTo>
                  <a:pt x="215263" y="393370"/>
                </a:lnTo>
                <a:lnTo>
                  <a:pt x="165068" y="412178"/>
                </a:lnTo>
                <a:lnTo>
                  <a:pt x="124968" y="415798"/>
                </a:lnTo>
                <a:lnTo>
                  <a:pt x="109656" y="415583"/>
                </a:lnTo>
                <a:lnTo>
                  <a:pt x="61722" y="412368"/>
                </a:lnTo>
                <a:lnTo>
                  <a:pt x="14662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67" y="310768"/>
                </a:lnTo>
                <a:lnTo>
                  <a:pt x="45102" y="327346"/>
                </a:lnTo>
                <a:lnTo>
                  <a:pt x="50688" y="341661"/>
                </a:lnTo>
                <a:lnTo>
                  <a:pt x="75350" y="371195"/>
                </a:lnTo>
                <a:lnTo>
                  <a:pt x="116712" y="381000"/>
                </a:lnTo>
                <a:lnTo>
                  <a:pt x="125259" y="380620"/>
                </a:lnTo>
                <a:lnTo>
                  <a:pt x="166086" y="361993"/>
                </a:lnTo>
                <a:lnTo>
                  <a:pt x="179197" y="322579"/>
                </a:lnTo>
                <a:lnTo>
                  <a:pt x="178768" y="313721"/>
                </a:lnTo>
                <a:lnTo>
                  <a:pt x="163385" y="277415"/>
                </a:lnTo>
                <a:lnTo>
                  <a:pt x="132159" y="252349"/>
                </a:lnTo>
                <a:lnTo>
                  <a:pt x="96740" y="233154"/>
                </a:lnTo>
                <a:lnTo>
                  <a:pt x="85963" y="227187"/>
                </a:lnTo>
                <a:lnTo>
                  <a:pt x="48704" y="201723"/>
                </a:lnTo>
                <a:lnTo>
                  <a:pt x="22336" y="171592"/>
                </a:lnTo>
                <a:lnTo>
                  <a:pt x="8048" y="135461"/>
                </a:lnTo>
                <a:lnTo>
                  <a:pt x="6223" y="114300"/>
                </a:lnTo>
                <a:lnTo>
                  <a:pt x="7364" y="96682"/>
                </a:lnTo>
                <a:lnTo>
                  <a:pt x="24383" y="52069"/>
                </a:lnTo>
                <a:lnTo>
                  <a:pt x="60745" y="20637"/>
                </a:lnTo>
                <a:lnTo>
                  <a:pt x="114014" y="3317"/>
                </a:lnTo>
                <a:lnTo>
                  <a:pt x="134612" y="831"/>
                </a:lnTo>
                <a:lnTo>
                  <a:pt x="1565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62545" y="822197"/>
            <a:ext cx="266700" cy="415925"/>
          </a:xfrm>
          <a:custGeom>
            <a:avLst/>
            <a:gdLst/>
            <a:ahLst/>
            <a:cxnLst/>
            <a:rect l="l" t="t" r="r" b="b"/>
            <a:pathLst>
              <a:path w="266700" h="415925">
                <a:moveTo>
                  <a:pt x="156603" y="0"/>
                </a:moveTo>
                <a:lnTo>
                  <a:pt x="194983" y="1553"/>
                </a:lnTo>
                <a:lnTo>
                  <a:pt x="232994" y="6715"/>
                </a:lnTo>
                <a:lnTo>
                  <a:pt x="262267" y="12826"/>
                </a:lnTo>
                <a:lnTo>
                  <a:pt x="262267" y="99060"/>
                </a:lnTo>
                <a:lnTo>
                  <a:pt x="221500" y="99060"/>
                </a:lnTo>
                <a:lnTo>
                  <a:pt x="218452" y="87939"/>
                </a:lnTo>
                <a:lnTo>
                  <a:pt x="215023" y="78009"/>
                </a:lnTo>
                <a:lnTo>
                  <a:pt x="191413" y="45094"/>
                </a:lnTo>
                <a:lnTo>
                  <a:pt x="152158" y="34798"/>
                </a:lnTo>
                <a:lnTo>
                  <a:pt x="143842" y="35177"/>
                </a:lnTo>
                <a:lnTo>
                  <a:pt x="104826" y="52947"/>
                </a:lnTo>
                <a:lnTo>
                  <a:pt x="92862" y="86867"/>
                </a:lnTo>
                <a:lnTo>
                  <a:pt x="93281" y="95230"/>
                </a:lnTo>
                <a:lnTo>
                  <a:pt x="114725" y="135431"/>
                </a:lnTo>
                <a:lnTo>
                  <a:pt x="153760" y="161534"/>
                </a:lnTo>
                <a:lnTo>
                  <a:pt x="167906" y="169037"/>
                </a:lnTo>
                <a:lnTo>
                  <a:pt x="185218" y="178514"/>
                </a:lnTo>
                <a:lnTo>
                  <a:pt x="225437" y="206375"/>
                </a:lnTo>
                <a:lnTo>
                  <a:pt x="250762" y="235682"/>
                </a:lnTo>
                <a:lnTo>
                  <a:pt x="265819" y="282578"/>
                </a:lnTo>
                <a:lnTo>
                  <a:pt x="266458" y="296417"/>
                </a:lnTo>
                <a:lnTo>
                  <a:pt x="265389" y="314110"/>
                </a:lnTo>
                <a:lnTo>
                  <a:pt x="249440" y="360044"/>
                </a:lnTo>
                <a:lnTo>
                  <a:pt x="215275" y="393370"/>
                </a:lnTo>
                <a:lnTo>
                  <a:pt x="165080" y="412178"/>
                </a:lnTo>
                <a:lnTo>
                  <a:pt x="124980" y="415798"/>
                </a:lnTo>
                <a:lnTo>
                  <a:pt x="109662" y="415583"/>
                </a:lnTo>
                <a:lnTo>
                  <a:pt x="61760" y="412368"/>
                </a:lnTo>
                <a:lnTo>
                  <a:pt x="14682" y="405511"/>
                </a:lnTo>
                <a:lnTo>
                  <a:pt x="0" y="402463"/>
                </a:lnTo>
                <a:lnTo>
                  <a:pt x="0" y="310768"/>
                </a:lnTo>
                <a:lnTo>
                  <a:pt x="40779" y="310768"/>
                </a:lnTo>
                <a:lnTo>
                  <a:pt x="45120" y="327346"/>
                </a:lnTo>
                <a:lnTo>
                  <a:pt x="50711" y="341661"/>
                </a:lnTo>
                <a:lnTo>
                  <a:pt x="75354" y="371195"/>
                </a:lnTo>
                <a:lnTo>
                  <a:pt x="116725" y="381000"/>
                </a:lnTo>
                <a:lnTo>
                  <a:pt x="125272" y="380620"/>
                </a:lnTo>
                <a:lnTo>
                  <a:pt x="166081" y="361993"/>
                </a:lnTo>
                <a:lnTo>
                  <a:pt x="179209" y="322579"/>
                </a:lnTo>
                <a:lnTo>
                  <a:pt x="178781" y="313721"/>
                </a:lnTo>
                <a:lnTo>
                  <a:pt x="163398" y="277415"/>
                </a:lnTo>
                <a:lnTo>
                  <a:pt x="132172" y="252349"/>
                </a:lnTo>
                <a:lnTo>
                  <a:pt x="96735" y="233154"/>
                </a:lnTo>
                <a:lnTo>
                  <a:pt x="85950" y="227187"/>
                </a:lnTo>
                <a:lnTo>
                  <a:pt x="48699" y="201723"/>
                </a:lnTo>
                <a:lnTo>
                  <a:pt x="22320" y="171592"/>
                </a:lnTo>
                <a:lnTo>
                  <a:pt x="8069" y="135461"/>
                </a:lnTo>
                <a:lnTo>
                  <a:pt x="6248" y="114300"/>
                </a:lnTo>
                <a:lnTo>
                  <a:pt x="7384" y="96682"/>
                </a:lnTo>
                <a:lnTo>
                  <a:pt x="24409" y="52069"/>
                </a:lnTo>
                <a:lnTo>
                  <a:pt x="60765" y="20637"/>
                </a:lnTo>
                <a:lnTo>
                  <a:pt x="114031" y="3317"/>
                </a:lnTo>
                <a:lnTo>
                  <a:pt x="134627" y="831"/>
                </a:lnTo>
                <a:lnTo>
                  <a:pt x="1566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35940" y="1620977"/>
            <a:ext cx="7312659" cy="4157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6985" indent="-274320" algn="just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b="1" dirty="0">
                <a:latin typeface="Cambria"/>
                <a:cs typeface="Cambria"/>
              </a:rPr>
              <a:t>Deciding </a:t>
            </a:r>
            <a:r>
              <a:rPr sz="3200" spc="-10" dirty="0">
                <a:latin typeface="Cambria"/>
                <a:cs typeface="Cambria"/>
              </a:rPr>
              <a:t>whether </a:t>
            </a:r>
            <a:r>
              <a:rPr sz="3200" spc="-5" dirty="0">
                <a:latin typeface="Cambria"/>
                <a:cs typeface="Cambria"/>
              </a:rPr>
              <a:t>the data </a:t>
            </a:r>
            <a:r>
              <a:rPr sz="3200" spc="-20" dirty="0">
                <a:latin typeface="Cambria"/>
                <a:cs typeface="Cambria"/>
              </a:rPr>
              <a:t>require  </a:t>
            </a:r>
            <a:r>
              <a:rPr sz="3200" spc="-10" dirty="0">
                <a:latin typeface="Cambria"/>
                <a:cs typeface="Cambria"/>
              </a:rPr>
              <a:t>validation</a:t>
            </a:r>
            <a:endParaRPr sz="3200">
              <a:latin typeface="Cambria"/>
              <a:cs typeface="Cambria"/>
            </a:endParaRPr>
          </a:p>
          <a:p>
            <a:pPr marL="287020" indent="-274320" algn="just">
              <a:lnSpc>
                <a:spcPct val="100000"/>
              </a:lnSpc>
              <a:spcBef>
                <a:spcPts val="6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b="1" spc="-5" dirty="0">
                <a:latin typeface="Cambria"/>
                <a:cs typeface="Cambria"/>
              </a:rPr>
              <a:t>Determining </a:t>
            </a:r>
            <a:r>
              <a:rPr sz="3200" spc="-40" dirty="0">
                <a:latin typeface="Cambria"/>
                <a:cs typeface="Cambria"/>
              </a:rPr>
              <a:t>ways </a:t>
            </a:r>
            <a:r>
              <a:rPr sz="3200" spc="-15" dirty="0">
                <a:latin typeface="Cambria"/>
                <a:cs typeface="Cambria"/>
              </a:rPr>
              <a:t>to validate </a:t>
            </a:r>
            <a:r>
              <a:rPr sz="3200" spc="-5" dirty="0">
                <a:latin typeface="Cambria"/>
                <a:cs typeface="Cambria"/>
              </a:rPr>
              <a:t>the</a:t>
            </a:r>
            <a:r>
              <a:rPr sz="3200" spc="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data</a:t>
            </a:r>
            <a:endParaRPr sz="3200">
              <a:latin typeface="Cambria"/>
              <a:cs typeface="Cambria"/>
            </a:endParaRPr>
          </a:p>
          <a:p>
            <a:pPr marL="286385" marR="5715" indent="-274320" algn="just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b="1" dirty="0">
                <a:latin typeface="Cambria"/>
                <a:cs typeface="Cambria"/>
              </a:rPr>
              <a:t>Identifying </a:t>
            </a:r>
            <a:r>
              <a:rPr sz="3200" spc="-15" dirty="0">
                <a:latin typeface="Cambria"/>
                <a:cs typeface="Cambria"/>
              </a:rPr>
              <a:t>areas </a:t>
            </a:r>
            <a:r>
              <a:rPr sz="3200" spc="-20" dirty="0">
                <a:latin typeface="Cambria"/>
                <a:cs typeface="Cambria"/>
              </a:rPr>
              <a:t>where </a:t>
            </a:r>
            <a:r>
              <a:rPr sz="3200" spc="-5" dirty="0">
                <a:latin typeface="Cambria"/>
                <a:cs typeface="Cambria"/>
              </a:rPr>
              <a:t>data </a:t>
            </a:r>
            <a:r>
              <a:rPr sz="3200" spc="-25" dirty="0">
                <a:latin typeface="Cambria"/>
                <a:cs typeface="Cambria"/>
              </a:rPr>
              <a:t>are  </a:t>
            </a:r>
            <a:r>
              <a:rPr sz="3200" spc="-5" dirty="0">
                <a:latin typeface="Cambria"/>
                <a:cs typeface="Cambria"/>
              </a:rPr>
              <a:t>missing</a:t>
            </a:r>
            <a:endParaRPr sz="3200">
              <a:latin typeface="Cambria"/>
              <a:cs typeface="Cambria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30" dirty="0">
                <a:latin typeface="Cambria"/>
                <a:cs typeface="Cambria"/>
              </a:rPr>
              <a:t>Failure </a:t>
            </a:r>
            <a:r>
              <a:rPr sz="3200" spc="-10" dirty="0">
                <a:latin typeface="Cambria"/>
                <a:cs typeface="Cambria"/>
              </a:rPr>
              <a:t>to </a:t>
            </a:r>
            <a:r>
              <a:rPr sz="3200" spc="-15" dirty="0">
                <a:latin typeface="Cambria"/>
                <a:cs typeface="Cambria"/>
              </a:rPr>
              <a:t>validate </a:t>
            </a:r>
            <a:r>
              <a:rPr sz="3200" dirty="0">
                <a:latin typeface="Cambria"/>
                <a:cs typeface="Cambria"/>
              </a:rPr>
              <a:t>data </a:t>
            </a:r>
            <a:r>
              <a:rPr sz="3200" spc="-25" dirty="0">
                <a:latin typeface="Cambria"/>
                <a:cs typeface="Cambria"/>
              </a:rPr>
              <a:t>may </a:t>
            </a:r>
            <a:r>
              <a:rPr sz="3200" spc="-15" dirty="0">
                <a:latin typeface="Cambria"/>
                <a:cs typeface="Cambria"/>
              </a:rPr>
              <a:t>result </a:t>
            </a:r>
            <a:r>
              <a:rPr sz="3200" spc="-5" dirty="0">
                <a:latin typeface="Cambria"/>
                <a:cs typeface="Cambria"/>
              </a:rPr>
              <a:t>in  </a:t>
            </a:r>
            <a:r>
              <a:rPr sz="3200" spc="-15" dirty="0">
                <a:latin typeface="Cambria"/>
                <a:cs typeface="Cambria"/>
              </a:rPr>
              <a:t>premature</a:t>
            </a:r>
            <a:r>
              <a:rPr sz="3200" spc="67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closure </a:t>
            </a:r>
            <a:r>
              <a:rPr sz="3200" dirty="0">
                <a:latin typeface="Cambria"/>
                <a:cs typeface="Cambria"/>
              </a:rPr>
              <a:t>of </a:t>
            </a:r>
            <a:r>
              <a:rPr sz="3200" spc="-5" dirty="0">
                <a:latin typeface="Cambria"/>
                <a:cs typeface="Cambria"/>
              </a:rPr>
              <a:t>assessment </a:t>
            </a:r>
            <a:r>
              <a:rPr sz="3200" dirty="0">
                <a:latin typeface="Cambria"/>
                <a:cs typeface="Cambria"/>
              </a:rPr>
              <a:t>or  collection of </a:t>
            </a:r>
            <a:r>
              <a:rPr sz="3200" spc="-10" dirty="0">
                <a:latin typeface="Cambria"/>
                <a:cs typeface="Cambria"/>
              </a:rPr>
              <a:t>inaccurate</a:t>
            </a:r>
            <a:r>
              <a:rPr sz="3200" spc="-1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data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6211" y="606834"/>
            <a:ext cx="239888" cy="19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5417" y="371475"/>
            <a:ext cx="240423" cy="240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3704" y="606856"/>
            <a:ext cx="2678740" cy="198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7684" y="299084"/>
            <a:ext cx="2737434" cy="3117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22782" y="361061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5" h="125729">
                <a:moveTo>
                  <a:pt x="44653" y="0"/>
                </a:moveTo>
                <a:lnTo>
                  <a:pt x="0" y="125729"/>
                </a:lnTo>
                <a:lnTo>
                  <a:pt x="80378" y="125729"/>
                </a:lnTo>
                <a:lnTo>
                  <a:pt x="4465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02355" y="302640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8"/>
                </a:lnTo>
                <a:lnTo>
                  <a:pt x="232282" y="78358"/>
                </a:lnTo>
                <a:lnTo>
                  <a:pt x="229361" y="68198"/>
                </a:lnTo>
                <a:lnTo>
                  <a:pt x="227203" y="60832"/>
                </a:lnTo>
                <a:lnTo>
                  <a:pt x="204089" y="28828"/>
                </a:lnTo>
                <a:lnTo>
                  <a:pt x="197104" y="27177"/>
                </a:lnTo>
                <a:lnTo>
                  <a:pt x="193294" y="26415"/>
                </a:lnTo>
                <a:lnTo>
                  <a:pt x="188341" y="26161"/>
                </a:lnTo>
                <a:lnTo>
                  <a:pt x="182244" y="26161"/>
                </a:lnTo>
                <a:lnTo>
                  <a:pt x="166116" y="26161"/>
                </a:lnTo>
                <a:lnTo>
                  <a:pt x="166116" y="248665"/>
                </a:lnTo>
                <a:lnTo>
                  <a:pt x="166116" y="256539"/>
                </a:lnTo>
                <a:lnTo>
                  <a:pt x="166369" y="262508"/>
                </a:lnTo>
                <a:lnTo>
                  <a:pt x="166878" y="266699"/>
                </a:lnTo>
                <a:lnTo>
                  <a:pt x="167258" y="270763"/>
                </a:lnTo>
                <a:lnTo>
                  <a:pt x="168147" y="274065"/>
                </a:lnTo>
                <a:lnTo>
                  <a:pt x="169291" y="276605"/>
                </a:lnTo>
                <a:lnTo>
                  <a:pt x="170433" y="279145"/>
                </a:lnTo>
                <a:lnTo>
                  <a:pt x="171957" y="281177"/>
                </a:lnTo>
                <a:lnTo>
                  <a:pt x="173608" y="282701"/>
                </a:lnTo>
                <a:lnTo>
                  <a:pt x="175386" y="284352"/>
                </a:lnTo>
                <a:lnTo>
                  <a:pt x="177672" y="285749"/>
                </a:lnTo>
                <a:lnTo>
                  <a:pt x="180720" y="287019"/>
                </a:lnTo>
                <a:lnTo>
                  <a:pt x="183769" y="288289"/>
                </a:lnTo>
                <a:lnTo>
                  <a:pt x="187959" y="289178"/>
                </a:lnTo>
                <a:lnTo>
                  <a:pt x="193167" y="289940"/>
                </a:lnTo>
                <a:lnTo>
                  <a:pt x="193167" y="304672"/>
                </a:lnTo>
                <a:lnTo>
                  <a:pt x="69976" y="304672"/>
                </a:lnTo>
                <a:lnTo>
                  <a:pt x="69976" y="289940"/>
                </a:lnTo>
                <a:lnTo>
                  <a:pt x="76200" y="288924"/>
                </a:lnTo>
                <a:lnTo>
                  <a:pt x="81152" y="287527"/>
                </a:lnTo>
                <a:lnTo>
                  <a:pt x="96266" y="266699"/>
                </a:lnTo>
                <a:lnTo>
                  <a:pt x="96774" y="261873"/>
                </a:lnTo>
                <a:lnTo>
                  <a:pt x="96900" y="255777"/>
                </a:lnTo>
                <a:lnTo>
                  <a:pt x="96900" y="248665"/>
                </a:lnTo>
                <a:lnTo>
                  <a:pt x="96900" y="26161"/>
                </a:lnTo>
                <a:lnTo>
                  <a:pt x="78867" y="26161"/>
                </a:lnTo>
                <a:lnTo>
                  <a:pt x="69976" y="26161"/>
                </a:lnTo>
                <a:lnTo>
                  <a:pt x="63118" y="27177"/>
                </a:lnTo>
                <a:lnTo>
                  <a:pt x="58293" y="29209"/>
                </a:lnTo>
                <a:lnTo>
                  <a:pt x="53593" y="31368"/>
                </a:lnTo>
                <a:lnTo>
                  <a:pt x="49402" y="34543"/>
                </a:lnTo>
                <a:lnTo>
                  <a:pt x="45974" y="39115"/>
                </a:lnTo>
                <a:lnTo>
                  <a:pt x="42418" y="43560"/>
                </a:lnTo>
                <a:lnTo>
                  <a:pt x="39369" y="49529"/>
                </a:lnTo>
                <a:lnTo>
                  <a:pt x="36956" y="57022"/>
                </a:lnTo>
                <a:lnTo>
                  <a:pt x="34417" y="64515"/>
                </a:lnTo>
                <a:lnTo>
                  <a:pt x="32257" y="71627"/>
                </a:lnTo>
                <a:lnTo>
                  <a:pt x="30606" y="78358"/>
                </a:lnTo>
                <a:lnTo>
                  <a:pt x="0" y="78358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97555" y="302640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80" h="304800">
                <a:moveTo>
                  <a:pt x="0" y="0"/>
                </a:moveTo>
                <a:lnTo>
                  <a:pt x="90424" y="0"/>
                </a:lnTo>
                <a:lnTo>
                  <a:pt x="169418" y="137286"/>
                </a:lnTo>
                <a:lnTo>
                  <a:pt x="188594" y="172338"/>
                </a:lnTo>
                <a:lnTo>
                  <a:pt x="209676" y="214121"/>
                </a:lnTo>
                <a:lnTo>
                  <a:pt x="213232" y="214121"/>
                </a:lnTo>
                <a:lnTo>
                  <a:pt x="212139" y="186832"/>
                </a:lnTo>
                <a:lnTo>
                  <a:pt x="211343" y="158305"/>
                </a:lnTo>
                <a:lnTo>
                  <a:pt x="210857" y="128539"/>
                </a:lnTo>
                <a:lnTo>
                  <a:pt x="210693" y="97535"/>
                </a:lnTo>
                <a:lnTo>
                  <a:pt x="210693" y="56006"/>
                </a:lnTo>
                <a:lnTo>
                  <a:pt x="210693" y="46354"/>
                </a:lnTo>
                <a:lnTo>
                  <a:pt x="206120" y="25273"/>
                </a:lnTo>
                <a:lnTo>
                  <a:pt x="204596" y="22986"/>
                </a:lnTo>
                <a:lnTo>
                  <a:pt x="202564" y="21081"/>
                </a:lnTo>
                <a:lnTo>
                  <a:pt x="199898" y="19684"/>
                </a:lnTo>
                <a:lnTo>
                  <a:pt x="197357" y="18160"/>
                </a:lnTo>
                <a:lnTo>
                  <a:pt x="192912" y="16509"/>
                </a:lnTo>
                <a:lnTo>
                  <a:pt x="186817" y="14731"/>
                </a:lnTo>
                <a:lnTo>
                  <a:pt x="186817" y="0"/>
                </a:lnTo>
                <a:lnTo>
                  <a:pt x="271271" y="0"/>
                </a:lnTo>
                <a:lnTo>
                  <a:pt x="271271" y="14731"/>
                </a:lnTo>
                <a:lnTo>
                  <a:pt x="265302" y="16636"/>
                </a:lnTo>
                <a:lnTo>
                  <a:pt x="261112" y="18287"/>
                </a:lnTo>
                <a:lnTo>
                  <a:pt x="258571" y="19684"/>
                </a:lnTo>
                <a:lnTo>
                  <a:pt x="256158" y="20954"/>
                </a:lnTo>
                <a:lnTo>
                  <a:pt x="254126" y="22732"/>
                </a:lnTo>
                <a:lnTo>
                  <a:pt x="252349" y="25018"/>
                </a:lnTo>
                <a:lnTo>
                  <a:pt x="250698" y="27177"/>
                </a:lnTo>
                <a:lnTo>
                  <a:pt x="249300" y="30606"/>
                </a:lnTo>
                <a:lnTo>
                  <a:pt x="248412" y="35178"/>
                </a:lnTo>
                <a:lnTo>
                  <a:pt x="247523" y="39750"/>
                </a:lnTo>
                <a:lnTo>
                  <a:pt x="247142" y="46608"/>
                </a:lnTo>
                <a:lnTo>
                  <a:pt x="247142" y="56006"/>
                </a:lnTo>
                <a:lnTo>
                  <a:pt x="247142" y="304672"/>
                </a:lnTo>
                <a:lnTo>
                  <a:pt x="190373" y="304672"/>
                </a:lnTo>
                <a:lnTo>
                  <a:pt x="89916" y="131063"/>
                </a:lnTo>
                <a:lnTo>
                  <a:pt x="80466" y="114375"/>
                </a:lnTo>
                <a:lnTo>
                  <a:pt x="72326" y="99567"/>
                </a:lnTo>
                <a:lnTo>
                  <a:pt x="65520" y="86665"/>
                </a:lnTo>
                <a:lnTo>
                  <a:pt x="60070" y="75691"/>
                </a:lnTo>
                <a:lnTo>
                  <a:pt x="58038" y="75691"/>
                </a:lnTo>
                <a:lnTo>
                  <a:pt x="59039" y="100028"/>
                </a:lnTo>
                <a:lnTo>
                  <a:pt x="59753" y="125031"/>
                </a:lnTo>
                <a:lnTo>
                  <a:pt x="60182" y="150701"/>
                </a:lnTo>
                <a:lnTo>
                  <a:pt x="60325" y="177037"/>
                </a:lnTo>
                <a:lnTo>
                  <a:pt x="60325" y="248919"/>
                </a:lnTo>
                <a:lnTo>
                  <a:pt x="60325" y="260095"/>
                </a:lnTo>
                <a:lnTo>
                  <a:pt x="60832" y="267842"/>
                </a:lnTo>
                <a:lnTo>
                  <a:pt x="61975" y="272287"/>
                </a:lnTo>
                <a:lnTo>
                  <a:pt x="63118" y="276859"/>
                </a:lnTo>
                <a:lnTo>
                  <a:pt x="84327" y="289940"/>
                </a:lnTo>
                <a:lnTo>
                  <a:pt x="84327" y="304672"/>
                </a:lnTo>
                <a:lnTo>
                  <a:pt x="0" y="304672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256" y="283336"/>
                </a:lnTo>
                <a:lnTo>
                  <a:pt x="18668" y="280923"/>
                </a:lnTo>
                <a:lnTo>
                  <a:pt x="20193" y="277875"/>
                </a:lnTo>
                <a:lnTo>
                  <a:pt x="21717" y="274827"/>
                </a:lnTo>
                <a:lnTo>
                  <a:pt x="22732" y="270890"/>
                </a:lnTo>
                <a:lnTo>
                  <a:pt x="23241" y="266318"/>
                </a:lnTo>
                <a:lnTo>
                  <a:pt x="23621" y="261746"/>
                </a:lnTo>
                <a:lnTo>
                  <a:pt x="23875" y="255904"/>
                </a:lnTo>
                <a:lnTo>
                  <a:pt x="23875" y="248919"/>
                </a:lnTo>
                <a:lnTo>
                  <a:pt x="23875" y="55752"/>
                </a:lnTo>
                <a:lnTo>
                  <a:pt x="23875" y="44703"/>
                </a:lnTo>
                <a:lnTo>
                  <a:pt x="23368" y="36956"/>
                </a:lnTo>
                <a:lnTo>
                  <a:pt x="22479" y="32638"/>
                </a:lnTo>
                <a:lnTo>
                  <a:pt x="21462" y="28448"/>
                </a:lnTo>
                <a:lnTo>
                  <a:pt x="19431" y="24891"/>
                </a:lnTo>
                <a:lnTo>
                  <a:pt x="16382" y="22098"/>
                </a:lnTo>
                <a:lnTo>
                  <a:pt x="13335" y="19303"/>
                </a:lnTo>
                <a:lnTo>
                  <a:pt x="7874" y="16763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34539" y="302640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1" y="70992"/>
                </a:lnTo>
                <a:lnTo>
                  <a:pt x="187328" y="61257"/>
                </a:lnTo>
                <a:lnTo>
                  <a:pt x="184086" y="53212"/>
                </a:lnTo>
                <a:lnTo>
                  <a:pt x="166116" y="30479"/>
                </a:lnTo>
                <a:lnTo>
                  <a:pt x="161417" y="27558"/>
                </a:lnTo>
                <a:lnTo>
                  <a:pt x="153288" y="26161"/>
                </a:lnTo>
                <a:lnTo>
                  <a:pt x="141731" y="26161"/>
                </a:lnTo>
                <a:lnTo>
                  <a:pt x="93091" y="26161"/>
                </a:lnTo>
                <a:lnTo>
                  <a:pt x="93091" y="133222"/>
                </a:lnTo>
                <a:lnTo>
                  <a:pt x="122555" y="133222"/>
                </a:lnTo>
                <a:lnTo>
                  <a:pt x="129159" y="133222"/>
                </a:lnTo>
                <a:lnTo>
                  <a:pt x="134238" y="132333"/>
                </a:lnTo>
                <a:lnTo>
                  <a:pt x="138049" y="130428"/>
                </a:lnTo>
                <a:lnTo>
                  <a:pt x="141731" y="128650"/>
                </a:lnTo>
                <a:lnTo>
                  <a:pt x="144780" y="125475"/>
                </a:lnTo>
                <a:lnTo>
                  <a:pt x="147193" y="121157"/>
                </a:lnTo>
                <a:lnTo>
                  <a:pt x="149733" y="116839"/>
                </a:lnTo>
                <a:lnTo>
                  <a:pt x="152019" y="110235"/>
                </a:lnTo>
                <a:lnTo>
                  <a:pt x="154305" y="101091"/>
                </a:lnTo>
                <a:lnTo>
                  <a:pt x="179578" y="101091"/>
                </a:lnTo>
                <a:lnTo>
                  <a:pt x="179578" y="191769"/>
                </a:lnTo>
                <a:lnTo>
                  <a:pt x="154305" y="191769"/>
                </a:lnTo>
                <a:lnTo>
                  <a:pt x="152146" y="183133"/>
                </a:lnTo>
                <a:lnTo>
                  <a:pt x="149860" y="176529"/>
                </a:lnTo>
                <a:lnTo>
                  <a:pt x="147319" y="171957"/>
                </a:lnTo>
                <a:lnTo>
                  <a:pt x="144780" y="167512"/>
                </a:lnTo>
                <a:lnTo>
                  <a:pt x="141859" y="164210"/>
                </a:lnTo>
                <a:lnTo>
                  <a:pt x="138303" y="162305"/>
                </a:lnTo>
                <a:lnTo>
                  <a:pt x="134874" y="160400"/>
                </a:lnTo>
                <a:lnTo>
                  <a:pt x="129540" y="159384"/>
                </a:lnTo>
                <a:lnTo>
                  <a:pt x="122555" y="159384"/>
                </a:lnTo>
                <a:lnTo>
                  <a:pt x="93091" y="159384"/>
                </a:lnTo>
                <a:lnTo>
                  <a:pt x="93091" y="278637"/>
                </a:lnTo>
                <a:lnTo>
                  <a:pt x="141605" y="278637"/>
                </a:lnTo>
                <a:lnTo>
                  <a:pt x="146812" y="278637"/>
                </a:lnTo>
                <a:lnTo>
                  <a:pt x="151130" y="278256"/>
                </a:lnTo>
                <a:lnTo>
                  <a:pt x="154686" y="277621"/>
                </a:lnTo>
                <a:lnTo>
                  <a:pt x="158369" y="276986"/>
                </a:lnTo>
                <a:lnTo>
                  <a:pt x="172466" y="267461"/>
                </a:lnTo>
                <a:lnTo>
                  <a:pt x="175133" y="264667"/>
                </a:lnTo>
                <a:lnTo>
                  <a:pt x="193167" y="223265"/>
                </a:lnTo>
                <a:lnTo>
                  <a:pt x="223774" y="223265"/>
                </a:lnTo>
                <a:lnTo>
                  <a:pt x="219456" y="304672"/>
                </a:lnTo>
                <a:lnTo>
                  <a:pt x="0" y="304672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843" y="274954"/>
                </a:lnTo>
                <a:lnTo>
                  <a:pt x="22860" y="271144"/>
                </a:lnTo>
                <a:lnTo>
                  <a:pt x="23241" y="266445"/>
                </a:lnTo>
                <a:lnTo>
                  <a:pt x="23749" y="261746"/>
                </a:lnTo>
                <a:lnTo>
                  <a:pt x="23875" y="255777"/>
                </a:lnTo>
                <a:lnTo>
                  <a:pt x="23875" y="248665"/>
                </a:lnTo>
                <a:lnTo>
                  <a:pt x="23875" y="56260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8" y="38607"/>
                </a:lnTo>
                <a:lnTo>
                  <a:pt x="22987" y="33908"/>
                </a:lnTo>
                <a:lnTo>
                  <a:pt x="21971" y="29972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1"/>
                </a:lnTo>
                <a:lnTo>
                  <a:pt x="10160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46807" y="302640"/>
            <a:ext cx="344805" cy="304800"/>
          </a:xfrm>
          <a:custGeom>
            <a:avLst/>
            <a:gdLst/>
            <a:ahLst/>
            <a:cxnLst/>
            <a:rect l="l" t="t" r="r" b="b"/>
            <a:pathLst>
              <a:path w="344805" h="304800">
                <a:moveTo>
                  <a:pt x="0" y="0"/>
                </a:moveTo>
                <a:lnTo>
                  <a:pt x="110998" y="0"/>
                </a:lnTo>
                <a:lnTo>
                  <a:pt x="172719" y="183260"/>
                </a:lnTo>
                <a:lnTo>
                  <a:pt x="239775" y="0"/>
                </a:lnTo>
                <a:lnTo>
                  <a:pt x="344424" y="0"/>
                </a:lnTo>
                <a:lnTo>
                  <a:pt x="344424" y="14731"/>
                </a:lnTo>
                <a:lnTo>
                  <a:pt x="336550" y="17017"/>
                </a:lnTo>
                <a:lnTo>
                  <a:pt x="331216" y="19430"/>
                </a:lnTo>
                <a:lnTo>
                  <a:pt x="328422" y="21970"/>
                </a:lnTo>
                <a:lnTo>
                  <a:pt x="325500" y="24637"/>
                </a:lnTo>
                <a:lnTo>
                  <a:pt x="323596" y="28066"/>
                </a:lnTo>
                <a:lnTo>
                  <a:pt x="322453" y="32511"/>
                </a:lnTo>
                <a:lnTo>
                  <a:pt x="321310" y="36829"/>
                </a:lnTo>
                <a:lnTo>
                  <a:pt x="320802" y="44703"/>
                </a:lnTo>
                <a:lnTo>
                  <a:pt x="320802" y="55752"/>
                </a:lnTo>
                <a:lnTo>
                  <a:pt x="320802" y="248919"/>
                </a:lnTo>
                <a:lnTo>
                  <a:pt x="320802" y="257936"/>
                </a:lnTo>
                <a:lnTo>
                  <a:pt x="321183" y="265175"/>
                </a:lnTo>
                <a:lnTo>
                  <a:pt x="322072" y="270509"/>
                </a:lnTo>
                <a:lnTo>
                  <a:pt x="323088" y="275716"/>
                </a:lnTo>
                <a:lnTo>
                  <a:pt x="324866" y="279780"/>
                </a:lnTo>
                <a:lnTo>
                  <a:pt x="327660" y="282447"/>
                </a:lnTo>
                <a:lnTo>
                  <a:pt x="330327" y="285241"/>
                </a:lnTo>
                <a:lnTo>
                  <a:pt x="335915" y="287781"/>
                </a:lnTo>
                <a:lnTo>
                  <a:pt x="344424" y="289940"/>
                </a:lnTo>
                <a:lnTo>
                  <a:pt x="344424" y="304672"/>
                </a:lnTo>
                <a:lnTo>
                  <a:pt x="229869" y="304672"/>
                </a:lnTo>
                <a:lnTo>
                  <a:pt x="229869" y="289940"/>
                </a:lnTo>
                <a:lnTo>
                  <a:pt x="236474" y="288162"/>
                </a:lnTo>
                <a:lnTo>
                  <a:pt x="241046" y="286638"/>
                </a:lnTo>
                <a:lnTo>
                  <a:pt x="243586" y="285241"/>
                </a:lnTo>
                <a:lnTo>
                  <a:pt x="246125" y="283971"/>
                </a:lnTo>
                <a:lnTo>
                  <a:pt x="248031" y="282193"/>
                </a:lnTo>
                <a:lnTo>
                  <a:pt x="253619" y="258571"/>
                </a:lnTo>
                <a:lnTo>
                  <a:pt x="253619" y="248411"/>
                </a:lnTo>
                <a:lnTo>
                  <a:pt x="253619" y="139064"/>
                </a:lnTo>
                <a:lnTo>
                  <a:pt x="254254" y="96392"/>
                </a:lnTo>
                <a:lnTo>
                  <a:pt x="255650" y="61594"/>
                </a:lnTo>
                <a:lnTo>
                  <a:pt x="250952" y="61594"/>
                </a:lnTo>
                <a:lnTo>
                  <a:pt x="237718" y="99641"/>
                </a:lnTo>
                <a:lnTo>
                  <a:pt x="174117" y="271017"/>
                </a:lnTo>
                <a:lnTo>
                  <a:pt x="134874" y="271017"/>
                </a:lnTo>
                <a:lnTo>
                  <a:pt x="71881" y="89915"/>
                </a:lnTo>
                <a:lnTo>
                  <a:pt x="69193" y="82224"/>
                </a:lnTo>
                <a:lnTo>
                  <a:pt x="66659" y="74580"/>
                </a:lnTo>
                <a:lnTo>
                  <a:pt x="64291" y="66984"/>
                </a:lnTo>
                <a:lnTo>
                  <a:pt x="62103" y="59435"/>
                </a:lnTo>
                <a:lnTo>
                  <a:pt x="58039" y="59435"/>
                </a:lnTo>
                <a:lnTo>
                  <a:pt x="59039" y="78654"/>
                </a:lnTo>
                <a:lnTo>
                  <a:pt x="59753" y="99552"/>
                </a:lnTo>
                <a:lnTo>
                  <a:pt x="60182" y="122140"/>
                </a:lnTo>
                <a:lnTo>
                  <a:pt x="60325" y="146430"/>
                </a:lnTo>
                <a:lnTo>
                  <a:pt x="60325" y="249173"/>
                </a:lnTo>
                <a:lnTo>
                  <a:pt x="60325" y="260095"/>
                </a:lnTo>
                <a:lnTo>
                  <a:pt x="84328" y="289940"/>
                </a:lnTo>
                <a:lnTo>
                  <a:pt x="84328" y="304672"/>
                </a:lnTo>
                <a:lnTo>
                  <a:pt x="0" y="304672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256" y="283336"/>
                </a:lnTo>
                <a:lnTo>
                  <a:pt x="18668" y="280923"/>
                </a:lnTo>
                <a:lnTo>
                  <a:pt x="20319" y="277875"/>
                </a:lnTo>
                <a:lnTo>
                  <a:pt x="21971" y="274954"/>
                </a:lnTo>
                <a:lnTo>
                  <a:pt x="22987" y="271144"/>
                </a:lnTo>
                <a:lnTo>
                  <a:pt x="23368" y="266572"/>
                </a:lnTo>
                <a:lnTo>
                  <a:pt x="23749" y="261873"/>
                </a:lnTo>
                <a:lnTo>
                  <a:pt x="23875" y="256031"/>
                </a:lnTo>
                <a:lnTo>
                  <a:pt x="23875" y="248919"/>
                </a:lnTo>
                <a:lnTo>
                  <a:pt x="23875" y="55752"/>
                </a:lnTo>
                <a:lnTo>
                  <a:pt x="23875" y="44450"/>
                </a:lnTo>
                <a:lnTo>
                  <a:pt x="23368" y="36702"/>
                </a:lnTo>
                <a:lnTo>
                  <a:pt x="22479" y="32638"/>
                </a:lnTo>
                <a:lnTo>
                  <a:pt x="21462" y="28448"/>
                </a:lnTo>
                <a:lnTo>
                  <a:pt x="19558" y="25018"/>
                </a:lnTo>
                <a:lnTo>
                  <a:pt x="16764" y="22351"/>
                </a:lnTo>
                <a:lnTo>
                  <a:pt x="13969" y="19684"/>
                </a:lnTo>
                <a:lnTo>
                  <a:pt x="8381" y="17144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14399" y="302640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1" y="70992"/>
                </a:lnTo>
                <a:lnTo>
                  <a:pt x="187328" y="61257"/>
                </a:lnTo>
                <a:lnTo>
                  <a:pt x="184086" y="53212"/>
                </a:lnTo>
                <a:lnTo>
                  <a:pt x="166115" y="30479"/>
                </a:lnTo>
                <a:lnTo>
                  <a:pt x="161416" y="27558"/>
                </a:lnTo>
                <a:lnTo>
                  <a:pt x="153288" y="26161"/>
                </a:lnTo>
                <a:lnTo>
                  <a:pt x="141731" y="26161"/>
                </a:lnTo>
                <a:lnTo>
                  <a:pt x="93090" y="26161"/>
                </a:lnTo>
                <a:lnTo>
                  <a:pt x="93090" y="133222"/>
                </a:lnTo>
                <a:lnTo>
                  <a:pt x="122554" y="133222"/>
                </a:lnTo>
                <a:lnTo>
                  <a:pt x="129159" y="133222"/>
                </a:lnTo>
                <a:lnTo>
                  <a:pt x="134238" y="132333"/>
                </a:lnTo>
                <a:lnTo>
                  <a:pt x="138048" y="130428"/>
                </a:lnTo>
                <a:lnTo>
                  <a:pt x="141731" y="128650"/>
                </a:lnTo>
                <a:lnTo>
                  <a:pt x="144779" y="125475"/>
                </a:lnTo>
                <a:lnTo>
                  <a:pt x="147192" y="121157"/>
                </a:lnTo>
                <a:lnTo>
                  <a:pt x="149732" y="116839"/>
                </a:lnTo>
                <a:lnTo>
                  <a:pt x="152019" y="110235"/>
                </a:lnTo>
                <a:lnTo>
                  <a:pt x="154304" y="101091"/>
                </a:lnTo>
                <a:lnTo>
                  <a:pt x="179578" y="101091"/>
                </a:lnTo>
                <a:lnTo>
                  <a:pt x="179578" y="191769"/>
                </a:lnTo>
                <a:lnTo>
                  <a:pt x="154304" y="191769"/>
                </a:lnTo>
                <a:lnTo>
                  <a:pt x="152145" y="183133"/>
                </a:lnTo>
                <a:lnTo>
                  <a:pt x="149859" y="176529"/>
                </a:lnTo>
                <a:lnTo>
                  <a:pt x="147319" y="171957"/>
                </a:lnTo>
                <a:lnTo>
                  <a:pt x="144779" y="167512"/>
                </a:lnTo>
                <a:lnTo>
                  <a:pt x="141859" y="164210"/>
                </a:lnTo>
                <a:lnTo>
                  <a:pt x="138303" y="162305"/>
                </a:lnTo>
                <a:lnTo>
                  <a:pt x="134873" y="160400"/>
                </a:lnTo>
                <a:lnTo>
                  <a:pt x="129539" y="159384"/>
                </a:lnTo>
                <a:lnTo>
                  <a:pt x="122554" y="159384"/>
                </a:lnTo>
                <a:lnTo>
                  <a:pt x="93090" y="159384"/>
                </a:lnTo>
                <a:lnTo>
                  <a:pt x="93090" y="278637"/>
                </a:lnTo>
                <a:lnTo>
                  <a:pt x="141604" y="278637"/>
                </a:lnTo>
                <a:lnTo>
                  <a:pt x="146812" y="278637"/>
                </a:lnTo>
                <a:lnTo>
                  <a:pt x="151129" y="278256"/>
                </a:lnTo>
                <a:lnTo>
                  <a:pt x="154685" y="277621"/>
                </a:lnTo>
                <a:lnTo>
                  <a:pt x="158369" y="276986"/>
                </a:lnTo>
                <a:lnTo>
                  <a:pt x="172465" y="267461"/>
                </a:lnTo>
                <a:lnTo>
                  <a:pt x="175132" y="264667"/>
                </a:lnTo>
                <a:lnTo>
                  <a:pt x="193166" y="223265"/>
                </a:lnTo>
                <a:lnTo>
                  <a:pt x="223774" y="223265"/>
                </a:lnTo>
                <a:lnTo>
                  <a:pt x="219456" y="304672"/>
                </a:lnTo>
                <a:lnTo>
                  <a:pt x="0" y="304672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2" y="278002"/>
                </a:lnTo>
                <a:lnTo>
                  <a:pt x="21843" y="274954"/>
                </a:lnTo>
                <a:lnTo>
                  <a:pt x="22859" y="271144"/>
                </a:lnTo>
                <a:lnTo>
                  <a:pt x="23240" y="266445"/>
                </a:lnTo>
                <a:lnTo>
                  <a:pt x="23748" y="261746"/>
                </a:lnTo>
                <a:lnTo>
                  <a:pt x="23875" y="255777"/>
                </a:lnTo>
                <a:lnTo>
                  <a:pt x="23875" y="248665"/>
                </a:lnTo>
                <a:lnTo>
                  <a:pt x="23875" y="56260"/>
                </a:lnTo>
                <a:lnTo>
                  <a:pt x="23875" y="49275"/>
                </a:lnTo>
                <a:lnTo>
                  <a:pt x="23748" y="43433"/>
                </a:lnTo>
                <a:lnTo>
                  <a:pt x="23367" y="38607"/>
                </a:lnTo>
                <a:lnTo>
                  <a:pt x="22987" y="33908"/>
                </a:lnTo>
                <a:lnTo>
                  <a:pt x="21970" y="29972"/>
                </a:lnTo>
                <a:lnTo>
                  <a:pt x="20446" y="27050"/>
                </a:lnTo>
                <a:lnTo>
                  <a:pt x="18922" y="24002"/>
                </a:lnTo>
                <a:lnTo>
                  <a:pt x="16509" y="21589"/>
                </a:lnTo>
                <a:lnTo>
                  <a:pt x="13334" y="19811"/>
                </a:lnTo>
                <a:lnTo>
                  <a:pt x="10159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7684" y="301116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5">
                <a:moveTo>
                  <a:pt x="129933" y="0"/>
                </a:moveTo>
                <a:lnTo>
                  <a:pt x="189534" y="0"/>
                </a:lnTo>
                <a:lnTo>
                  <a:pt x="263207" y="249935"/>
                </a:lnTo>
                <a:lnTo>
                  <a:pt x="266484" y="261111"/>
                </a:lnTo>
                <a:lnTo>
                  <a:pt x="269227" y="269112"/>
                </a:lnTo>
                <a:lnTo>
                  <a:pt x="271462" y="273811"/>
                </a:lnTo>
                <a:lnTo>
                  <a:pt x="273697" y="278510"/>
                </a:lnTo>
                <a:lnTo>
                  <a:pt x="276593" y="282193"/>
                </a:lnTo>
                <a:lnTo>
                  <a:pt x="280174" y="285114"/>
                </a:lnTo>
                <a:lnTo>
                  <a:pt x="283743" y="288035"/>
                </a:lnTo>
                <a:lnTo>
                  <a:pt x="288721" y="290194"/>
                </a:lnTo>
                <a:lnTo>
                  <a:pt x="295122" y="291464"/>
                </a:lnTo>
                <a:lnTo>
                  <a:pt x="295122" y="306196"/>
                </a:lnTo>
                <a:lnTo>
                  <a:pt x="171894" y="306196"/>
                </a:lnTo>
                <a:lnTo>
                  <a:pt x="171894" y="291464"/>
                </a:lnTo>
                <a:lnTo>
                  <a:pt x="179641" y="290575"/>
                </a:lnTo>
                <a:lnTo>
                  <a:pt x="185369" y="288416"/>
                </a:lnTo>
                <a:lnTo>
                  <a:pt x="189090" y="284987"/>
                </a:lnTo>
                <a:lnTo>
                  <a:pt x="192811" y="281558"/>
                </a:lnTo>
                <a:lnTo>
                  <a:pt x="194665" y="276732"/>
                </a:lnTo>
                <a:lnTo>
                  <a:pt x="194665" y="270509"/>
                </a:lnTo>
                <a:lnTo>
                  <a:pt x="194665" y="265937"/>
                </a:lnTo>
                <a:lnTo>
                  <a:pt x="194144" y="260730"/>
                </a:lnTo>
                <a:lnTo>
                  <a:pt x="193103" y="255142"/>
                </a:lnTo>
                <a:lnTo>
                  <a:pt x="192062" y="249427"/>
                </a:lnTo>
                <a:lnTo>
                  <a:pt x="190347" y="242315"/>
                </a:lnTo>
                <a:lnTo>
                  <a:pt x="187972" y="233679"/>
                </a:lnTo>
                <a:lnTo>
                  <a:pt x="181940" y="211835"/>
                </a:lnTo>
                <a:lnTo>
                  <a:pt x="86614" y="211835"/>
                </a:lnTo>
                <a:lnTo>
                  <a:pt x="79248" y="233044"/>
                </a:lnTo>
                <a:lnTo>
                  <a:pt x="77165" y="239013"/>
                </a:lnTo>
                <a:lnTo>
                  <a:pt x="75463" y="244728"/>
                </a:lnTo>
                <a:lnTo>
                  <a:pt x="74117" y="250316"/>
                </a:lnTo>
                <a:lnTo>
                  <a:pt x="72783" y="255904"/>
                </a:lnTo>
                <a:lnTo>
                  <a:pt x="72110" y="261873"/>
                </a:lnTo>
                <a:lnTo>
                  <a:pt x="72110" y="268096"/>
                </a:lnTo>
                <a:lnTo>
                  <a:pt x="73560" y="277766"/>
                </a:lnTo>
                <a:lnTo>
                  <a:pt x="77912" y="284876"/>
                </a:lnTo>
                <a:lnTo>
                  <a:pt x="85167" y="289438"/>
                </a:lnTo>
                <a:lnTo>
                  <a:pt x="95326" y="291464"/>
                </a:lnTo>
                <a:lnTo>
                  <a:pt x="95326" y="306196"/>
                </a:lnTo>
                <a:lnTo>
                  <a:pt x="0" y="306196"/>
                </a:lnTo>
                <a:lnTo>
                  <a:pt x="0" y="291464"/>
                </a:lnTo>
                <a:lnTo>
                  <a:pt x="5511" y="290956"/>
                </a:lnTo>
                <a:lnTo>
                  <a:pt x="10350" y="288924"/>
                </a:lnTo>
                <a:lnTo>
                  <a:pt x="33974" y="255482"/>
                </a:lnTo>
                <a:lnTo>
                  <a:pt x="36829" y="248030"/>
                </a:lnTo>
                <a:lnTo>
                  <a:pt x="129933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10079" y="299084"/>
            <a:ext cx="200025" cy="311785"/>
          </a:xfrm>
          <a:custGeom>
            <a:avLst/>
            <a:gdLst/>
            <a:ahLst/>
            <a:cxnLst/>
            <a:rect l="l" t="t" r="r" b="b"/>
            <a:pathLst>
              <a:path w="200025" h="311784">
                <a:moveTo>
                  <a:pt x="117475" y="0"/>
                </a:moveTo>
                <a:lnTo>
                  <a:pt x="164754" y="3399"/>
                </a:lnTo>
                <a:lnTo>
                  <a:pt x="196722" y="9525"/>
                </a:lnTo>
                <a:lnTo>
                  <a:pt x="196722" y="74295"/>
                </a:lnTo>
                <a:lnTo>
                  <a:pt x="166115" y="74295"/>
                </a:lnTo>
                <a:lnTo>
                  <a:pt x="163857" y="65964"/>
                </a:lnTo>
                <a:lnTo>
                  <a:pt x="161289" y="58515"/>
                </a:lnTo>
                <a:lnTo>
                  <a:pt x="138811" y="30988"/>
                </a:lnTo>
                <a:lnTo>
                  <a:pt x="132333" y="27686"/>
                </a:lnTo>
                <a:lnTo>
                  <a:pt x="124078" y="26035"/>
                </a:lnTo>
                <a:lnTo>
                  <a:pt x="114045" y="26035"/>
                </a:lnTo>
                <a:lnTo>
                  <a:pt x="105663" y="26035"/>
                </a:lnTo>
                <a:lnTo>
                  <a:pt x="98043" y="27559"/>
                </a:lnTo>
                <a:lnTo>
                  <a:pt x="91312" y="30607"/>
                </a:lnTo>
                <a:lnTo>
                  <a:pt x="84581" y="33528"/>
                </a:lnTo>
                <a:lnTo>
                  <a:pt x="79375" y="37973"/>
                </a:lnTo>
                <a:lnTo>
                  <a:pt x="75437" y="43815"/>
                </a:lnTo>
                <a:lnTo>
                  <a:pt x="71627" y="49784"/>
                </a:lnTo>
                <a:lnTo>
                  <a:pt x="69722" y="56769"/>
                </a:lnTo>
                <a:lnTo>
                  <a:pt x="69722" y="65151"/>
                </a:lnTo>
                <a:lnTo>
                  <a:pt x="69722" y="73787"/>
                </a:lnTo>
                <a:lnTo>
                  <a:pt x="71374" y="81280"/>
                </a:lnTo>
                <a:lnTo>
                  <a:pt x="74675" y="87630"/>
                </a:lnTo>
                <a:lnTo>
                  <a:pt x="77977" y="93980"/>
                </a:lnTo>
                <a:lnTo>
                  <a:pt x="115337" y="121102"/>
                </a:lnTo>
                <a:lnTo>
                  <a:pt x="125983" y="126746"/>
                </a:lnTo>
                <a:lnTo>
                  <a:pt x="138963" y="133863"/>
                </a:lnTo>
                <a:lnTo>
                  <a:pt x="176472" y="161815"/>
                </a:lnTo>
                <a:lnTo>
                  <a:pt x="197929" y="202184"/>
                </a:lnTo>
                <a:lnTo>
                  <a:pt x="199770" y="222377"/>
                </a:lnTo>
                <a:lnTo>
                  <a:pt x="198983" y="235640"/>
                </a:lnTo>
                <a:lnTo>
                  <a:pt x="179972" y="279505"/>
                </a:lnTo>
                <a:lnTo>
                  <a:pt x="137392" y="305730"/>
                </a:lnTo>
                <a:lnTo>
                  <a:pt x="93725" y="311785"/>
                </a:lnTo>
                <a:lnTo>
                  <a:pt x="82252" y="311638"/>
                </a:lnTo>
                <a:lnTo>
                  <a:pt x="34182" y="307842"/>
                </a:lnTo>
                <a:lnTo>
                  <a:pt x="0" y="301752"/>
                </a:lnTo>
                <a:lnTo>
                  <a:pt x="0" y="233045"/>
                </a:lnTo>
                <a:lnTo>
                  <a:pt x="30606" y="233045"/>
                </a:lnTo>
                <a:lnTo>
                  <a:pt x="33845" y="245451"/>
                </a:lnTo>
                <a:lnTo>
                  <a:pt x="38036" y="256190"/>
                </a:lnTo>
                <a:lnTo>
                  <a:pt x="75672" y="284938"/>
                </a:lnTo>
                <a:lnTo>
                  <a:pt x="87502" y="285750"/>
                </a:lnTo>
                <a:lnTo>
                  <a:pt x="96265" y="285750"/>
                </a:lnTo>
                <a:lnTo>
                  <a:pt x="130829" y="261562"/>
                </a:lnTo>
                <a:lnTo>
                  <a:pt x="134365" y="241935"/>
                </a:lnTo>
                <a:lnTo>
                  <a:pt x="134365" y="232791"/>
                </a:lnTo>
                <a:lnTo>
                  <a:pt x="112775" y="198628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813" y="146036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1"/>
                </a:lnTo>
                <a:lnTo>
                  <a:pt x="25888" y="30015"/>
                </a:lnTo>
                <a:lnTo>
                  <a:pt x="71165" y="5572"/>
                </a:lnTo>
                <a:lnTo>
                  <a:pt x="101022" y="619"/>
                </a:lnTo>
                <a:lnTo>
                  <a:pt x="1174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5383" y="299084"/>
            <a:ext cx="200025" cy="311785"/>
          </a:xfrm>
          <a:custGeom>
            <a:avLst/>
            <a:gdLst/>
            <a:ahLst/>
            <a:cxnLst/>
            <a:rect l="l" t="t" r="r" b="b"/>
            <a:pathLst>
              <a:path w="200025" h="311784">
                <a:moveTo>
                  <a:pt x="117475" y="0"/>
                </a:moveTo>
                <a:lnTo>
                  <a:pt x="164754" y="3399"/>
                </a:lnTo>
                <a:lnTo>
                  <a:pt x="196723" y="9525"/>
                </a:lnTo>
                <a:lnTo>
                  <a:pt x="196723" y="74295"/>
                </a:lnTo>
                <a:lnTo>
                  <a:pt x="166116" y="74295"/>
                </a:lnTo>
                <a:lnTo>
                  <a:pt x="163857" y="65964"/>
                </a:lnTo>
                <a:lnTo>
                  <a:pt x="161290" y="58515"/>
                </a:lnTo>
                <a:lnTo>
                  <a:pt x="138811" y="30988"/>
                </a:lnTo>
                <a:lnTo>
                  <a:pt x="132334" y="27686"/>
                </a:lnTo>
                <a:lnTo>
                  <a:pt x="124079" y="26035"/>
                </a:lnTo>
                <a:lnTo>
                  <a:pt x="114046" y="26035"/>
                </a:lnTo>
                <a:lnTo>
                  <a:pt x="105664" y="26035"/>
                </a:lnTo>
                <a:lnTo>
                  <a:pt x="98043" y="27559"/>
                </a:lnTo>
                <a:lnTo>
                  <a:pt x="91313" y="30607"/>
                </a:lnTo>
                <a:lnTo>
                  <a:pt x="84582" y="33528"/>
                </a:lnTo>
                <a:lnTo>
                  <a:pt x="79375" y="37973"/>
                </a:lnTo>
                <a:lnTo>
                  <a:pt x="75438" y="43815"/>
                </a:lnTo>
                <a:lnTo>
                  <a:pt x="71628" y="49784"/>
                </a:lnTo>
                <a:lnTo>
                  <a:pt x="69723" y="56769"/>
                </a:lnTo>
                <a:lnTo>
                  <a:pt x="69723" y="65151"/>
                </a:lnTo>
                <a:lnTo>
                  <a:pt x="69723" y="73787"/>
                </a:lnTo>
                <a:lnTo>
                  <a:pt x="71374" y="81280"/>
                </a:lnTo>
                <a:lnTo>
                  <a:pt x="74676" y="87630"/>
                </a:lnTo>
                <a:lnTo>
                  <a:pt x="77978" y="93980"/>
                </a:lnTo>
                <a:lnTo>
                  <a:pt x="115337" y="121102"/>
                </a:lnTo>
                <a:lnTo>
                  <a:pt x="125984" y="126746"/>
                </a:lnTo>
                <a:lnTo>
                  <a:pt x="138963" y="133863"/>
                </a:lnTo>
                <a:lnTo>
                  <a:pt x="176472" y="161815"/>
                </a:lnTo>
                <a:lnTo>
                  <a:pt x="197929" y="202184"/>
                </a:lnTo>
                <a:lnTo>
                  <a:pt x="199771" y="222377"/>
                </a:lnTo>
                <a:lnTo>
                  <a:pt x="198983" y="235640"/>
                </a:lnTo>
                <a:lnTo>
                  <a:pt x="179972" y="279505"/>
                </a:lnTo>
                <a:lnTo>
                  <a:pt x="137392" y="305730"/>
                </a:lnTo>
                <a:lnTo>
                  <a:pt x="93726" y="311785"/>
                </a:lnTo>
                <a:lnTo>
                  <a:pt x="82252" y="311638"/>
                </a:lnTo>
                <a:lnTo>
                  <a:pt x="34182" y="307842"/>
                </a:lnTo>
                <a:lnTo>
                  <a:pt x="0" y="301752"/>
                </a:lnTo>
                <a:lnTo>
                  <a:pt x="0" y="233045"/>
                </a:lnTo>
                <a:lnTo>
                  <a:pt x="30607" y="233045"/>
                </a:lnTo>
                <a:lnTo>
                  <a:pt x="33845" y="245451"/>
                </a:lnTo>
                <a:lnTo>
                  <a:pt x="38036" y="256190"/>
                </a:lnTo>
                <a:lnTo>
                  <a:pt x="75672" y="284938"/>
                </a:lnTo>
                <a:lnTo>
                  <a:pt x="87503" y="285750"/>
                </a:lnTo>
                <a:lnTo>
                  <a:pt x="96266" y="285750"/>
                </a:lnTo>
                <a:lnTo>
                  <a:pt x="130829" y="261562"/>
                </a:lnTo>
                <a:lnTo>
                  <a:pt x="134366" y="241935"/>
                </a:lnTo>
                <a:lnTo>
                  <a:pt x="134366" y="232791"/>
                </a:lnTo>
                <a:lnTo>
                  <a:pt x="112776" y="198628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813" y="146036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1"/>
                </a:lnTo>
                <a:lnTo>
                  <a:pt x="25888" y="30015"/>
                </a:lnTo>
                <a:lnTo>
                  <a:pt x="71165" y="5572"/>
                </a:lnTo>
                <a:lnTo>
                  <a:pt x="101022" y="619"/>
                </a:lnTo>
                <a:lnTo>
                  <a:pt x="1174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7048" y="299084"/>
            <a:ext cx="200025" cy="311785"/>
          </a:xfrm>
          <a:custGeom>
            <a:avLst/>
            <a:gdLst/>
            <a:ahLst/>
            <a:cxnLst/>
            <a:rect l="l" t="t" r="r" b="b"/>
            <a:pathLst>
              <a:path w="200025" h="311784">
                <a:moveTo>
                  <a:pt x="117462" y="0"/>
                </a:moveTo>
                <a:lnTo>
                  <a:pt x="164742" y="3399"/>
                </a:lnTo>
                <a:lnTo>
                  <a:pt x="196710" y="9525"/>
                </a:lnTo>
                <a:lnTo>
                  <a:pt x="196710" y="74295"/>
                </a:lnTo>
                <a:lnTo>
                  <a:pt x="166103" y="74295"/>
                </a:lnTo>
                <a:lnTo>
                  <a:pt x="163845" y="65964"/>
                </a:lnTo>
                <a:lnTo>
                  <a:pt x="161277" y="58515"/>
                </a:lnTo>
                <a:lnTo>
                  <a:pt x="138798" y="30988"/>
                </a:lnTo>
                <a:lnTo>
                  <a:pt x="132321" y="27686"/>
                </a:lnTo>
                <a:lnTo>
                  <a:pt x="124066" y="26035"/>
                </a:lnTo>
                <a:lnTo>
                  <a:pt x="114033" y="26035"/>
                </a:lnTo>
                <a:lnTo>
                  <a:pt x="105651" y="26035"/>
                </a:lnTo>
                <a:lnTo>
                  <a:pt x="98031" y="27559"/>
                </a:lnTo>
                <a:lnTo>
                  <a:pt x="91312" y="30607"/>
                </a:lnTo>
                <a:lnTo>
                  <a:pt x="84607" y="33528"/>
                </a:lnTo>
                <a:lnTo>
                  <a:pt x="79324" y="37973"/>
                </a:lnTo>
                <a:lnTo>
                  <a:pt x="75463" y="43815"/>
                </a:lnTo>
                <a:lnTo>
                  <a:pt x="71589" y="49784"/>
                </a:lnTo>
                <a:lnTo>
                  <a:pt x="69659" y="56769"/>
                </a:lnTo>
                <a:lnTo>
                  <a:pt x="69659" y="65151"/>
                </a:lnTo>
                <a:lnTo>
                  <a:pt x="69659" y="73787"/>
                </a:lnTo>
                <a:lnTo>
                  <a:pt x="71323" y="81280"/>
                </a:lnTo>
                <a:lnTo>
                  <a:pt x="74676" y="87630"/>
                </a:lnTo>
                <a:lnTo>
                  <a:pt x="78028" y="93980"/>
                </a:lnTo>
                <a:lnTo>
                  <a:pt x="115324" y="121102"/>
                </a:lnTo>
                <a:lnTo>
                  <a:pt x="125971" y="126746"/>
                </a:lnTo>
                <a:lnTo>
                  <a:pt x="138951" y="133863"/>
                </a:lnTo>
                <a:lnTo>
                  <a:pt x="176459" y="161815"/>
                </a:lnTo>
                <a:lnTo>
                  <a:pt x="197916" y="202184"/>
                </a:lnTo>
                <a:lnTo>
                  <a:pt x="199758" y="222377"/>
                </a:lnTo>
                <a:lnTo>
                  <a:pt x="198970" y="235640"/>
                </a:lnTo>
                <a:lnTo>
                  <a:pt x="179960" y="279505"/>
                </a:lnTo>
                <a:lnTo>
                  <a:pt x="137379" y="305730"/>
                </a:lnTo>
                <a:lnTo>
                  <a:pt x="93713" y="311785"/>
                </a:lnTo>
                <a:lnTo>
                  <a:pt x="82241" y="311638"/>
                </a:lnTo>
                <a:lnTo>
                  <a:pt x="34182" y="307842"/>
                </a:lnTo>
                <a:lnTo>
                  <a:pt x="0" y="301752"/>
                </a:lnTo>
                <a:lnTo>
                  <a:pt x="0" y="233045"/>
                </a:lnTo>
                <a:lnTo>
                  <a:pt x="30581" y="233045"/>
                </a:lnTo>
                <a:lnTo>
                  <a:pt x="33841" y="245451"/>
                </a:lnTo>
                <a:lnTo>
                  <a:pt x="38036" y="256190"/>
                </a:lnTo>
                <a:lnTo>
                  <a:pt x="75664" y="284938"/>
                </a:lnTo>
                <a:lnTo>
                  <a:pt x="87515" y="285750"/>
                </a:lnTo>
                <a:lnTo>
                  <a:pt x="96253" y="285750"/>
                </a:lnTo>
                <a:lnTo>
                  <a:pt x="130817" y="261562"/>
                </a:lnTo>
                <a:lnTo>
                  <a:pt x="134353" y="241935"/>
                </a:lnTo>
                <a:lnTo>
                  <a:pt x="134353" y="232791"/>
                </a:lnTo>
                <a:lnTo>
                  <a:pt x="112763" y="198628"/>
                </a:lnTo>
                <a:lnTo>
                  <a:pt x="72542" y="174843"/>
                </a:lnTo>
                <a:lnTo>
                  <a:pt x="64465" y="170370"/>
                </a:lnTo>
                <a:lnTo>
                  <a:pt x="30787" y="146036"/>
                </a:lnTo>
                <a:lnTo>
                  <a:pt x="7767" y="108942"/>
                </a:lnTo>
                <a:lnTo>
                  <a:pt x="4686" y="85725"/>
                </a:lnTo>
                <a:lnTo>
                  <a:pt x="5538" y="72511"/>
                </a:lnTo>
                <a:lnTo>
                  <a:pt x="25883" y="30015"/>
                </a:lnTo>
                <a:lnTo>
                  <a:pt x="71120" y="5572"/>
                </a:lnTo>
                <a:lnTo>
                  <a:pt x="101007" y="619"/>
                </a:lnTo>
                <a:lnTo>
                  <a:pt x="11746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2352" y="299084"/>
            <a:ext cx="200025" cy="311785"/>
          </a:xfrm>
          <a:custGeom>
            <a:avLst/>
            <a:gdLst/>
            <a:ahLst/>
            <a:cxnLst/>
            <a:rect l="l" t="t" r="r" b="b"/>
            <a:pathLst>
              <a:path w="200025" h="311784">
                <a:moveTo>
                  <a:pt x="117424" y="0"/>
                </a:moveTo>
                <a:lnTo>
                  <a:pt x="164745" y="3399"/>
                </a:lnTo>
                <a:lnTo>
                  <a:pt x="196684" y="9525"/>
                </a:lnTo>
                <a:lnTo>
                  <a:pt x="196684" y="74295"/>
                </a:lnTo>
                <a:lnTo>
                  <a:pt x="166090" y="74295"/>
                </a:lnTo>
                <a:lnTo>
                  <a:pt x="163828" y="65964"/>
                </a:lnTo>
                <a:lnTo>
                  <a:pt x="161270" y="58515"/>
                </a:lnTo>
                <a:lnTo>
                  <a:pt x="132308" y="27686"/>
                </a:lnTo>
                <a:lnTo>
                  <a:pt x="124053" y="26035"/>
                </a:lnTo>
                <a:lnTo>
                  <a:pt x="114084" y="26035"/>
                </a:lnTo>
                <a:lnTo>
                  <a:pt x="105600" y="26035"/>
                </a:lnTo>
                <a:lnTo>
                  <a:pt x="98005" y="27559"/>
                </a:lnTo>
                <a:lnTo>
                  <a:pt x="91313" y="30607"/>
                </a:lnTo>
                <a:lnTo>
                  <a:pt x="84607" y="33528"/>
                </a:lnTo>
                <a:lnTo>
                  <a:pt x="79324" y="37973"/>
                </a:lnTo>
                <a:lnTo>
                  <a:pt x="75463" y="43815"/>
                </a:lnTo>
                <a:lnTo>
                  <a:pt x="71589" y="49784"/>
                </a:lnTo>
                <a:lnTo>
                  <a:pt x="69659" y="56769"/>
                </a:lnTo>
                <a:lnTo>
                  <a:pt x="69659" y="65151"/>
                </a:lnTo>
                <a:lnTo>
                  <a:pt x="69659" y="73787"/>
                </a:lnTo>
                <a:lnTo>
                  <a:pt x="71323" y="81280"/>
                </a:lnTo>
                <a:lnTo>
                  <a:pt x="74676" y="87630"/>
                </a:lnTo>
                <a:lnTo>
                  <a:pt x="78028" y="93980"/>
                </a:lnTo>
                <a:lnTo>
                  <a:pt x="115306" y="121102"/>
                </a:lnTo>
                <a:lnTo>
                  <a:pt x="125907" y="126746"/>
                </a:lnTo>
                <a:lnTo>
                  <a:pt x="138909" y="133863"/>
                </a:lnTo>
                <a:lnTo>
                  <a:pt x="176464" y="161815"/>
                </a:lnTo>
                <a:lnTo>
                  <a:pt x="197935" y="202184"/>
                </a:lnTo>
                <a:lnTo>
                  <a:pt x="199809" y="222377"/>
                </a:lnTo>
                <a:lnTo>
                  <a:pt x="199013" y="235640"/>
                </a:lnTo>
                <a:lnTo>
                  <a:pt x="179994" y="279505"/>
                </a:lnTo>
                <a:lnTo>
                  <a:pt x="137380" y="305730"/>
                </a:lnTo>
                <a:lnTo>
                  <a:pt x="93764" y="311785"/>
                </a:lnTo>
                <a:lnTo>
                  <a:pt x="82262" y="311638"/>
                </a:lnTo>
                <a:lnTo>
                  <a:pt x="34182" y="307842"/>
                </a:lnTo>
                <a:lnTo>
                  <a:pt x="0" y="301752"/>
                </a:lnTo>
                <a:lnTo>
                  <a:pt x="0" y="233045"/>
                </a:lnTo>
                <a:lnTo>
                  <a:pt x="30581" y="233045"/>
                </a:lnTo>
                <a:lnTo>
                  <a:pt x="33841" y="245451"/>
                </a:lnTo>
                <a:lnTo>
                  <a:pt x="38036" y="256190"/>
                </a:lnTo>
                <a:lnTo>
                  <a:pt x="75664" y="284938"/>
                </a:lnTo>
                <a:lnTo>
                  <a:pt x="87515" y="285750"/>
                </a:lnTo>
                <a:lnTo>
                  <a:pt x="96291" y="285750"/>
                </a:lnTo>
                <a:lnTo>
                  <a:pt x="130812" y="261562"/>
                </a:lnTo>
                <a:lnTo>
                  <a:pt x="134391" y="241935"/>
                </a:lnTo>
                <a:lnTo>
                  <a:pt x="134391" y="232791"/>
                </a:lnTo>
                <a:lnTo>
                  <a:pt x="112737" y="198628"/>
                </a:lnTo>
                <a:lnTo>
                  <a:pt x="72542" y="174843"/>
                </a:lnTo>
                <a:lnTo>
                  <a:pt x="64465" y="170370"/>
                </a:lnTo>
                <a:lnTo>
                  <a:pt x="30787" y="146036"/>
                </a:lnTo>
                <a:lnTo>
                  <a:pt x="7767" y="108942"/>
                </a:lnTo>
                <a:lnTo>
                  <a:pt x="4686" y="85725"/>
                </a:lnTo>
                <a:lnTo>
                  <a:pt x="5538" y="72511"/>
                </a:lnTo>
                <a:lnTo>
                  <a:pt x="25883" y="30015"/>
                </a:lnTo>
                <a:lnTo>
                  <a:pt x="71113" y="5572"/>
                </a:lnTo>
                <a:lnTo>
                  <a:pt x="100969" y="619"/>
                </a:lnTo>
                <a:lnTo>
                  <a:pt x="11742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99197" y="607059"/>
            <a:ext cx="78570" cy="2026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03600" y="540004"/>
            <a:ext cx="60071" cy="673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03600" y="399034"/>
            <a:ext cx="60071" cy="674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03600" y="540004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09">
                <a:moveTo>
                  <a:pt x="0" y="0"/>
                </a:moveTo>
                <a:lnTo>
                  <a:pt x="60071" y="0"/>
                </a:lnTo>
                <a:lnTo>
                  <a:pt x="60071" y="67310"/>
                </a:lnTo>
                <a:lnTo>
                  <a:pt x="0" y="6731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03600" y="399034"/>
            <a:ext cx="60325" cy="67945"/>
          </a:xfrm>
          <a:custGeom>
            <a:avLst/>
            <a:gdLst/>
            <a:ahLst/>
            <a:cxnLst/>
            <a:rect l="l" t="t" r="r" b="b"/>
            <a:pathLst>
              <a:path w="60325" h="67945">
                <a:moveTo>
                  <a:pt x="0" y="0"/>
                </a:moveTo>
                <a:lnTo>
                  <a:pt x="60071" y="0"/>
                </a:lnTo>
                <a:lnTo>
                  <a:pt x="60071" y="67437"/>
                </a:lnTo>
                <a:lnTo>
                  <a:pt x="0" y="674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6211" y="1780314"/>
            <a:ext cx="239888" cy="19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5417" y="1544955"/>
            <a:ext cx="240423" cy="2404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6558" y="1780336"/>
            <a:ext cx="2305429" cy="1984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50900" y="1472564"/>
            <a:ext cx="2288006" cy="31178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204366" y="1534541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4" h="125730">
                <a:moveTo>
                  <a:pt x="44653" y="0"/>
                </a:moveTo>
                <a:lnTo>
                  <a:pt x="0" y="125730"/>
                </a:lnTo>
                <a:lnTo>
                  <a:pt x="80365" y="125730"/>
                </a:lnTo>
                <a:lnTo>
                  <a:pt x="4465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3991" y="1502283"/>
            <a:ext cx="113030" cy="252729"/>
          </a:xfrm>
          <a:custGeom>
            <a:avLst/>
            <a:gdLst/>
            <a:ahLst/>
            <a:cxnLst/>
            <a:rect l="l" t="t" r="r" b="b"/>
            <a:pathLst>
              <a:path w="113030" h="252730">
                <a:moveTo>
                  <a:pt x="19875" y="0"/>
                </a:moveTo>
                <a:lnTo>
                  <a:pt x="10642" y="0"/>
                </a:lnTo>
                <a:lnTo>
                  <a:pt x="4025" y="126"/>
                </a:lnTo>
                <a:lnTo>
                  <a:pt x="0" y="380"/>
                </a:lnTo>
                <a:lnTo>
                  <a:pt x="0" y="251587"/>
                </a:lnTo>
                <a:lnTo>
                  <a:pt x="2679" y="251967"/>
                </a:lnTo>
                <a:lnTo>
                  <a:pt x="9448" y="252221"/>
                </a:lnTo>
                <a:lnTo>
                  <a:pt x="20320" y="252221"/>
                </a:lnTo>
                <a:lnTo>
                  <a:pt x="61620" y="245109"/>
                </a:lnTo>
                <a:lnTo>
                  <a:pt x="95554" y="212661"/>
                </a:lnTo>
                <a:lnTo>
                  <a:pt x="108215" y="176224"/>
                </a:lnTo>
                <a:lnTo>
                  <a:pt x="112737" y="124967"/>
                </a:lnTo>
                <a:lnTo>
                  <a:pt x="112026" y="104632"/>
                </a:lnTo>
                <a:lnTo>
                  <a:pt x="101358" y="54482"/>
                </a:lnTo>
                <a:lnTo>
                  <a:pt x="79063" y="20782"/>
                </a:lnTo>
                <a:lnTo>
                  <a:pt x="33760" y="813"/>
                </a:lnTo>
                <a:lnTo>
                  <a:pt x="198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01850" y="1498600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5" h="259714">
                <a:moveTo>
                  <a:pt x="63881" y="0"/>
                </a:moveTo>
                <a:lnTo>
                  <a:pt x="24626" y="17466"/>
                </a:lnTo>
                <a:lnTo>
                  <a:pt x="3921" y="70294"/>
                </a:lnTo>
                <a:lnTo>
                  <a:pt x="0" y="126364"/>
                </a:lnTo>
                <a:lnTo>
                  <a:pt x="1002" y="157938"/>
                </a:lnTo>
                <a:lnTo>
                  <a:pt x="9054" y="208178"/>
                </a:lnTo>
                <a:lnTo>
                  <a:pt x="36607" y="251460"/>
                </a:lnTo>
                <a:lnTo>
                  <a:pt x="65658" y="259714"/>
                </a:lnTo>
                <a:lnTo>
                  <a:pt x="73919" y="259141"/>
                </a:lnTo>
                <a:lnTo>
                  <a:pt x="110353" y="232370"/>
                </a:lnTo>
                <a:lnTo>
                  <a:pt x="123213" y="196139"/>
                </a:lnTo>
                <a:lnTo>
                  <a:pt x="128184" y="148464"/>
                </a:lnTo>
                <a:lnTo>
                  <a:pt x="128397" y="135127"/>
                </a:lnTo>
                <a:lnTo>
                  <a:pt x="127946" y="113819"/>
                </a:lnTo>
                <a:lnTo>
                  <a:pt x="121285" y="60705"/>
                </a:lnTo>
                <a:lnTo>
                  <a:pt x="106747" y="23915"/>
                </a:lnTo>
                <a:lnTo>
                  <a:pt x="74429" y="972"/>
                </a:lnTo>
                <a:lnTo>
                  <a:pt x="638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81782" y="1476121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2"/>
                </a:lnTo>
                <a:lnTo>
                  <a:pt x="106680" y="18161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93599" y="263143"/>
                </a:lnTo>
                <a:lnTo>
                  <a:pt x="93853" y="267715"/>
                </a:lnTo>
                <a:lnTo>
                  <a:pt x="99314" y="281304"/>
                </a:lnTo>
                <a:lnTo>
                  <a:pt x="100965" y="283209"/>
                </a:lnTo>
                <a:lnTo>
                  <a:pt x="103378" y="284861"/>
                </a:lnTo>
                <a:lnTo>
                  <a:pt x="106299" y="286257"/>
                </a:lnTo>
                <a:lnTo>
                  <a:pt x="109219" y="287654"/>
                </a:lnTo>
                <a:lnTo>
                  <a:pt x="112903" y="288925"/>
                </a:lnTo>
                <a:lnTo>
                  <a:pt x="117221" y="289940"/>
                </a:lnTo>
                <a:lnTo>
                  <a:pt x="117221" y="304673"/>
                </a:lnTo>
                <a:lnTo>
                  <a:pt x="0" y="304673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843" y="274954"/>
                </a:lnTo>
                <a:lnTo>
                  <a:pt x="22860" y="271144"/>
                </a:lnTo>
                <a:lnTo>
                  <a:pt x="23241" y="266445"/>
                </a:lnTo>
                <a:lnTo>
                  <a:pt x="23749" y="261746"/>
                </a:lnTo>
                <a:lnTo>
                  <a:pt x="23875" y="255777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4"/>
                </a:lnTo>
                <a:lnTo>
                  <a:pt x="23749" y="43052"/>
                </a:lnTo>
                <a:lnTo>
                  <a:pt x="23368" y="38353"/>
                </a:lnTo>
                <a:lnTo>
                  <a:pt x="22987" y="33781"/>
                </a:lnTo>
                <a:lnTo>
                  <a:pt x="21971" y="29971"/>
                </a:lnTo>
                <a:lnTo>
                  <a:pt x="20447" y="26924"/>
                </a:lnTo>
                <a:lnTo>
                  <a:pt x="18923" y="2387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17039" y="1476121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80" h="304800">
                <a:moveTo>
                  <a:pt x="0" y="0"/>
                </a:moveTo>
                <a:lnTo>
                  <a:pt x="90424" y="0"/>
                </a:lnTo>
                <a:lnTo>
                  <a:pt x="169418" y="137287"/>
                </a:lnTo>
                <a:lnTo>
                  <a:pt x="188595" y="172338"/>
                </a:lnTo>
                <a:lnTo>
                  <a:pt x="209677" y="214121"/>
                </a:lnTo>
                <a:lnTo>
                  <a:pt x="213233" y="214121"/>
                </a:lnTo>
                <a:lnTo>
                  <a:pt x="212139" y="186832"/>
                </a:lnTo>
                <a:lnTo>
                  <a:pt x="211343" y="158305"/>
                </a:lnTo>
                <a:lnTo>
                  <a:pt x="210857" y="128539"/>
                </a:lnTo>
                <a:lnTo>
                  <a:pt x="210693" y="97536"/>
                </a:lnTo>
                <a:lnTo>
                  <a:pt x="210693" y="56006"/>
                </a:lnTo>
                <a:lnTo>
                  <a:pt x="210693" y="46354"/>
                </a:lnTo>
                <a:lnTo>
                  <a:pt x="206121" y="25273"/>
                </a:lnTo>
                <a:lnTo>
                  <a:pt x="204597" y="22987"/>
                </a:lnTo>
                <a:lnTo>
                  <a:pt x="202565" y="21081"/>
                </a:lnTo>
                <a:lnTo>
                  <a:pt x="199898" y="19684"/>
                </a:lnTo>
                <a:lnTo>
                  <a:pt x="197358" y="18161"/>
                </a:lnTo>
                <a:lnTo>
                  <a:pt x="192912" y="16509"/>
                </a:lnTo>
                <a:lnTo>
                  <a:pt x="186817" y="14731"/>
                </a:lnTo>
                <a:lnTo>
                  <a:pt x="186817" y="0"/>
                </a:lnTo>
                <a:lnTo>
                  <a:pt x="271272" y="0"/>
                </a:lnTo>
                <a:lnTo>
                  <a:pt x="271272" y="14731"/>
                </a:lnTo>
                <a:lnTo>
                  <a:pt x="265303" y="16637"/>
                </a:lnTo>
                <a:lnTo>
                  <a:pt x="261112" y="18287"/>
                </a:lnTo>
                <a:lnTo>
                  <a:pt x="258572" y="19684"/>
                </a:lnTo>
                <a:lnTo>
                  <a:pt x="256159" y="20954"/>
                </a:lnTo>
                <a:lnTo>
                  <a:pt x="254127" y="22732"/>
                </a:lnTo>
                <a:lnTo>
                  <a:pt x="247142" y="46608"/>
                </a:lnTo>
                <a:lnTo>
                  <a:pt x="247142" y="56006"/>
                </a:lnTo>
                <a:lnTo>
                  <a:pt x="247142" y="304673"/>
                </a:lnTo>
                <a:lnTo>
                  <a:pt x="190373" y="304673"/>
                </a:lnTo>
                <a:lnTo>
                  <a:pt x="89916" y="131063"/>
                </a:lnTo>
                <a:lnTo>
                  <a:pt x="80466" y="114375"/>
                </a:lnTo>
                <a:lnTo>
                  <a:pt x="72326" y="99567"/>
                </a:lnTo>
                <a:lnTo>
                  <a:pt x="65520" y="86665"/>
                </a:lnTo>
                <a:lnTo>
                  <a:pt x="60071" y="75691"/>
                </a:lnTo>
                <a:lnTo>
                  <a:pt x="58039" y="75691"/>
                </a:lnTo>
                <a:lnTo>
                  <a:pt x="59039" y="100028"/>
                </a:lnTo>
                <a:lnTo>
                  <a:pt x="59753" y="125031"/>
                </a:lnTo>
                <a:lnTo>
                  <a:pt x="60182" y="150701"/>
                </a:lnTo>
                <a:lnTo>
                  <a:pt x="60325" y="177037"/>
                </a:lnTo>
                <a:lnTo>
                  <a:pt x="60325" y="248919"/>
                </a:lnTo>
                <a:lnTo>
                  <a:pt x="60325" y="260095"/>
                </a:lnTo>
                <a:lnTo>
                  <a:pt x="60833" y="267842"/>
                </a:lnTo>
                <a:lnTo>
                  <a:pt x="61976" y="272288"/>
                </a:lnTo>
                <a:lnTo>
                  <a:pt x="63118" y="276859"/>
                </a:lnTo>
                <a:lnTo>
                  <a:pt x="84328" y="289940"/>
                </a:lnTo>
                <a:lnTo>
                  <a:pt x="84328" y="304673"/>
                </a:lnTo>
                <a:lnTo>
                  <a:pt x="0" y="304673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8" y="280924"/>
                </a:lnTo>
                <a:lnTo>
                  <a:pt x="20193" y="277875"/>
                </a:lnTo>
                <a:lnTo>
                  <a:pt x="21717" y="274827"/>
                </a:lnTo>
                <a:lnTo>
                  <a:pt x="22733" y="270890"/>
                </a:lnTo>
                <a:lnTo>
                  <a:pt x="23241" y="266318"/>
                </a:lnTo>
                <a:lnTo>
                  <a:pt x="23622" y="261746"/>
                </a:lnTo>
                <a:lnTo>
                  <a:pt x="23876" y="255904"/>
                </a:lnTo>
                <a:lnTo>
                  <a:pt x="23876" y="248919"/>
                </a:lnTo>
                <a:lnTo>
                  <a:pt x="23876" y="55752"/>
                </a:lnTo>
                <a:lnTo>
                  <a:pt x="23876" y="44703"/>
                </a:lnTo>
                <a:lnTo>
                  <a:pt x="23368" y="36956"/>
                </a:lnTo>
                <a:lnTo>
                  <a:pt x="22479" y="32638"/>
                </a:lnTo>
                <a:lnTo>
                  <a:pt x="21462" y="28448"/>
                </a:lnTo>
                <a:lnTo>
                  <a:pt x="19431" y="24891"/>
                </a:lnTo>
                <a:lnTo>
                  <a:pt x="16383" y="22098"/>
                </a:lnTo>
                <a:lnTo>
                  <a:pt x="13335" y="19303"/>
                </a:lnTo>
                <a:lnTo>
                  <a:pt x="7874" y="16763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72464" y="1476121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08" y="0"/>
                </a:lnTo>
                <a:lnTo>
                  <a:pt x="117208" y="14731"/>
                </a:lnTo>
                <a:lnTo>
                  <a:pt x="111099" y="16382"/>
                </a:lnTo>
                <a:lnTo>
                  <a:pt x="106603" y="18161"/>
                </a:lnTo>
                <a:lnTo>
                  <a:pt x="93992" y="37337"/>
                </a:lnTo>
                <a:lnTo>
                  <a:pt x="93395" y="41528"/>
                </a:lnTo>
                <a:lnTo>
                  <a:pt x="93090" y="47878"/>
                </a:lnTo>
                <a:lnTo>
                  <a:pt x="93090" y="56261"/>
                </a:lnTo>
                <a:lnTo>
                  <a:pt x="93090" y="248665"/>
                </a:lnTo>
                <a:lnTo>
                  <a:pt x="93090" y="253873"/>
                </a:lnTo>
                <a:lnTo>
                  <a:pt x="93243" y="258699"/>
                </a:lnTo>
                <a:lnTo>
                  <a:pt x="99237" y="281304"/>
                </a:lnTo>
                <a:lnTo>
                  <a:pt x="100939" y="283209"/>
                </a:lnTo>
                <a:lnTo>
                  <a:pt x="117208" y="289940"/>
                </a:lnTo>
                <a:lnTo>
                  <a:pt x="117208" y="304673"/>
                </a:lnTo>
                <a:lnTo>
                  <a:pt x="0" y="304673"/>
                </a:lnTo>
                <a:lnTo>
                  <a:pt x="0" y="289940"/>
                </a:lnTo>
                <a:lnTo>
                  <a:pt x="5511" y="288543"/>
                </a:lnTo>
                <a:lnTo>
                  <a:pt x="9867" y="286892"/>
                </a:lnTo>
                <a:lnTo>
                  <a:pt x="13068" y="285241"/>
                </a:lnTo>
                <a:lnTo>
                  <a:pt x="16256" y="283463"/>
                </a:lnTo>
                <a:lnTo>
                  <a:pt x="18643" y="281050"/>
                </a:lnTo>
                <a:lnTo>
                  <a:pt x="20205" y="278002"/>
                </a:lnTo>
                <a:lnTo>
                  <a:pt x="21767" y="274954"/>
                </a:lnTo>
                <a:lnTo>
                  <a:pt x="22771" y="271144"/>
                </a:lnTo>
                <a:lnTo>
                  <a:pt x="23215" y="266445"/>
                </a:lnTo>
                <a:lnTo>
                  <a:pt x="23672" y="261746"/>
                </a:lnTo>
                <a:lnTo>
                  <a:pt x="23888" y="255777"/>
                </a:lnTo>
                <a:lnTo>
                  <a:pt x="23888" y="248665"/>
                </a:lnTo>
                <a:lnTo>
                  <a:pt x="23888" y="56006"/>
                </a:lnTo>
                <a:lnTo>
                  <a:pt x="23888" y="48894"/>
                </a:lnTo>
                <a:lnTo>
                  <a:pt x="23698" y="43052"/>
                </a:lnTo>
                <a:lnTo>
                  <a:pt x="23329" y="38353"/>
                </a:lnTo>
                <a:lnTo>
                  <a:pt x="22961" y="33781"/>
                </a:lnTo>
                <a:lnTo>
                  <a:pt x="21996" y="29971"/>
                </a:lnTo>
                <a:lnTo>
                  <a:pt x="20434" y="26924"/>
                </a:lnTo>
                <a:lnTo>
                  <a:pt x="18872" y="2387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0900" y="1476121"/>
            <a:ext cx="278130" cy="304800"/>
          </a:xfrm>
          <a:custGeom>
            <a:avLst/>
            <a:gdLst/>
            <a:ahLst/>
            <a:cxnLst/>
            <a:rect l="l" t="t" r="r" b="b"/>
            <a:pathLst>
              <a:path w="278130" h="304800">
                <a:moveTo>
                  <a:pt x="0" y="0"/>
                </a:moveTo>
                <a:lnTo>
                  <a:pt x="116090" y="0"/>
                </a:lnTo>
                <a:lnTo>
                  <a:pt x="133964" y="359"/>
                </a:lnTo>
                <a:lnTo>
                  <a:pt x="178371" y="5841"/>
                </a:lnTo>
                <a:lnTo>
                  <a:pt x="222796" y="24129"/>
                </a:lnTo>
                <a:lnTo>
                  <a:pt x="254165" y="53848"/>
                </a:lnTo>
                <a:lnTo>
                  <a:pt x="271907" y="94106"/>
                </a:lnTo>
                <a:lnTo>
                  <a:pt x="277710" y="145795"/>
                </a:lnTo>
                <a:lnTo>
                  <a:pt x="277203" y="162774"/>
                </a:lnTo>
                <a:lnTo>
                  <a:pt x="269570" y="208279"/>
                </a:lnTo>
                <a:lnTo>
                  <a:pt x="252759" y="245320"/>
                </a:lnTo>
                <a:lnTo>
                  <a:pt x="219651" y="278511"/>
                </a:lnTo>
                <a:lnTo>
                  <a:pt x="174289" y="297947"/>
                </a:lnTo>
                <a:lnTo>
                  <a:pt x="134226" y="303704"/>
                </a:lnTo>
                <a:lnTo>
                  <a:pt x="101358" y="304673"/>
                </a:lnTo>
                <a:lnTo>
                  <a:pt x="0" y="304673"/>
                </a:lnTo>
                <a:lnTo>
                  <a:pt x="0" y="289940"/>
                </a:lnTo>
                <a:lnTo>
                  <a:pt x="5511" y="288543"/>
                </a:lnTo>
                <a:lnTo>
                  <a:pt x="9867" y="286892"/>
                </a:lnTo>
                <a:lnTo>
                  <a:pt x="23215" y="266445"/>
                </a:lnTo>
                <a:lnTo>
                  <a:pt x="23672" y="261746"/>
                </a:lnTo>
                <a:lnTo>
                  <a:pt x="23888" y="255777"/>
                </a:lnTo>
                <a:lnTo>
                  <a:pt x="23888" y="248665"/>
                </a:lnTo>
                <a:lnTo>
                  <a:pt x="23888" y="56261"/>
                </a:lnTo>
                <a:lnTo>
                  <a:pt x="23888" y="49275"/>
                </a:lnTo>
                <a:lnTo>
                  <a:pt x="23698" y="43433"/>
                </a:lnTo>
                <a:lnTo>
                  <a:pt x="23329" y="38607"/>
                </a:lnTo>
                <a:lnTo>
                  <a:pt x="22961" y="33908"/>
                </a:lnTo>
                <a:lnTo>
                  <a:pt x="21996" y="29971"/>
                </a:lnTo>
                <a:lnTo>
                  <a:pt x="20434" y="27050"/>
                </a:lnTo>
                <a:lnTo>
                  <a:pt x="18872" y="24002"/>
                </a:lnTo>
                <a:lnTo>
                  <a:pt x="16484" y="21589"/>
                </a:lnTo>
                <a:lnTo>
                  <a:pt x="13284" y="19812"/>
                </a:lnTo>
                <a:lnTo>
                  <a:pt x="10083" y="17906"/>
                </a:lnTo>
                <a:lnTo>
                  <a:pt x="566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09268" y="1474597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5">
                <a:moveTo>
                  <a:pt x="129933" y="0"/>
                </a:moveTo>
                <a:lnTo>
                  <a:pt x="189560" y="0"/>
                </a:lnTo>
                <a:lnTo>
                  <a:pt x="263220" y="249936"/>
                </a:lnTo>
                <a:lnTo>
                  <a:pt x="266522" y="261112"/>
                </a:lnTo>
                <a:lnTo>
                  <a:pt x="269189" y="269113"/>
                </a:lnTo>
                <a:lnTo>
                  <a:pt x="271475" y="273812"/>
                </a:lnTo>
                <a:lnTo>
                  <a:pt x="273634" y="278511"/>
                </a:lnTo>
                <a:lnTo>
                  <a:pt x="295097" y="291464"/>
                </a:lnTo>
                <a:lnTo>
                  <a:pt x="295097" y="306197"/>
                </a:lnTo>
                <a:lnTo>
                  <a:pt x="171907" y="306197"/>
                </a:lnTo>
                <a:lnTo>
                  <a:pt x="171907" y="291464"/>
                </a:lnTo>
                <a:lnTo>
                  <a:pt x="179654" y="290575"/>
                </a:lnTo>
                <a:lnTo>
                  <a:pt x="185369" y="288416"/>
                </a:lnTo>
                <a:lnTo>
                  <a:pt x="189052" y="284988"/>
                </a:lnTo>
                <a:lnTo>
                  <a:pt x="192862" y="281558"/>
                </a:lnTo>
                <a:lnTo>
                  <a:pt x="194640" y="276732"/>
                </a:lnTo>
                <a:lnTo>
                  <a:pt x="194640" y="270510"/>
                </a:lnTo>
                <a:lnTo>
                  <a:pt x="194640" y="265938"/>
                </a:lnTo>
                <a:lnTo>
                  <a:pt x="194132" y="260730"/>
                </a:lnTo>
                <a:lnTo>
                  <a:pt x="193116" y="255142"/>
                </a:lnTo>
                <a:lnTo>
                  <a:pt x="192100" y="249427"/>
                </a:lnTo>
                <a:lnTo>
                  <a:pt x="190322" y="242315"/>
                </a:lnTo>
                <a:lnTo>
                  <a:pt x="187909" y="233679"/>
                </a:lnTo>
                <a:lnTo>
                  <a:pt x="181940" y="211836"/>
                </a:lnTo>
                <a:lnTo>
                  <a:pt x="86614" y="211836"/>
                </a:lnTo>
                <a:lnTo>
                  <a:pt x="79248" y="233044"/>
                </a:lnTo>
                <a:lnTo>
                  <a:pt x="77165" y="239013"/>
                </a:lnTo>
                <a:lnTo>
                  <a:pt x="75450" y="244728"/>
                </a:lnTo>
                <a:lnTo>
                  <a:pt x="74117" y="250316"/>
                </a:lnTo>
                <a:lnTo>
                  <a:pt x="72783" y="255904"/>
                </a:lnTo>
                <a:lnTo>
                  <a:pt x="72110" y="261874"/>
                </a:lnTo>
                <a:lnTo>
                  <a:pt x="72110" y="268097"/>
                </a:lnTo>
                <a:lnTo>
                  <a:pt x="73560" y="277766"/>
                </a:lnTo>
                <a:lnTo>
                  <a:pt x="77912" y="284876"/>
                </a:lnTo>
                <a:lnTo>
                  <a:pt x="85167" y="289438"/>
                </a:lnTo>
                <a:lnTo>
                  <a:pt x="95326" y="291464"/>
                </a:lnTo>
                <a:lnTo>
                  <a:pt x="95326" y="306197"/>
                </a:lnTo>
                <a:lnTo>
                  <a:pt x="0" y="306197"/>
                </a:lnTo>
                <a:lnTo>
                  <a:pt x="0" y="291464"/>
                </a:lnTo>
                <a:lnTo>
                  <a:pt x="5511" y="290956"/>
                </a:lnTo>
                <a:lnTo>
                  <a:pt x="10350" y="288925"/>
                </a:lnTo>
                <a:lnTo>
                  <a:pt x="33974" y="255482"/>
                </a:lnTo>
                <a:lnTo>
                  <a:pt x="36830" y="248030"/>
                </a:lnTo>
                <a:lnTo>
                  <a:pt x="12993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39135" y="1472564"/>
            <a:ext cx="200025" cy="311785"/>
          </a:xfrm>
          <a:custGeom>
            <a:avLst/>
            <a:gdLst/>
            <a:ahLst/>
            <a:cxnLst/>
            <a:rect l="l" t="t" r="r" b="b"/>
            <a:pathLst>
              <a:path w="200025" h="311785">
                <a:moveTo>
                  <a:pt x="117475" y="0"/>
                </a:moveTo>
                <a:lnTo>
                  <a:pt x="164754" y="3399"/>
                </a:lnTo>
                <a:lnTo>
                  <a:pt x="196722" y="9525"/>
                </a:lnTo>
                <a:lnTo>
                  <a:pt x="196722" y="74295"/>
                </a:lnTo>
                <a:lnTo>
                  <a:pt x="166115" y="74295"/>
                </a:lnTo>
                <a:lnTo>
                  <a:pt x="163857" y="65964"/>
                </a:lnTo>
                <a:lnTo>
                  <a:pt x="161289" y="58515"/>
                </a:lnTo>
                <a:lnTo>
                  <a:pt x="138811" y="30987"/>
                </a:lnTo>
                <a:lnTo>
                  <a:pt x="132333" y="27686"/>
                </a:lnTo>
                <a:lnTo>
                  <a:pt x="124078" y="26035"/>
                </a:lnTo>
                <a:lnTo>
                  <a:pt x="114045" y="26035"/>
                </a:lnTo>
                <a:lnTo>
                  <a:pt x="105663" y="26035"/>
                </a:lnTo>
                <a:lnTo>
                  <a:pt x="98043" y="27559"/>
                </a:lnTo>
                <a:lnTo>
                  <a:pt x="91312" y="30607"/>
                </a:lnTo>
                <a:lnTo>
                  <a:pt x="84581" y="33527"/>
                </a:lnTo>
                <a:lnTo>
                  <a:pt x="79375" y="37973"/>
                </a:lnTo>
                <a:lnTo>
                  <a:pt x="75437" y="43814"/>
                </a:lnTo>
                <a:lnTo>
                  <a:pt x="71627" y="49784"/>
                </a:lnTo>
                <a:lnTo>
                  <a:pt x="69722" y="56769"/>
                </a:lnTo>
                <a:lnTo>
                  <a:pt x="69722" y="65150"/>
                </a:lnTo>
                <a:lnTo>
                  <a:pt x="69722" y="73787"/>
                </a:lnTo>
                <a:lnTo>
                  <a:pt x="71374" y="81280"/>
                </a:lnTo>
                <a:lnTo>
                  <a:pt x="74675" y="87630"/>
                </a:lnTo>
                <a:lnTo>
                  <a:pt x="77977" y="93980"/>
                </a:lnTo>
                <a:lnTo>
                  <a:pt x="115337" y="121102"/>
                </a:lnTo>
                <a:lnTo>
                  <a:pt x="125983" y="126746"/>
                </a:lnTo>
                <a:lnTo>
                  <a:pt x="138963" y="133863"/>
                </a:lnTo>
                <a:lnTo>
                  <a:pt x="176472" y="161815"/>
                </a:lnTo>
                <a:lnTo>
                  <a:pt x="197929" y="202184"/>
                </a:lnTo>
                <a:lnTo>
                  <a:pt x="199770" y="222376"/>
                </a:lnTo>
                <a:lnTo>
                  <a:pt x="198983" y="235640"/>
                </a:lnTo>
                <a:lnTo>
                  <a:pt x="179972" y="279505"/>
                </a:lnTo>
                <a:lnTo>
                  <a:pt x="137392" y="305730"/>
                </a:lnTo>
                <a:lnTo>
                  <a:pt x="93725" y="311785"/>
                </a:lnTo>
                <a:lnTo>
                  <a:pt x="82252" y="311638"/>
                </a:lnTo>
                <a:lnTo>
                  <a:pt x="34182" y="307842"/>
                </a:lnTo>
                <a:lnTo>
                  <a:pt x="0" y="301751"/>
                </a:lnTo>
                <a:lnTo>
                  <a:pt x="0" y="233045"/>
                </a:lnTo>
                <a:lnTo>
                  <a:pt x="30606" y="233045"/>
                </a:lnTo>
                <a:lnTo>
                  <a:pt x="33845" y="245451"/>
                </a:lnTo>
                <a:lnTo>
                  <a:pt x="38036" y="256190"/>
                </a:lnTo>
                <a:lnTo>
                  <a:pt x="75672" y="284938"/>
                </a:lnTo>
                <a:lnTo>
                  <a:pt x="87502" y="285750"/>
                </a:lnTo>
                <a:lnTo>
                  <a:pt x="96265" y="285750"/>
                </a:lnTo>
                <a:lnTo>
                  <a:pt x="130829" y="261562"/>
                </a:lnTo>
                <a:lnTo>
                  <a:pt x="134365" y="241935"/>
                </a:lnTo>
                <a:lnTo>
                  <a:pt x="134365" y="232790"/>
                </a:lnTo>
                <a:lnTo>
                  <a:pt x="112775" y="198627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813" y="146036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1"/>
                </a:lnTo>
                <a:lnTo>
                  <a:pt x="25888" y="30015"/>
                </a:lnTo>
                <a:lnTo>
                  <a:pt x="71165" y="5572"/>
                </a:lnTo>
                <a:lnTo>
                  <a:pt x="101022" y="619"/>
                </a:lnTo>
                <a:lnTo>
                  <a:pt x="1174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344420" y="1472564"/>
            <a:ext cx="200025" cy="311785"/>
          </a:xfrm>
          <a:custGeom>
            <a:avLst/>
            <a:gdLst/>
            <a:ahLst/>
            <a:cxnLst/>
            <a:rect l="l" t="t" r="r" b="b"/>
            <a:pathLst>
              <a:path w="200025" h="311785">
                <a:moveTo>
                  <a:pt x="117475" y="0"/>
                </a:moveTo>
                <a:lnTo>
                  <a:pt x="164754" y="3399"/>
                </a:lnTo>
                <a:lnTo>
                  <a:pt x="196723" y="9525"/>
                </a:lnTo>
                <a:lnTo>
                  <a:pt x="196723" y="74295"/>
                </a:lnTo>
                <a:lnTo>
                  <a:pt x="166116" y="74295"/>
                </a:lnTo>
                <a:lnTo>
                  <a:pt x="163857" y="65964"/>
                </a:lnTo>
                <a:lnTo>
                  <a:pt x="161289" y="58515"/>
                </a:lnTo>
                <a:lnTo>
                  <a:pt x="138811" y="30987"/>
                </a:lnTo>
                <a:lnTo>
                  <a:pt x="132334" y="27686"/>
                </a:lnTo>
                <a:lnTo>
                  <a:pt x="124079" y="26035"/>
                </a:lnTo>
                <a:lnTo>
                  <a:pt x="114046" y="26035"/>
                </a:lnTo>
                <a:lnTo>
                  <a:pt x="105663" y="26035"/>
                </a:lnTo>
                <a:lnTo>
                  <a:pt x="98043" y="27559"/>
                </a:lnTo>
                <a:lnTo>
                  <a:pt x="91312" y="30607"/>
                </a:lnTo>
                <a:lnTo>
                  <a:pt x="84581" y="33527"/>
                </a:lnTo>
                <a:lnTo>
                  <a:pt x="79375" y="37973"/>
                </a:lnTo>
                <a:lnTo>
                  <a:pt x="75437" y="43814"/>
                </a:lnTo>
                <a:lnTo>
                  <a:pt x="71628" y="49784"/>
                </a:lnTo>
                <a:lnTo>
                  <a:pt x="69723" y="56769"/>
                </a:lnTo>
                <a:lnTo>
                  <a:pt x="69723" y="65150"/>
                </a:lnTo>
                <a:lnTo>
                  <a:pt x="69723" y="73787"/>
                </a:lnTo>
                <a:lnTo>
                  <a:pt x="91567" y="106172"/>
                </a:lnTo>
                <a:lnTo>
                  <a:pt x="125984" y="126746"/>
                </a:lnTo>
                <a:lnTo>
                  <a:pt x="138963" y="133863"/>
                </a:lnTo>
                <a:lnTo>
                  <a:pt x="176472" y="161815"/>
                </a:lnTo>
                <a:lnTo>
                  <a:pt x="197929" y="202184"/>
                </a:lnTo>
                <a:lnTo>
                  <a:pt x="199771" y="222376"/>
                </a:lnTo>
                <a:lnTo>
                  <a:pt x="198983" y="235640"/>
                </a:lnTo>
                <a:lnTo>
                  <a:pt x="179972" y="279505"/>
                </a:lnTo>
                <a:lnTo>
                  <a:pt x="137392" y="305730"/>
                </a:lnTo>
                <a:lnTo>
                  <a:pt x="93725" y="311785"/>
                </a:lnTo>
                <a:lnTo>
                  <a:pt x="82252" y="311638"/>
                </a:lnTo>
                <a:lnTo>
                  <a:pt x="34182" y="307842"/>
                </a:lnTo>
                <a:lnTo>
                  <a:pt x="0" y="301751"/>
                </a:lnTo>
                <a:lnTo>
                  <a:pt x="0" y="233045"/>
                </a:lnTo>
                <a:lnTo>
                  <a:pt x="30606" y="233045"/>
                </a:lnTo>
                <a:lnTo>
                  <a:pt x="33845" y="245451"/>
                </a:lnTo>
                <a:lnTo>
                  <a:pt x="38036" y="256190"/>
                </a:lnTo>
                <a:lnTo>
                  <a:pt x="75672" y="284938"/>
                </a:lnTo>
                <a:lnTo>
                  <a:pt x="87503" y="285750"/>
                </a:lnTo>
                <a:lnTo>
                  <a:pt x="96266" y="285750"/>
                </a:lnTo>
                <a:lnTo>
                  <a:pt x="130829" y="261562"/>
                </a:lnTo>
                <a:lnTo>
                  <a:pt x="134366" y="241935"/>
                </a:lnTo>
                <a:lnTo>
                  <a:pt x="134366" y="232790"/>
                </a:lnTo>
                <a:lnTo>
                  <a:pt x="112775" y="198627"/>
                </a:lnTo>
                <a:lnTo>
                  <a:pt x="72550" y="174843"/>
                </a:lnTo>
                <a:lnTo>
                  <a:pt x="64468" y="170370"/>
                </a:lnTo>
                <a:lnTo>
                  <a:pt x="30813" y="146036"/>
                </a:lnTo>
                <a:lnTo>
                  <a:pt x="7752" y="108942"/>
                </a:lnTo>
                <a:lnTo>
                  <a:pt x="4699" y="85725"/>
                </a:lnTo>
                <a:lnTo>
                  <a:pt x="5554" y="72511"/>
                </a:lnTo>
                <a:lnTo>
                  <a:pt x="25888" y="30015"/>
                </a:lnTo>
                <a:lnTo>
                  <a:pt x="71165" y="5572"/>
                </a:lnTo>
                <a:lnTo>
                  <a:pt x="101022" y="619"/>
                </a:lnTo>
                <a:lnTo>
                  <a:pt x="1174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30857" y="1472564"/>
            <a:ext cx="270510" cy="311785"/>
          </a:xfrm>
          <a:custGeom>
            <a:avLst/>
            <a:gdLst/>
            <a:ahLst/>
            <a:cxnLst/>
            <a:rect l="l" t="t" r="r" b="b"/>
            <a:pathLst>
              <a:path w="270510" h="311785">
                <a:moveTo>
                  <a:pt x="136779" y="0"/>
                </a:moveTo>
                <a:lnTo>
                  <a:pt x="195278" y="9540"/>
                </a:lnTo>
                <a:lnTo>
                  <a:pt x="237109" y="38226"/>
                </a:lnTo>
                <a:lnTo>
                  <a:pt x="262143" y="85836"/>
                </a:lnTo>
                <a:lnTo>
                  <a:pt x="270510" y="152019"/>
                </a:lnTo>
                <a:lnTo>
                  <a:pt x="269890" y="172348"/>
                </a:lnTo>
                <a:lnTo>
                  <a:pt x="260604" y="224409"/>
                </a:lnTo>
                <a:lnTo>
                  <a:pt x="241030" y="263681"/>
                </a:lnTo>
                <a:lnTo>
                  <a:pt x="212248" y="290925"/>
                </a:lnTo>
                <a:lnTo>
                  <a:pt x="175325" y="306641"/>
                </a:lnTo>
                <a:lnTo>
                  <a:pt x="131444" y="311785"/>
                </a:lnTo>
                <a:lnTo>
                  <a:pt x="100705" y="309399"/>
                </a:lnTo>
                <a:lnTo>
                  <a:pt x="51417" y="290246"/>
                </a:lnTo>
                <a:lnTo>
                  <a:pt x="18484" y="251882"/>
                </a:lnTo>
                <a:lnTo>
                  <a:pt x="2049" y="194403"/>
                </a:lnTo>
                <a:lnTo>
                  <a:pt x="0" y="158496"/>
                </a:lnTo>
                <a:lnTo>
                  <a:pt x="998" y="134276"/>
                </a:lnTo>
                <a:lnTo>
                  <a:pt x="8947" y="91362"/>
                </a:lnTo>
                <a:lnTo>
                  <a:pt x="24826" y="55903"/>
                </a:lnTo>
                <a:lnTo>
                  <a:pt x="62992" y="18542"/>
                </a:lnTo>
                <a:lnTo>
                  <a:pt x="116087" y="1146"/>
                </a:lnTo>
                <a:lnTo>
                  <a:pt x="13677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23669" y="1472564"/>
            <a:ext cx="259715" cy="311785"/>
          </a:xfrm>
          <a:custGeom>
            <a:avLst/>
            <a:gdLst/>
            <a:ahLst/>
            <a:cxnLst/>
            <a:rect l="l" t="t" r="r" b="b"/>
            <a:pathLst>
              <a:path w="259714" h="311785">
                <a:moveTo>
                  <a:pt x="142875" y="0"/>
                </a:moveTo>
                <a:lnTo>
                  <a:pt x="166778" y="738"/>
                </a:lnTo>
                <a:lnTo>
                  <a:pt x="189706" y="2952"/>
                </a:lnTo>
                <a:lnTo>
                  <a:pt x="211633" y="6643"/>
                </a:lnTo>
                <a:lnTo>
                  <a:pt x="232537" y="11811"/>
                </a:lnTo>
                <a:lnTo>
                  <a:pt x="232537" y="75184"/>
                </a:lnTo>
                <a:lnTo>
                  <a:pt x="201930" y="75184"/>
                </a:lnTo>
                <a:lnTo>
                  <a:pt x="199282" y="66375"/>
                </a:lnTo>
                <a:lnTo>
                  <a:pt x="196469" y="58626"/>
                </a:lnTo>
                <a:lnTo>
                  <a:pt x="167703" y="28928"/>
                </a:lnTo>
                <a:lnTo>
                  <a:pt x="146558" y="26035"/>
                </a:lnTo>
                <a:lnTo>
                  <a:pt x="135840" y="26890"/>
                </a:lnTo>
                <a:lnTo>
                  <a:pt x="99524" y="47386"/>
                </a:lnTo>
                <a:lnTo>
                  <a:pt x="80772" y="82676"/>
                </a:lnTo>
                <a:lnTo>
                  <a:pt x="71592" y="135915"/>
                </a:lnTo>
                <a:lnTo>
                  <a:pt x="70993" y="157607"/>
                </a:lnTo>
                <a:lnTo>
                  <a:pt x="71397" y="176488"/>
                </a:lnTo>
                <a:lnTo>
                  <a:pt x="77470" y="225298"/>
                </a:lnTo>
                <a:lnTo>
                  <a:pt x="91328" y="261159"/>
                </a:lnTo>
                <a:lnTo>
                  <a:pt x="121415" y="284751"/>
                </a:lnTo>
                <a:lnTo>
                  <a:pt x="130937" y="285750"/>
                </a:lnTo>
                <a:lnTo>
                  <a:pt x="140124" y="285013"/>
                </a:lnTo>
                <a:lnTo>
                  <a:pt x="168824" y="248580"/>
                </a:lnTo>
                <a:lnTo>
                  <a:pt x="169418" y="228092"/>
                </a:lnTo>
                <a:lnTo>
                  <a:pt x="169418" y="216788"/>
                </a:lnTo>
                <a:lnTo>
                  <a:pt x="169037" y="208787"/>
                </a:lnTo>
                <a:lnTo>
                  <a:pt x="168275" y="203962"/>
                </a:lnTo>
                <a:lnTo>
                  <a:pt x="167513" y="199009"/>
                </a:lnTo>
                <a:lnTo>
                  <a:pt x="158623" y="187325"/>
                </a:lnTo>
                <a:lnTo>
                  <a:pt x="156083" y="185800"/>
                </a:lnTo>
                <a:lnTo>
                  <a:pt x="151638" y="184023"/>
                </a:lnTo>
                <a:lnTo>
                  <a:pt x="145288" y="182118"/>
                </a:lnTo>
                <a:lnTo>
                  <a:pt x="145288" y="167386"/>
                </a:lnTo>
                <a:lnTo>
                  <a:pt x="259587" y="167386"/>
                </a:lnTo>
                <a:lnTo>
                  <a:pt x="259587" y="182118"/>
                </a:lnTo>
                <a:lnTo>
                  <a:pt x="252094" y="184404"/>
                </a:lnTo>
                <a:lnTo>
                  <a:pt x="247015" y="186944"/>
                </a:lnTo>
                <a:lnTo>
                  <a:pt x="237490" y="212344"/>
                </a:lnTo>
                <a:lnTo>
                  <a:pt x="237490" y="220725"/>
                </a:lnTo>
                <a:lnTo>
                  <a:pt x="237490" y="304926"/>
                </a:lnTo>
                <a:lnTo>
                  <a:pt x="205359" y="311658"/>
                </a:lnTo>
                <a:lnTo>
                  <a:pt x="190119" y="295529"/>
                </a:lnTo>
                <a:lnTo>
                  <a:pt x="176379" y="302676"/>
                </a:lnTo>
                <a:lnTo>
                  <a:pt x="161639" y="307752"/>
                </a:lnTo>
                <a:lnTo>
                  <a:pt x="145899" y="310780"/>
                </a:lnTo>
                <a:lnTo>
                  <a:pt x="129159" y="311785"/>
                </a:lnTo>
                <a:lnTo>
                  <a:pt x="98655" y="309423"/>
                </a:lnTo>
                <a:lnTo>
                  <a:pt x="50077" y="290460"/>
                </a:lnTo>
                <a:lnTo>
                  <a:pt x="18002" y="252311"/>
                </a:lnTo>
                <a:lnTo>
                  <a:pt x="2000" y="194641"/>
                </a:lnTo>
                <a:lnTo>
                  <a:pt x="0" y="158496"/>
                </a:lnTo>
                <a:lnTo>
                  <a:pt x="694" y="138805"/>
                </a:lnTo>
                <a:lnTo>
                  <a:pt x="11303" y="86995"/>
                </a:lnTo>
                <a:lnTo>
                  <a:pt x="33377" y="47311"/>
                </a:lnTo>
                <a:lnTo>
                  <a:pt x="64373" y="20240"/>
                </a:lnTo>
                <a:lnTo>
                  <a:pt x="101351" y="4929"/>
                </a:lnTo>
                <a:lnTo>
                  <a:pt x="128557" y="547"/>
                </a:lnTo>
                <a:lnTo>
                  <a:pt x="1428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84669" y="1780539"/>
            <a:ext cx="78570" cy="2026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89072" y="1713483"/>
            <a:ext cx="60070" cy="6731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89072" y="1572513"/>
            <a:ext cx="60070" cy="6743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89072" y="1713483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10">
                <a:moveTo>
                  <a:pt x="0" y="0"/>
                </a:moveTo>
                <a:lnTo>
                  <a:pt x="60070" y="0"/>
                </a:lnTo>
                <a:lnTo>
                  <a:pt x="60070" y="67310"/>
                </a:lnTo>
                <a:lnTo>
                  <a:pt x="0" y="6731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989072" y="1572513"/>
            <a:ext cx="60325" cy="67945"/>
          </a:xfrm>
          <a:custGeom>
            <a:avLst/>
            <a:gdLst/>
            <a:ahLst/>
            <a:cxnLst/>
            <a:rect l="l" t="t" r="r" b="b"/>
            <a:pathLst>
              <a:path w="60325" h="67944">
                <a:moveTo>
                  <a:pt x="0" y="0"/>
                </a:moveTo>
                <a:lnTo>
                  <a:pt x="60070" y="0"/>
                </a:lnTo>
                <a:lnTo>
                  <a:pt x="60070" y="67437"/>
                </a:lnTo>
                <a:lnTo>
                  <a:pt x="0" y="674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66211" y="2953794"/>
            <a:ext cx="239888" cy="19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65417" y="2718435"/>
            <a:ext cx="240423" cy="240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6570" y="2953816"/>
            <a:ext cx="2203309" cy="19842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0900" y="2646045"/>
            <a:ext cx="2186025" cy="3117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54658" y="2708020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4" h="125730">
                <a:moveTo>
                  <a:pt x="44678" y="0"/>
                </a:moveTo>
                <a:lnTo>
                  <a:pt x="0" y="125729"/>
                </a:lnTo>
                <a:lnTo>
                  <a:pt x="80365" y="125729"/>
                </a:lnTo>
                <a:lnTo>
                  <a:pt x="44678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9419" y="2671191"/>
            <a:ext cx="89738" cy="13525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264155" y="2649601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80" h="304800">
                <a:moveTo>
                  <a:pt x="0" y="0"/>
                </a:moveTo>
                <a:lnTo>
                  <a:pt x="90424" y="0"/>
                </a:lnTo>
                <a:lnTo>
                  <a:pt x="169418" y="137287"/>
                </a:lnTo>
                <a:lnTo>
                  <a:pt x="188594" y="172338"/>
                </a:lnTo>
                <a:lnTo>
                  <a:pt x="209676" y="214122"/>
                </a:lnTo>
                <a:lnTo>
                  <a:pt x="213232" y="214122"/>
                </a:lnTo>
                <a:lnTo>
                  <a:pt x="212139" y="186832"/>
                </a:lnTo>
                <a:lnTo>
                  <a:pt x="211343" y="158305"/>
                </a:lnTo>
                <a:lnTo>
                  <a:pt x="210857" y="128539"/>
                </a:lnTo>
                <a:lnTo>
                  <a:pt x="210693" y="97536"/>
                </a:lnTo>
                <a:lnTo>
                  <a:pt x="210693" y="56007"/>
                </a:lnTo>
                <a:lnTo>
                  <a:pt x="210693" y="46354"/>
                </a:lnTo>
                <a:lnTo>
                  <a:pt x="206120" y="25273"/>
                </a:lnTo>
                <a:lnTo>
                  <a:pt x="204596" y="22987"/>
                </a:lnTo>
                <a:lnTo>
                  <a:pt x="202564" y="21082"/>
                </a:lnTo>
                <a:lnTo>
                  <a:pt x="199898" y="19685"/>
                </a:lnTo>
                <a:lnTo>
                  <a:pt x="197357" y="18161"/>
                </a:lnTo>
                <a:lnTo>
                  <a:pt x="192912" y="16510"/>
                </a:lnTo>
                <a:lnTo>
                  <a:pt x="186817" y="14732"/>
                </a:lnTo>
                <a:lnTo>
                  <a:pt x="186817" y="0"/>
                </a:lnTo>
                <a:lnTo>
                  <a:pt x="271271" y="0"/>
                </a:lnTo>
                <a:lnTo>
                  <a:pt x="271271" y="14732"/>
                </a:lnTo>
                <a:lnTo>
                  <a:pt x="265302" y="16637"/>
                </a:lnTo>
                <a:lnTo>
                  <a:pt x="261112" y="18287"/>
                </a:lnTo>
                <a:lnTo>
                  <a:pt x="258571" y="19685"/>
                </a:lnTo>
                <a:lnTo>
                  <a:pt x="256158" y="20954"/>
                </a:lnTo>
                <a:lnTo>
                  <a:pt x="254126" y="22733"/>
                </a:lnTo>
                <a:lnTo>
                  <a:pt x="247142" y="46609"/>
                </a:lnTo>
                <a:lnTo>
                  <a:pt x="247142" y="56007"/>
                </a:lnTo>
                <a:lnTo>
                  <a:pt x="247142" y="304673"/>
                </a:lnTo>
                <a:lnTo>
                  <a:pt x="190373" y="304673"/>
                </a:lnTo>
                <a:lnTo>
                  <a:pt x="89916" y="131063"/>
                </a:lnTo>
                <a:lnTo>
                  <a:pt x="80466" y="114375"/>
                </a:lnTo>
                <a:lnTo>
                  <a:pt x="72326" y="99568"/>
                </a:lnTo>
                <a:lnTo>
                  <a:pt x="65520" y="86665"/>
                </a:lnTo>
                <a:lnTo>
                  <a:pt x="60070" y="75691"/>
                </a:lnTo>
                <a:lnTo>
                  <a:pt x="58038" y="75691"/>
                </a:lnTo>
                <a:lnTo>
                  <a:pt x="59039" y="100028"/>
                </a:lnTo>
                <a:lnTo>
                  <a:pt x="59753" y="125031"/>
                </a:lnTo>
                <a:lnTo>
                  <a:pt x="60182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0832" y="267843"/>
                </a:lnTo>
                <a:lnTo>
                  <a:pt x="61975" y="272288"/>
                </a:lnTo>
                <a:lnTo>
                  <a:pt x="63118" y="276860"/>
                </a:lnTo>
                <a:lnTo>
                  <a:pt x="84327" y="289940"/>
                </a:lnTo>
                <a:lnTo>
                  <a:pt x="84327" y="304673"/>
                </a:lnTo>
                <a:lnTo>
                  <a:pt x="0" y="304673"/>
                </a:lnTo>
                <a:lnTo>
                  <a:pt x="0" y="289940"/>
                </a:lnTo>
                <a:lnTo>
                  <a:pt x="5461" y="288544"/>
                </a:lnTo>
                <a:lnTo>
                  <a:pt x="9906" y="286893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8" y="280924"/>
                </a:lnTo>
                <a:lnTo>
                  <a:pt x="20193" y="277875"/>
                </a:lnTo>
                <a:lnTo>
                  <a:pt x="21717" y="274827"/>
                </a:lnTo>
                <a:lnTo>
                  <a:pt x="22732" y="270890"/>
                </a:lnTo>
                <a:lnTo>
                  <a:pt x="23241" y="266319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920"/>
                </a:lnTo>
                <a:lnTo>
                  <a:pt x="23875" y="55752"/>
                </a:lnTo>
                <a:lnTo>
                  <a:pt x="23875" y="44703"/>
                </a:lnTo>
                <a:lnTo>
                  <a:pt x="23368" y="36957"/>
                </a:lnTo>
                <a:lnTo>
                  <a:pt x="22479" y="32638"/>
                </a:lnTo>
                <a:lnTo>
                  <a:pt x="21462" y="28448"/>
                </a:lnTo>
                <a:lnTo>
                  <a:pt x="19431" y="24891"/>
                </a:lnTo>
                <a:lnTo>
                  <a:pt x="16382" y="22098"/>
                </a:lnTo>
                <a:lnTo>
                  <a:pt x="13335" y="19303"/>
                </a:lnTo>
                <a:lnTo>
                  <a:pt x="7874" y="16763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104770" y="2649601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2"/>
                </a:lnTo>
                <a:lnTo>
                  <a:pt x="111125" y="16383"/>
                </a:lnTo>
                <a:lnTo>
                  <a:pt x="106680" y="18161"/>
                </a:lnTo>
                <a:lnTo>
                  <a:pt x="103759" y="19938"/>
                </a:lnTo>
                <a:lnTo>
                  <a:pt x="100837" y="21844"/>
                </a:lnTo>
                <a:lnTo>
                  <a:pt x="98679" y="24129"/>
                </a:lnTo>
                <a:lnTo>
                  <a:pt x="97155" y="26797"/>
                </a:lnTo>
                <a:lnTo>
                  <a:pt x="95631" y="29463"/>
                </a:lnTo>
                <a:lnTo>
                  <a:pt x="94615" y="33020"/>
                </a:lnTo>
                <a:lnTo>
                  <a:pt x="93980" y="37211"/>
                </a:lnTo>
                <a:lnTo>
                  <a:pt x="93472" y="41528"/>
                </a:lnTo>
                <a:lnTo>
                  <a:pt x="93091" y="47878"/>
                </a:lnTo>
                <a:lnTo>
                  <a:pt x="93091" y="56261"/>
                </a:lnTo>
                <a:lnTo>
                  <a:pt x="93091" y="248665"/>
                </a:lnTo>
                <a:lnTo>
                  <a:pt x="93091" y="253873"/>
                </a:lnTo>
                <a:lnTo>
                  <a:pt x="93218" y="258699"/>
                </a:lnTo>
                <a:lnTo>
                  <a:pt x="93599" y="263144"/>
                </a:lnTo>
                <a:lnTo>
                  <a:pt x="93853" y="267715"/>
                </a:lnTo>
                <a:lnTo>
                  <a:pt x="99314" y="281304"/>
                </a:lnTo>
                <a:lnTo>
                  <a:pt x="100965" y="283210"/>
                </a:lnTo>
                <a:lnTo>
                  <a:pt x="117221" y="289940"/>
                </a:lnTo>
                <a:lnTo>
                  <a:pt x="117221" y="304673"/>
                </a:lnTo>
                <a:lnTo>
                  <a:pt x="0" y="304673"/>
                </a:lnTo>
                <a:lnTo>
                  <a:pt x="0" y="289940"/>
                </a:lnTo>
                <a:lnTo>
                  <a:pt x="5587" y="288544"/>
                </a:lnTo>
                <a:lnTo>
                  <a:pt x="9906" y="286893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843" y="274954"/>
                </a:lnTo>
                <a:lnTo>
                  <a:pt x="22860" y="271145"/>
                </a:lnTo>
                <a:lnTo>
                  <a:pt x="23241" y="266446"/>
                </a:lnTo>
                <a:lnTo>
                  <a:pt x="23749" y="261747"/>
                </a:lnTo>
                <a:lnTo>
                  <a:pt x="23876" y="255777"/>
                </a:lnTo>
                <a:lnTo>
                  <a:pt x="23876" y="248665"/>
                </a:lnTo>
                <a:lnTo>
                  <a:pt x="23876" y="56007"/>
                </a:lnTo>
                <a:lnTo>
                  <a:pt x="23876" y="48895"/>
                </a:lnTo>
                <a:lnTo>
                  <a:pt x="23749" y="43052"/>
                </a:lnTo>
                <a:lnTo>
                  <a:pt x="23368" y="38353"/>
                </a:lnTo>
                <a:lnTo>
                  <a:pt x="22987" y="33782"/>
                </a:lnTo>
                <a:lnTo>
                  <a:pt x="21971" y="29972"/>
                </a:lnTo>
                <a:lnTo>
                  <a:pt x="20447" y="26924"/>
                </a:lnTo>
                <a:lnTo>
                  <a:pt x="18923" y="23875"/>
                </a:lnTo>
                <a:lnTo>
                  <a:pt x="16510" y="21462"/>
                </a:lnTo>
                <a:lnTo>
                  <a:pt x="13335" y="19685"/>
                </a:lnTo>
                <a:lnTo>
                  <a:pt x="10160" y="17907"/>
                </a:lnTo>
                <a:lnTo>
                  <a:pt x="5715" y="16256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91716" y="2649601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80" h="304800">
                <a:moveTo>
                  <a:pt x="0" y="0"/>
                </a:moveTo>
                <a:lnTo>
                  <a:pt x="90423" y="0"/>
                </a:lnTo>
                <a:lnTo>
                  <a:pt x="169417" y="137287"/>
                </a:lnTo>
                <a:lnTo>
                  <a:pt x="188594" y="172338"/>
                </a:lnTo>
                <a:lnTo>
                  <a:pt x="209676" y="214122"/>
                </a:lnTo>
                <a:lnTo>
                  <a:pt x="213232" y="214122"/>
                </a:lnTo>
                <a:lnTo>
                  <a:pt x="212139" y="186832"/>
                </a:lnTo>
                <a:lnTo>
                  <a:pt x="211343" y="158305"/>
                </a:lnTo>
                <a:lnTo>
                  <a:pt x="210857" y="128539"/>
                </a:lnTo>
                <a:lnTo>
                  <a:pt x="210692" y="97536"/>
                </a:lnTo>
                <a:lnTo>
                  <a:pt x="210692" y="56007"/>
                </a:lnTo>
                <a:lnTo>
                  <a:pt x="210692" y="46354"/>
                </a:lnTo>
                <a:lnTo>
                  <a:pt x="206120" y="25273"/>
                </a:lnTo>
                <a:lnTo>
                  <a:pt x="204596" y="22987"/>
                </a:lnTo>
                <a:lnTo>
                  <a:pt x="202564" y="21082"/>
                </a:lnTo>
                <a:lnTo>
                  <a:pt x="199897" y="19685"/>
                </a:lnTo>
                <a:lnTo>
                  <a:pt x="197357" y="18161"/>
                </a:lnTo>
                <a:lnTo>
                  <a:pt x="192912" y="16510"/>
                </a:lnTo>
                <a:lnTo>
                  <a:pt x="186816" y="14732"/>
                </a:lnTo>
                <a:lnTo>
                  <a:pt x="186816" y="0"/>
                </a:lnTo>
                <a:lnTo>
                  <a:pt x="271271" y="0"/>
                </a:lnTo>
                <a:lnTo>
                  <a:pt x="271271" y="14732"/>
                </a:lnTo>
                <a:lnTo>
                  <a:pt x="265302" y="16637"/>
                </a:lnTo>
                <a:lnTo>
                  <a:pt x="261111" y="18287"/>
                </a:lnTo>
                <a:lnTo>
                  <a:pt x="258571" y="19685"/>
                </a:lnTo>
                <a:lnTo>
                  <a:pt x="256158" y="20954"/>
                </a:lnTo>
                <a:lnTo>
                  <a:pt x="254126" y="22733"/>
                </a:lnTo>
                <a:lnTo>
                  <a:pt x="247141" y="46609"/>
                </a:lnTo>
                <a:lnTo>
                  <a:pt x="247141" y="56007"/>
                </a:lnTo>
                <a:lnTo>
                  <a:pt x="247141" y="304673"/>
                </a:lnTo>
                <a:lnTo>
                  <a:pt x="190372" y="304673"/>
                </a:lnTo>
                <a:lnTo>
                  <a:pt x="89915" y="131063"/>
                </a:lnTo>
                <a:lnTo>
                  <a:pt x="80466" y="114375"/>
                </a:lnTo>
                <a:lnTo>
                  <a:pt x="72326" y="99568"/>
                </a:lnTo>
                <a:lnTo>
                  <a:pt x="65520" y="86665"/>
                </a:lnTo>
                <a:lnTo>
                  <a:pt x="60070" y="75691"/>
                </a:lnTo>
                <a:lnTo>
                  <a:pt x="58038" y="75691"/>
                </a:lnTo>
                <a:lnTo>
                  <a:pt x="59039" y="100028"/>
                </a:lnTo>
                <a:lnTo>
                  <a:pt x="59753" y="125031"/>
                </a:lnTo>
                <a:lnTo>
                  <a:pt x="60182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0832" y="267843"/>
                </a:lnTo>
                <a:lnTo>
                  <a:pt x="61975" y="272288"/>
                </a:lnTo>
                <a:lnTo>
                  <a:pt x="63118" y="276860"/>
                </a:lnTo>
                <a:lnTo>
                  <a:pt x="84327" y="289940"/>
                </a:lnTo>
                <a:lnTo>
                  <a:pt x="84327" y="304673"/>
                </a:lnTo>
                <a:lnTo>
                  <a:pt x="0" y="304673"/>
                </a:lnTo>
                <a:lnTo>
                  <a:pt x="0" y="289940"/>
                </a:lnTo>
                <a:lnTo>
                  <a:pt x="5460" y="288544"/>
                </a:lnTo>
                <a:lnTo>
                  <a:pt x="9906" y="286893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8" y="280924"/>
                </a:lnTo>
                <a:lnTo>
                  <a:pt x="20192" y="277875"/>
                </a:lnTo>
                <a:lnTo>
                  <a:pt x="21716" y="274827"/>
                </a:lnTo>
                <a:lnTo>
                  <a:pt x="22732" y="270890"/>
                </a:lnTo>
                <a:lnTo>
                  <a:pt x="23240" y="266319"/>
                </a:lnTo>
                <a:lnTo>
                  <a:pt x="23621" y="261747"/>
                </a:lnTo>
                <a:lnTo>
                  <a:pt x="23875" y="255904"/>
                </a:lnTo>
                <a:lnTo>
                  <a:pt x="23875" y="248920"/>
                </a:lnTo>
                <a:lnTo>
                  <a:pt x="23875" y="55752"/>
                </a:lnTo>
                <a:lnTo>
                  <a:pt x="23875" y="44703"/>
                </a:lnTo>
                <a:lnTo>
                  <a:pt x="23367" y="36957"/>
                </a:lnTo>
                <a:lnTo>
                  <a:pt x="22478" y="32638"/>
                </a:lnTo>
                <a:lnTo>
                  <a:pt x="21462" y="28448"/>
                </a:lnTo>
                <a:lnTo>
                  <a:pt x="19431" y="24891"/>
                </a:lnTo>
                <a:lnTo>
                  <a:pt x="16382" y="22098"/>
                </a:lnTo>
                <a:lnTo>
                  <a:pt x="13334" y="19303"/>
                </a:lnTo>
                <a:lnTo>
                  <a:pt x="7873" y="16763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480819" y="2649601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80" h="304800">
                <a:moveTo>
                  <a:pt x="0" y="0"/>
                </a:moveTo>
                <a:lnTo>
                  <a:pt x="90424" y="0"/>
                </a:lnTo>
                <a:lnTo>
                  <a:pt x="169418" y="137287"/>
                </a:lnTo>
                <a:lnTo>
                  <a:pt x="188594" y="172338"/>
                </a:lnTo>
                <a:lnTo>
                  <a:pt x="209677" y="214122"/>
                </a:lnTo>
                <a:lnTo>
                  <a:pt x="213232" y="214122"/>
                </a:lnTo>
                <a:lnTo>
                  <a:pt x="212139" y="186832"/>
                </a:lnTo>
                <a:lnTo>
                  <a:pt x="211343" y="158305"/>
                </a:lnTo>
                <a:lnTo>
                  <a:pt x="210857" y="128539"/>
                </a:lnTo>
                <a:lnTo>
                  <a:pt x="210693" y="97536"/>
                </a:lnTo>
                <a:lnTo>
                  <a:pt x="210693" y="56007"/>
                </a:lnTo>
                <a:lnTo>
                  <a:pt x="210693" y="46354"/>
                </a:lnTo>
                <a:lnTo>
                  <a:pt x="206121" y="25273"/>
                </a:lnTo>
                <a:lnTo>
                  <a:pt x="204597" y="22987"/>
                </a:lnTo>
                <a:lnTo>
                  <a:pt x="202565" y="21082"/>
                </a:lnTo>
                <a:lnTo>
                  <a:pt x="199898" y="19685"/>
                </a:lnTo>
                <a:lnTo>
                  <a:pt x="197357" y="18161"/>
                </a:lnTo>
                <a:lnTo>
                  <a:pt x="192912" y="16510"/>
                </a:lnTo>
                <a:lnTo>
                  <a:pt x="186817" y="14732"/>
                </a:lnTo>
                <a:lnTo>
                  <a:pt x="186817" y="0"/>
                </a:lnTo>
                <a:lnTo>
                  <a:pt x="271272" y="0"/>
                </a:lnTo>
                <a:lnTo>
                  <a:pt x="271272" y="14732"/>
                </a:lnTo>
                <a:lnTo>
                  <a:pt x="265303" y="16637"/>
                </a:lnTo>
                <a:lnTo>
                  <a:pt x="261112" y="18287"/>
                </a:lnTo>
                <a:lnTo>
                  <a:pt x="258572" y="19685"/>
                </a:lnTo>
                <a:lnTo>
                  <a:pt x="256159" y="20954"/>
                </a:lnTo>
                <a:lnTo>
                  <a:pt x="254127" y="22733"/>
                </a:lnTo>
                <a:lnTo>
                  <a:pt x="247142" y="46609"/>
                </a:lnTo>
                <a:lnTo>
                  <a:pt x="247142" y="56007"/>
                </a:lnTo>
                <a:lnTo>
                  <a:pt x="247142" y="304673"/>
                </a:lnTo>
                <a:lnTo>
                  <a:pt x="190373" y="304673"/>
                </a:lnTo>
                <a:lnTo>
                  <a:pt x="89916" y="131063"/>
                </a:lnTo>
                <a:lnTo>
                  <a:pt x="80466" y="114375"/>
                </a:lnTo>
                <a:lnTo>
                  <a:pt x="72326" y="99568"/>
                </a:lnTo>
                <a:lnTo>
                  <a:pt x="65520" y="86665"/>
                </a:lnTo>
                <a:lnTo>
                  <a:pt x="60071" y="75691"/>
                </a:lnTo>
                <a:lnTo>
                  <a:pt x="58039" y="75691"/>
                </a:lnTo>
                <a:lnTo>
                  <a:pt x="59039" y="100028"/>
                </a:lnTo>
                <a:lnTo>
                  <a:pt x="59753" y="125031"/>
                </a:lnTo>
                <a:lnTo>
                  <a:pt x="60182" y="150701"/>
                </a:lnTo>
                <a:lnTo>
                  <a:pt x="60325" y="177037"/>
                </a:lnTo>
                <a:lnTo>
                  <a:pt x="60325" y="248920"/>
                </a:lnTo>
                <a:lnTo>
                  <a:pt x="60325" y="260096"/>
                </a:lnTo>
                <a:lnTo>
                  <a:pt x="60833" y="267843"/>
                </a:lnTo>
                <a:lnTo>
                  <a:pt x="61976" y="272288"/>
                </a:lnTo>
                <a:lnTo>
                  <a:pt x="63118" y="276860"/>
                </a:lnTo>
                <a:lnTo>
                  <a:pt x="84328" y="289940"/>
                </a:lnTo>
                <a:lnTo>
                  <a:pt x="84328" y="304673"/>
                </a:lnTo>
                <a:lnTo>
                  <a:pt x="0" y="304673"/>
                </a:lnTo>
                <a:lnTo>
                  <a:pt x="0" y="289940"/>
                </a:lnTo>
                <a:lnTo>
                  <a:pt x="5461" y="288544"/>
                </a:lnTo>
                <a:lnTo>
                  <a:pt x="9906" y="286893"/>
                </a:lnTo>
                <a:lnTo>
                  <a:pt x="13081" y="285114"/>
                </a:lnTo>
                <a:lnTo>
                  <a:pt x="16256" y="283337"/>
                </a:lnTo>
                <a:lnTo>
                  <a:pt x="18668" y="280924"/>
                </a:lnTo>
                <a:lnTo>
                  <a:pt x="20193" y="277875"/>
                </a:lnTo>
                <a:lnTo>
                  <a:pt x="21717" y="274827"/>
                </a:lnTo>
                <a:lnTo>
                  <a:pt x="22733" y="270890"/>
                </a:lnTo>
                <a:lnTo>
                  <a:pt x="23241" y="266319"/>
                </a:lnTo>
                <a:lnTo>
                  <a:pt x="23621" y="261747"/>
                </a:lnTo>
                <a:lnTo>
                  <a:pt x="23876" y="255904"/>
                </a:lnTo>
                <a:lnTo>
                  <a:pt x="23876" y="248920"/>
                </a:lnTo>
                <a:lnTo>
                  <a:pt x="23876" y="55752"/>
                </a:lnTo>
                <a:lnTo>
                  <a:pt x="23876" y="44703"/>
                </a:lnTo>
                <a:lnTo>
                  <a:pt x="23368" y="36957"/>
                </a:lnTo>
                <a:lnTo>
                  <a:pt x="22479" y="32638"/>
                </a:lnTo>
                <a:lnTo>
                  <a:pt x="21463" y="28448"/>
                </a:lnTo>
                <a:lnTo>
                  <a:pt x="19431" y="24891"/>
                </a:lnTo>
                <a:lnTo>
                  <a:pt x="16383" y="22098"/>
                </a:lnTo>
                <a:lnTo>
                  <a:pt x="13335" y="19303"/>
                </a:lnTo>
                <a:lnTo>
                  <a:pt x="7874" y="16763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31316" y="2649601"/>
            <a:ext cx="217804" cy="304800"/>
          </a:xfrm>
          <a:custGeom>
            <a:avLst/>
            <a:gdLst/>
            <a:ahLst/>
            <a:cxnLst/>
            <a:rect l="l" t="t" r="r" b="b"/>
            <a:pathLst>
              <a:path w="217805" h="304800">
                <a:moveTo>
                  <a:pt x="0" y="0"/>
                </a:moveTo>
                <a:lnTo>
                  <a:pt x="117208" y="0"/>
                </a:lnTo>
                <a:lnTo>
                  <a:pt x="117208" y="14732"/>
                </a:lnTo>
                <a:lnTo>
                  <a:pt x="111848" y="16256"/>
                </a:lnTo>
                <a:lnTo>
                  <a:pt x="107607" y="17779"/>
                </a:lnTo>
                <a:lnTo>
                  <a:pt x="104482" y="19558"/>
                </a:lnTo>
                <a:lnTo>
                  <a:pt x="101358" y="21209"/>
                </a:lnTo>
                <a:lnTo>
                  <a:pt x="98933" y="23622"/>
                </a:lnTo>
                <a:lnTo>
                  <a:pt x="97218" y="26543"/>
                </a:lnTo>
                <a:lnTo>
                  <a:pt x="95516" y="29590"/>
                </a:lnTo>
                <a:lnTo>
                  <a:pt x="94399" y="33400"/>
                </a:lnTo>
                <a:lnTo>
                  <a:pt x="93878" y="38100"/>
                </a:lnTo>
                <a:lnTo>
                  <a:pt x="93357" y="42799"/>
                </a:lnTo>
                <a:lnTo>
                  <a:pt x="93091" y="48640"/>
                </a:lnTo>
                <a:lnTo>
                  <a:pt x="93091" y="55752"/>
                </a:lnTo>
                <a:lnTo>
                  <a:pt x="93091" y="278129"/>
                </a:lnTo>
                <a:lnTo>
                  <a:pt x="136398" y="278129"/>
                </a:lnTo>
                <a:lnTo>
                  <a:pt x="145034" y="278129"/>
                </a:lnTo>
                <a:lnTo>
                  <a:pt x="151955" y="276860"/>
                </a:lnTo>
                <a:lnTo>
                  <a:pt x="180492" y="239902"/>
                </a:lnTo>
                <a:lnTo>
                  <a:pt x="187083" y="214502"/>
                </a:lnTo>
                <a:lnTo>
                  <a:pt x="217665" y="214502"/>
                </a:lnTo>
                <a:lnTo>
                  <a:pt x="212750" y="304673"/>
                </a:lnTo>
                <a:lnTo>
                  <a:pt x="0" y="304673"/>
                </a:lnTo>
                <a:lnTo>
                  <a:pt x="0" y="289940"/>
                </a:lnTo>
                <a:lnTo>
                  <a:pt x="5511" y="288544"/>
                </a:lnTo>
                <a:lnTo>
                  <a:pt x="9867" y="286893"/>
                </a:lnTo>
                <a:lnTo>
                  <a:pt x="13068" y="285114"/>
                </a:lnTo>
                <a:lnTo>
                  <a:pt x="16256" y="283337"/>
                </a:lnTo>
                <a:lnTo>
                  <a:pt x="18643" y="280924"/>
                </a:lnTo>
                <a:lnTo>
                  <a:pt x="20205" y="277875"/>
                </a:lnTo>
                <a:lnTo>
                  <a:pt x="21767" y="274827"/>
                </a:lnTo>
                <a:lnTo>
                  <a:pt x="22771" y="270890"/>
                </a:lnTo>
                <a:lnTo>
                  <a:pt x="23215" y="266191"/>
                </a:lnTo>
                <a:lnTo>
                  <a:pt x="23660" y="261493"/>
                </a:lnTo>
                <a:lnTo>
                  <a:pt x="23888" y="255650"/>
                </a:lnTo>
                <a:lnTo>
                  <a:pt x="23888" y="248412"/>
                </a:lnTo>
                <a:lnTo>
                  <a:pt x="23888" y="56261"/>
                </a:lnTo>
                <a:lnTo>
                  <a:pt x="23888" y="49275"/>
                </a:lnTo>
                <a:lnTo>
                  <a:pt x="23698" y="43434"/>
                </a:lnTo>
                <a:lnTo>
                  <a:pt x="23329" y="38608"/>
                </a:lnTo>
                <a:lnTo>
                  <a:pt x="22961" y="33909"/>
                </a:lnTo>
                <a:lnTo>
                  <a:pt x="21996" y="29972"/>
                </a:lnTo>
                <a:lnTo>
                  <a:pt x="20434" y="27050"/>
                </a:lnTo>
                <a:lnTo>
                  <a:pt x="18872" y="24002"/>
                </a:lnTo>
                <a:lnTo>
                  <a:pt x="16484" y="21589"/>
                </a:lnTo>
                <a:lnTo>
                  <a:pt x="13284" y="19812"/>
                </a:lnTo>
                <a:lnTo>
                  <a:pt x="10083" y="17907"/>
                </a:lnTo>
                <a:lnTo>
                  <a:pt x="5664" y="16256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0900" y="2649601"/>
            <a:ext cx="242570" cy="304800"/>
          </a:xfrm>
          <a:custGeom>
            <a:avLst/>
            <a:gdLst/>
            <a:ahLst/>
            <a:cxnLst/>
            <a:rect l="l" t="t" r="r" b="b"/>
            <a:pathLst>
              <a:path w="242569" h="304800">
                <a:moveTo>
                  <a:pt x="0" y="0"/>
                </a:moveTo>
                <a:lnTo>
                  <a:pt x="129705" y="0"/>
                </a:lnTo>
                <a:lnTo>
                  <a:pt x="156174" y="1262"/>
                </a:lnTo>
                <a:lnTo>
                  <a:pt x="198479" y="11358"/>
                </a:lnTo>
                <a:lnTo>
                  <a:pt x="235411" y="45831"/>
                </a:lnTo>
                <a:lnTo>
                  <a:pt x="242442" y="82423"/>
                </a:lnTo>
                <a:lnTo>
                  <a:pt x="241619" y="96730"/>
                </a:lnTo>
                <a:lnTo>
                  <a:pt x="229273" y="133985"/>
                </a:lnTo>
                <a:lnTo>
                  <a:pt x="191096" y="167132"/>
                </a:lnTo>
                <a:lnTo>
                  <a:pt x="146560" y="177615"/>
                </a:lnTo>
                <a:lnTo>
                  <a:pt x="128587" y="178308"/>
                </a:lnTo>
                <a:lnTo>
                  <a:pt x="118253" y="178258"/>
                </a:lnTo>
                <a:lnTo>
                  <a:pt x="108891" y="178101"/>
                </a:lnTo>
                <a:lnTo>
                  <a:pt x="100503" y="177825"/>
                </a:lnTo>
                <a:lnTo>
                  <a:pt x="93090" y="177419"/>
                </a:lnTo>
                <a:lnTo>
                  <a:pt x="93090" y="248920"/>
                </a:lnTo>
                <a:lnTo>
                  <a:pt x="93090" y="258699"/>
                </a:lnTo>
                <a:lnTo>
                  <a:pt x="93472" y="265684"/>
                </a:lnTo>
                <a:lnTo>
                  <a:pt x="105257" y="285750"/>
                </a:lnTo>
                <a:lnTo>
                  <a:pt x="108457" y="287400"/>
                </a:lnTo>
                <a:lnTo>
                  <a:pt x="113411" y="288798"/>
                </a:lnTo>
                <a:lnTo>
                  <a:pt x="120103" y="289940"/>
                </a:lnTo>
                <a:lnTo>
                  <a:pt x="120103" y="304673"/>
                </a:lnTo>
                <a:lnTo>
                  <a:pt x="0" y="304673"/>
                </a:lnTo>
                <a:lnTo>
                  <a:pt x="0" y="289940"/>
                </a:lnTo>
                <a:lnTo>
                  <a:pt x="5511" y="288544"/>
                </a:lnTo>
                <a:lnTo>
                  <a:pt x="9867" y="286893"/>
                </a:lnTo>
                <a:lnTo>
                  <a:pt x="23215" y="266446"/>
                </a:lnTo>
                <a:lnTo>
                  <a:pt x="23672" y="261747"/>
                </a:lnTo>
                <a:lnTo>
                  <a:pt x="23888" y="255777"/>
                </a:lnTo>
                <a:lnTo>
                  <a:pt x="23888" y="248665"/>
                </a:lnTo>
                <a:lnTo>
                  <a:pt x="23888" y="56261"/>
                </a:lnTo>
                <a:lnTo>
                  <a:pt x="23888" y="49275"/>
                </a:lnTo>
                <a:lnTo>
                  <a:pt x="23698" y="43434"/>
                </a:lnTo>
                <a:lnTo>
                  <a:pt x="23329" y="38608"/>
                </a:lnTo>
                <a:lnTo>
                  <a:pt x="22961" y="33909"/>
                </a:lnTo>
                <a:lnTo>
                  <a:pt x="21996" y="29972"/>
                </a:lnTo>
                <a:lnTo>
                  <a:pt x="20434" y="27050"/>
                </a:lnTo>
                <a:lnTo>
                  <a:pt x="18872" y="24002"/>
                </a:lnTo>
                <a:lnTo>
                  <a:pt x="16484" y="21589"/>
                </a:lnTo>
                <a:lnTo>
                  <a:pt x="13284" y="19812"/>
                </a:lnTo>
                <a:lnTo>
                  <a:pt x="10083" y="17907"/>
                </a:lnTo>
                <a:lnTo>
                  <a:pt x="5664" y="16256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59560" y="2648076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5">
                <a:moveTo>
                  <a:pt x="129870" y="0"/>
                </a:moveTo>
                <a:lnTo>
                  <a:pt x="189560" y="0"/>
                </a:lnTo>
                <a:lnTo>
                  <a:pt x="263220" y="249936"/>
                </a:lnTo>
                <a:lnTo>
                  <a:pt x="266522" y="261112"/>
                </a:lnTo>
                <a:lnTo>
                  <a:pt x="269189" y="269113"/>
                </a:lnTo>
                <a:lnTo>
                  <a:pt x="271475" y="273812"/>
                </a:lnTo>
                <a:lnTo>
                  <a:pt x="273634" y="278511"/>
                </a:lnTo>
                <a:lnTo>
                  <a:pt x="295097" y="291464"/>
                </a:lnTo>
                <a:lnTo>
                  <a:pt x="295097" y="306197"/>
                </a:lnTo>
                <a:lnTo>
                  <a:pt x="171907" y="306197"/>
                </a:lnTo>
                <a:lnTo>
                  <a:pt x="171907" y="291464"/>
                </a:lnTo>
                <a:lnTo>
                  <a:pt x="179654" y="290575"/>
                </a:lnTo>
                <a:lnTo>
                  <a:pt x="185369" y="288417"/>
                </a:lnTo>
                <a:lnTo>
                  <a:pt x="189052" y="284988"/>
                </a:lnTo>
                <a:lnTo>
                  <a:pt x="192862" y="281559"/>
                </a:lnTo>
                <a:lnTo>
                  <a:pt x="194640" y="276733"/>
                </a:lnTo>
                <a:lnTo>
                  <a:pt x="194640" y="270510"/>
                </a:lnTo>
                <a:lnTo>
                  <a:pt x="194640" y="265938"/>
                </a:lnTo>
                <a:lnTo>
                  <a:pt x="194132" y="260731"/>
                </a:lnTo>
                <a:lnTo>
                  <a:pt x="193116" y="255143"/>
                </a:lnTo>
                <a:lnTo>
                  <a:pt x="192100" y="249427"/>
                </a:lnTo>
                <a:lnTo>
                  <a:pt x="190322" y="242315"/>
                </a:lnTo>
                <a:lnTo>
                  <a:pt x="187909" y="233680"/>
                </a:lnTo>
                <a:lnTo>
                  <a:pt x="181940" y="211836"/>
                </a:lnTo>
                <a:lnTo>
                  <a:pt x="86613" y="211836"/>
                </a:lnTo>
                <a:lnTo>
                  <a:pt x="79247" y="233045"/>
                </a:lnTo>
                <a:lnTo>
                  <a:pt x="77165" y="239013"/>
                </a:lnTo>
                <a:lnTo>
                  <a:pt x="75463" y="244728"/>
                </a:lnTo>
                <a:lnTo>
                  <a:pt x="74117" y="250317"/>
                </a:lnTo>
                <a:lnTo>
                  <a:pt x="72783" y="255905"/>
                </a:lnTo>
                <a:lnTo>
                  <a:pt x="72110" y="261874"/>
                </a:lnTo>
                <a:lnTo>
                  <a:pt x="72110" y="268097"/>
                </a:lnTo>
                <a:lnTo>
                  <a:pt x="73560" y="277766"/>
                </a:lnTo>
                <a:lnTo>
                  <a:pt x="77912" y="284876"/>
                </a:lnTo>
                <a:lnTo>
                  <a:pt x="85167" y="289438"/>
                </a:lnTo>
                <a:lnTo>
                  <a:pt x="95326" y="291464"/>
                </a:lnTo>
                <a:lnTo>
                  <a:pt x="95326" y="306197"/>
                </a:lnTo>
                <a:lnTo>
                  <a:pt x="0" y="306197"/>
                </a:lnTo>
                <a:lnTo>
                  <a:pt x="0" y="291464"/>
                </a:lnTo>
                <a:lnTo>
                  <a:pt x="5511" y="290957"/>
                </a:lnTo>
                <a:lnTo>
                  <a:pt x="10350" y="288925"/>
                </a:lnTo>
                <a:lnTo>
                  <a:pt x="33974" y="255482"/>
                </a:lnTo>
                <a:lnTo>
                  <a:pt x="36829" y="248031"/>
                </a:lnTo>
                <a:lnTo>
                  <a:pt x="12987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577338" y="2646045"/>
            <a:ext cx="259715" cy="311785"/>
          </a:xfrm>
          <a:custGeom>
            <a:avLst/>
            <a:gdLst/>
            <a:ahLst/>
            <a:cxnLst/>
            <a:rect l="l" t="t" r="r" b="b"/>
            <a:pathLst>
              <a:path w="259714" h="311785">
                <a:moveTo>
                  <a:pt x="142875" y="0"/>
                </a:moveTo>
                <a:lnTo>
                  <a:pt x="166778" y="738"/>
                </a:lnTo>
                <a:lnTo>
                  <a:pt x="189706" y="2952"/>
                </a:lnTo>
                <a:lnTo>
                  <a:pt x="211633" y="6643"/>
                </a:lnTo>
                <a:lnTo>
                  <a:pt x="232537" y="11810"/>
                </a:lnTo>
                <a:lnTo>
                  <a:pt x="232537" y="75183"/>
                </a:lnTo>
                <a:lnTo>
                  <a:pt x="201930" y="75183"/>
                </a:lnTo>
                <a:lnTo>
                  <a:pt x="199282" y="66375"/>
                </a:lnTo>
                <a:lnTo>
                  <a:pt x="196469" y="58626"/>
                </a:lnTo>
                <a:lnTo>
                  <a:pt x="167703" y="28928"/>
                </a:lnTo>
                <a:lnTo>
                  <a:pt x="146557" y="26034"/>
                </a:lnTo>
                <a:lnTo>
                  <a:pt x="135840" y="26890"/>
                </a:lnTo>
                <a:lnTo>
                  <a:pt x="99524" y="47386"/>
                </a:lnTo>
                <a:lnTo>
                  <a:pt x="80772" y="82676"/>
                </a:lnTo>
                <a:lnTo>
                  <a:pt x="71592" y="135915"/>
                </a:lnTo>
                <a:lnTo>
                  <a:pt x="70993" y="157606"/>
                </a:lnTo>
                <a:lnTo>
                  <a:pt x="71397" y="176488"/>
                </a:lnTo>
                <a:lnTo>
                  <a:pt x="77469" y="225297"/>
                </a:lnTo>
                <a:lnTo>
                  <a:pt x="91328" y="261159"/>
                </a:lnTo>
                <a:lnTo>
                  <a:pt x="121415" y="284751"/>
                </a:lnTo>
                <a:lnTo>
                  <a:pt x="130937" y="285750"/>
                </a:lnTo>
                <a:lnTo>
                  <a:pt x="140124" y="285013"/>
                </a:lnTo>
                <a:lnTo>
                  <a:pt x="168824" y="248580"/>
                </a:lnTo>
                <a:lnTo>
                  <a:pt x="169418" y="228091"/>
                </a:lnTo>
                <a:lnTo>
                  <a:pt x="169418" y="216788"/>
                </a:lnTo>
                <a:lnTo>
                  <a:pt x="169037" y="208787"/>
                </a:lnTo>
                <a:lnTo>
                  <a:pt x="168275" y="203962"/>
                </a:lnTo>
                <a:lnTo>
                  <a:pt x="167512" y="199008"/>
                </a:lnTo>
                <a:lnTo>
                  <a:pt x="158623" y="187325"/>
                </a:lnTo>
                <a:lnTo>
                  <a:pt x="156082" y="185800"/>
                </a:lnTo>
                <a:lnTo>
                  <a:pt x="151637" y="184022"/>
                </a:lnTo>
                <a:lnTo>
                  <a:pt x="145287" y="182117"/>
                </a:lnTo>
                <a:lnTo>
                  <a:pt x="145287" y="167385"/>
                </a:lnTo>
                <a:lnTo>
                  <a:pt x="259587" y="167385"/>
                </a:lnTo>
                <a:lnTo>
                  <a:pt x="259587" y="182117"/>
                </a:lnTo>
                <a:lnTo>
                  <a:pt x="252094" y="184403"/>
                </a:lnTo>
                <a:lnTo>
                  <a:pt x="247014" y="186943"/>
                </a:lnTo>
                <a:lnTo>
                  <a:pt x="244348" y="189737"/>
                </a:lnTo>
                <a:lnTo>
                  <a:pt x="241681" y="192531"/>
                </a:lnTo>
                <a:lnTo>
                  <a:pt x="239903" y="196341"/>
                </a:lnTo>
                <a:lnTo>
                  <a:pt x="238887" y="201040"/>
                </a:lnTo>
                <a:lnTo>
                  <a:pt x="237998" y="205739"/>
                </a:lnTo>
                <a:lnTo>
                  <a:pt x="237489" y="212216"/>
                </a:lnTo>
                <a:lnTo>
                  <a:pt x="237489" y="220725"/>
                </a:lnTo>
                <a:lnTo>
                  <a:pt x="237489" y="304926"/>
                </a:lnTo>
                <a:lnTo>
                  <a:pt x="205359" y="311657"/>
                </a:lnTo>
                <a:lnTo>
                  <a:pt x="190119" y="295528"/>
                </a:lnTo>
                <a:lnTo>
                  <a:pt x="176379" y="302676"/>
                </a:lnTo>
                <a:lnTo>
                  <a:pt x="161639" y="307752"/>
                </a:lnTo>
                <a:lnTo>
                  <a:pt x="145899" y="310780"/>
                </a:lnTo>
                <a:lnTo>
                  <a:pt x="129159" y="311784"/>
                </a:lnTo>
                <a:lnTo>
                  <a:pt x="98655" y="309423"/>
                </a:lnTo>
                <a:lnTo>
                  <a:pt x="50077" y="290460"/>
                </a:lnTo>
                <a:lnTo>
                  <a:pt x="18002" y="252311"/>
                </a:lnTo>
                <a:lnTo>
                  <a:pt x="2000" y="194641"/>
                </a:lnTo>
                <a:lnTo>
                  <a:pt x="0" y="158495"/>
                </a:lnTo>
                <a:lnTo>
                  <a:pt x="694" y="138805"/>
                </a:lnTo>
                <a:lnTo>
                  <a:pt x="11303" y="86994"/>
                </a:lnTo>
                <a:lnTo>
                  <a:pt x="33377" y="47311"/>
                </a:lnTo>
                <a:lnTo>
                  <a:pt x="64373" y="20240"/>
                </a:lnTo>
                <a:lnTo>
                  <a:pt x="101351" y="4929"/>
                </a:lnTo>
                <a:lnTo>
                  <a:pt x="128557" y="547"/>
                </a:lnTo>
                <a:lnTo>
                  <a:pt x="14287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879513" y="2954020"/>
            <a:ext cx="78570" cy="2026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883916" y="2886836"/>
            <a:ext cx="60070" cy="6743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883916" y="2745994"/>
            <a:ext cx="60070" cy="674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883916" y="2886836"/>
            <a:ext cx="60325" cy="67945"/>
          </a:xfrm>
          <a:custGeom>
            <a:avLst/>
            <a:gdLst/>
            <a:ahLst/>
            <a:cxnLst/>
            <a:rect l="l" t="t" r="r" b="b"/>
            <a:pathLst>
              <a:path w="60325" h="67944">
                <a:moveTo>
                  <a:pt x="0" y="0"/>
                </a:moveTo>
                <a:lnTo>
                  <a:pt x="60070" y="0"/>
                </a:lnTo>
                <a:lnTo>
                  <a:pt x="60070" y="67437"/>
                </a:lnTo>
                <a:lnTo>
                  <a:pt x="0" y="674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883916" y="2745994"/>
            <a:ext cx="60325" cy="67945"/>
          </a:xfrm>
          <a:custGeom>
            <a:avLst/>
            <a:gdLst/>
            <a:ahLst/>
            <a:cxnLst/>
            <a:rect l="l" t="t" r="r" b="b"/>
            <a:pathLst>
              <a:path w="60325" h="67944">
                <a:moveTo>
                  <a:pt x="0" y="0"/>
                </a:moveTo>
                <a:lnTo>
                  <a:pt x="60070" y="0"/>
                </a:lnTo>
                <a:lnTo>
                  <a:pt x="60070" y="67436"/>
                </a:lnTo>
                <a:lnTo>
                  <a:pt x="0" y="6743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6211" y="4675914"/>
            <a:ext cx="239888" cy="19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65417" y="4440554"/>
            <a:ext cx="240423" cy="24041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6561" y="4675936"/>
            <a:ext cx="3840461" cy="1984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50900" y="4368165"/>
            <a:ext cx="3850487" cy="3117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270884" y="4430140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5" h="125729">
                <a:moveTo>
                  <a:pt x="44703" y="0"/>
                </a:moveTo>
                <a:lnTo>
                  <a:pt x="0" y="125729"/>
                </a:lnTo>
                <a:lnTo>
                  <a:pt x="80390" y="125729"/>
                </a:lnTo>
                <a:lnTo>
                  <a:pt x="447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86510" y="4393310"/>
            <a:ext cx="89789" cy="13525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985514" y="4394200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4" h="259714">
                <a:moveTo>
                  <a:pt x="63881" y="0"/>
                </a:moveTo>
                <a:lnTo>
                  <a:pt x="24626" y="17466"/>
                </a:lnTo>
                <a:lnTo>
                  <a:pt x="3921" y="70294"/>
                </a:lnTo>
                <a:lnTo>
                  <a:pt x="0" y="126364"/>
                </a:lnTo>
                <a:lnTo>
                  <a:pt x="1002" y="157938"/>
                </a:lnTo>
                <a:lnTo>
                  <a:pt x="9054" y="208178"/>
                </a:lnTo>
                <a:lnTo>
                  <a:pt x="36607" y="251460"/>
                </a:lnTo>
                <a:lnTo>
                  <a:pt x="65659" y="259714"/>
                </a:lnTo>
                <a:lnTo>
                  <a:pt x="73919" y="259141"/>
                </a:lnTo>
                <a:lnTo>
                  <a:pt x="110353" y="232370"/>
                </a:lnTo>
                <a:lnTo>
                  <a:pt x="123213" y="196139"/>
                </a:lnTo>
                <a:lnTo>
                  <a:pt x="128184" y="148464"/>
                </a:lnTo>
                <a:lnTo>
                  <a:pt x="128397" y="135127"/>
                </a:lnTo>
                <a:lnTo>
                  <a:pt x="127946" y="113819"/>
                </a:lnTo>
                <a:lnTo>
                  <a:pt x="121285" y="60706"/>
                </a:lnTo>
                <a:lnTo>
                  <a:pt x="106747" y="23915"/>
                </a:lnTo>
                <a:lnTo>
                  <a:pt x="74429" y="972"/>
                </a:lnTo>
                <a:lnTo>
                  <a:pt x="6388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30115" y="4371721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4" y="0"/>
                </a:lnTo>
                <a:lnTo>
                  <a:pt x="169418" y="137286"/>
                </a:lnTo>
                <a:lnTo>
                  <a:pt x="188595" y="172338"/>
                </a:lnTo>
                <a:lnTo>
                  <a:pt x="209676" y="214121"/>
                </a:lnTo>
                <a:lnTo>
                  <a:pt x="213233" y="214121"/>
                </a:lnTo>
                <a:lnTo>
                  <a:pt x="212139" y="186832"/>
                </a:lnTo>
                <a:lnTo>
                  <a:pt x="211343" y="158305"/>
                </a:lnTo>
                <a:lnTo>
                  <a:pt x="210857" y="128539"/>
                </a:lnTo>
                <a:lnTo>
                  <a:pt x="210693" y="97535"/>
                </a:lnTo>
                <a:lnTo>
                  <a:pt x="210693" y="56006"/>
                </a:lnTo>
                <a:lnTo>
                  <a:pt x="210693" y="46354"/>
                </a:lnTo>
                <a:lnTo>
                  <a:pt x="206121" y="25272"/>
                </a:lnTo>
                <a:lnTo>
                  <a:pt x="204597" y="22986"/>
                </a:lnTo>
                <a:lnTo>
                  <a:pt x="202564" y="21081"/>
                </a:lnTo>
                <a:lnTo>
                  <a:pt x="199898" y="19684"/>
                </a:lnTo>
                <a:lnTo>
                  <a:pt x="197358" y="18160"/>
                </a:lnTo>
                <a:lnTo>
                  <a:pt x="192912" y="16509"/>
                </a:lnTo>
                <a:lnTo>
                  <a:pt x="186817" y="14731"/>
                </a:lnTo>
                <a:lnTo>
                  <a:pt x="186817" y="0"/>
                </a:lnTo>
                <a:lnTo>
                  <a:pt x="271272" y="0"/>
                </a:lnTo>
                <a:lnTo>
                  <a:pt x="271272" y="14731"/>
                </a:lnTo>
                <a:lnTo>
                  <a:pt x="265303" y="16636"/>
                </a:lnTo>
                <a:lnTo>
                  <a:pt x="261112" y="18287"/>
                </a:lnTo>
                <a:lnTo>
                  <a:pt x="258572" y="19684"/>
                </a:lnTo>
                <a:lnTo>
                  <a:pt x="256159" y="20954"/>
                </a:lnTo>
                <a:lnTo>
                  <a:pt x="254126" y="22732"/>
                </a:lnTo>
                <a:lnTo>
                  <a:pt x="252349" y="25018"/>
                </a:lnTo>
                <a:lnTo>
                  <a:pt x="250698" y="27177"/>
                </a:lnTo>
                <a:lnTo>
                  <a:pt x="249300" y="30606"/>
                </a:lnTo>
                <a:lnTo>
                  <a:pt x="248412" y="35178"/>
                </a:lnTo>
                <a:lnTo>
                  <a:pt x="247523" y="39750"/>
                </a:lnTo>
                <a:lnTo>
                  <a:pt x="247142" y="46608"/>
                </a:lnTo>
                <a:lnTo>
                  <a:pt x="247142" y="56006"/>
                </a:lnTo>
                <a:lnTo>
                  <a:pt x="247142" y="304672"/>
                </a:lnTo>
                <a:lnTo>
                  <a:pt x="190373" y="304672"/>
                </a:lnTo>
                <a:lnTo>
                  <a:pt x="89916" y="131063"/>
                </a:lnTo>
                <a:lnTo>
                  <a:pt x="80466" y="114375"/>
                </a:lnTo>
                <a:lnTo>
                  <a:pt x="72326" y="99567"/>
                </a:lnTo>
                <a:lnTo>
                  <a:pt x="65520" y="86665"/>
                </a:lnTo>
                <a:lnTo>
                  <a:pt x="60071" y="75691"/>
                </a:lnTo>
                <a:lnTo>
                  <a:pt x="58038" y="75691"/>
                </a:lnTo>
                <a:lnTo>
                  <a:pt x="59039" y="100028"/>
                </a:lnTo>
                <a:lnTo>
                  <a:pt x="59753" y="125031"/>
                </a:lnTo>
                <a:lnTo>
                  <a:pt x="60182" y="150701"/>
                </a:lnTo>
                <a:lnTo>
                  <a:pt x="60325" y="177037"/>
                </a:lnTo>
                <a:lnTo>
                  <a:pt x="60325" y="248919"/>
                </a:lnTo>
                <a:lnTo>
                  <a:pt x="60325" y="260095"/>
                </a:lnTo>
                <a:lnTo>
                  <a:pt x="60833" y="267842"/>
                </a:lnTo>
                <a:lnTo>
                  <a:pt x="61975" y="272287"/>
                </a:lnTo>
                <a:lnTo>
                  <a:pt x="63119" y="276859"/>
                </a:lnTo>
                <a:lnTo>
                  <a:pt x="84328" y="289940"/>
                </a:lnTo>
                <a:lnTo>
                  <a:pt x="84328" y="304672"/>
                </a:lnTo>
                <a:lnTo>
                  <a:pt x="0" y="304672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23875" y="255904"/>
                </a:lnTo>
                <a:lnTo>
                  <a:pt x="23875" y="248919"/>
                </a:lnTo>
                <a:lnTo>
                  <a:pt x="23875" y="55752"/>
                </a:lnTo>
                <a:lnTo>
                  <a:pt x="23875" y="44703"/>
                </a:lnTo>
                <a:lnTo>
                  <a:pt x="23368" y="36956"/>
                </a:lnTo>
                <a:lnTo>
                  <a:pt x="22479" y="32638"/>
                </a:lnTo>
                <a:lnTo>
                  <a:pt x="21462" y="28447"/>
                </a:lnTo>
                <a:lnTo>
                  <a:pt x="19431" y="24891"/>
                </a:lnTo>
                <a:lnTo>
                  <a:pt x="16383" y="22097"/>
                </a:lnTo>
                <a:lnTo>
                  <a:pt x="13335" y="19303"/>
                </a:lnTo>
                <a:lnTo>
                  <a:pt x="7874" y="16763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752215" y="4371721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125" y="16382"/>
                </a:lnTo>
                <a:lnTo>
                  <a:pt x="106680" y="18160"/>
                </a:lnTo>
                <a:lnTo>
                  <a:pt x="103759" y="19938"/>
                </a:lnTo>
                <a:lnTo>
                  <a:pt x="100837" y="21843"/>
                </a:lnTo>
                <a:lnTo>
                  <a:pt x="98679" y="24129"/>
                </a:lnTo>
                <a:lnTo>
                  <a:pt x="97155" y="26796"/>
                </a:lnTo>
                <a:lnTo>
                  <a:pt x="95631" y="29463"/>
                </a:lnTo>
                <a:lnTo>
                  <a:pt x="94614" y="33019"/>
                </a:lnTo>
                <a:lnTo>
                  <a:pt x="93980" y="37337"/>
                </a:lnTo>
                <a:lnTo>
                  <a:pt x="93472" y="41528"/>
                </a:lnTo>
                <a:lnTo>
                  <a:pt x="93090" y="47878"/>
                </a:lnTo>
                <a:lnTo>
                  <a:pt x="93090" y="56260"/>
                </a:lnTo>
                <a:lnTo>
                  <a:pt x="93090" y="248665"/>
                </a:lnTo>
                <a:lnTo>
                  <a:pt x="93090" y="253872"/>
                </a:lnTo>
                <a:lnTo>
                  <a:pt x="93218" y="258698"/>
                </a:lnTo>
                <a:lnTo>
                  <a:pt x="93599" y="263143"/>
                </a:lnTo>
                <a:lnTo>
                  <a:pt x="93852" y="267715"/>
                </a:lnTo>
                <a:lnTo>
                  <a:pt x="99313" y="281304"/>
                </a:lnTo>
                <a:lnTo>
                  <a:pt x="100964" y="283209"/>
                </a:lnTo>
                <a:lnTo>
                  <a:pt x="117221" y="289940"/>
                </a:lnTo>
                <a:lnTo>
                  <a:pt x="117221" y="304672"/>
                </a:lnTo>
                <a:lnTo>
                  <a:pt x="0" y="304672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9" y="281050"/>
                </a:lnTo>
                <a:lnTo>
                  <a:pt x="20193" y="278002"/>
                </a:lnTo>
                <a:lnTo>
                  <a:pt x="21844" y="274954"/>
                </a:lnTo>
                <a:lnTo>
                  <a:pt x="22860" y="271144"/>
                </a:lnTo>
                <a:lnTo>
                  <a:pt x="23240" y="266445"/>
                </a:lnTo>
                <a:lnTo>
                  <a:pt x="23749" y="261746"/>
                </a:lnTo>
                <a:lnTo>
                  <a:pt x="23875" y="255777"/>
                </a:lnTo>
                <a:lnTo>
                  <a:pt x="23875" y="248665"/>
                </a:lnTo>
                <a:lnTo>
                  <a:pt x="23875" y="56006"/>
                </a:lnTo>
                <a:lnTo>
                  <a:pt x="23875" y="48894"/>
                </a:lnTo>
                <a:lnTo>
                  <a:pt x="23749" y="43052"/>
                </a:lnTo>
                <a:lnTo>
                  <a:pt x="13335" y="19684"/>
                </a:lnTo>
                <a:lnTo>
                  <a:pt x="10160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52876" y="4371721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8"/>
                </a:lnTo>
                <a:lnTo>
                  <a:pt x="232283" y="78358"/>
                </a:lnTo>
                <a:lnTo>
                  <a:pt x="229362" y="68198"/>
                </a:lnTo>
                <a:lnTo>
                  <a:pt x="227202" y="60832"/>
                </a:lnTo>
                <a:lnTo>
                  <a:pt x="204088" y="28828"/>
                </a:lnTo>
                <a:lnTo>
                  <a:pt x="197103" y="27177"/>
                </a:lnTo>
                <a:lnTo>
                  <a:pt x="193294" y="26415"/>
                </a:lnTo>
                <a:lnTo>
                  <a:pt x="188340" y="26161"/>
                </a:lnTo>
                <a:lnTo>
                  <a:pt x="182245" y="26161"/>
                </a:lnTo>
                <a:lnTo>
                  <a:pt x="166115" y="26161"/>
                </a:lnTo>
                <a:lnTo>
                  <a:pt x="166115" y="248665"/>
                </a:lnTo>
                <a:lnTo>
                  <a:pt x="166115" y="256539"/>
                </a:lnTo>
                <a:lnTo>
                  <a:pt x="166370" y="262508"/>
                </a:lnTo>
                <a:lnTo>
                  <a:pt x="166877" y="266699"/>
                </a:lnTo>
                <a:lnTo>
                  <a:pt x="167259" y="270763"/>
                </a:lnTo>
                <a:lnTo>
                  <a:pt x="168148" y="274065"/>
                </a:lnTo>
                <a:lnTo>
                  <a:pt x="169290" y="276605"/>
                </a:lnTo>
                <a:lnTo>
                  <a:pt x="170434" y="279145"/>
                </a:lnTo>
                <a:lnTo>
                  <a:pt x="171958" y="281177"/>
                </a:lnTo>
                <a:lnTo>
                  <a:pt x="173609" y="282701"/>
                </a:lnTo>
                <a:lnTo>
                  <a:pt x="175387" y="284352"/>
                </a:lnTo>
                <a:lnTo>
                  <a:pt x="193166" y="289940"/>
                </a:lnTo>
                <a:lnTo>
                  <a:pt x="193166" y="304672"/>
                </a:lnTo>
                <a:lnTo>
                  <a:pt x="69976" y="304672"/>
                </a:lnTo>
                <a:lnTo>
                  <a:pt x="69976" y="289940"/>
                </a:lnTo>
                <a:lnTo>
                  <a:pt x="76200" y="288924"/>
                </a:lnTo>
                <a:lnTo>
                  <a:pt x="81152" y="287527"/>
                </a:lnTo>
                <a:lnTo>
                  <a:pt x="96265" y="266699"/>
                </a:lnTo>
                <a:lnTo>
                  <a:pt x="96774" y="261873"/>
                </a:lnTo>
                <a:lnTo>
                  <a:pt x="96900" y="255777"/>
                </a:lnTo>
                <a:lnTo>
                  <a:pt x="96900" y="248665"/>
                </a:lnTo>
                <a:lnTo>
                  <a:pt x="96900" y="26161"/>
                </a:lnTo>
                <a:lnTo>
                  <a:pt x="78866" y="26161"/>
                </a:lnTo>
                <a:lnTo>
                  <a:pt x="69976" y="26161"/>
                </a:lnTo>
                <a:lnTo>
                  <a:pt x="63119" y="27177"/>
                </a:lnTo>
                <a:lnTo>
                  <a:pt x="58293" y="29209"/>
                </a:lnTo>
                <a:lnTo>
                  <a:pt x="53594" y="31368"/>
                </a:lnTo>
                <a:lnTo>
                  <a:pt x="49402" y="34543"/>
                </a:lnTo>
                <a:lnTo>
                  <a:pt x="45974" y="39115"/>
                </a:lnTo>
                <a:lnTo>
                  <a:pt x="42418" y="43560"/>
                </a:lnTo>
                <a:lnTo>
                  <a:pt x="39370" y="49529"/>
                </a:lnTo>
                <a:lnTo>
                  <a:pt x="36957" y="57022"/>
                </a:lnTo>
                <a:lnTo>
                  <a:pt x="34416" y="64515"/>
                </a:lnTo>
                <a:lnTo>
                  <a:pt x="32258" y="71627"/>
                </a:lnTo>
                <a:lnTo>
                  <a:pt x="30607" y="78358"/>
                </a:lnTo>
                <a:lnTo>
                  <a:pt x="0" y="7835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49955" y="4371721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58"/>
                </a:lnTo>
                <a:lnTo>
                  <a:pt x="232282" y="78358"/>
                </a:lnTo>
                <a:lnTo>
                  <a:pt x="229362" y="68198"/>
                </a:lnTo>
                <a:lnTo>
                  <a:pt x="227202" y="60832"/>
                </a:lnTo>
                <a:lnTo>
                  <a:pt x="204088" y="28828"/>
                </a:lnTo>
                <a:lnTo>
                  <a:pt x="197104" y="27177"/>
                </a:lnTo>
                <a:lnTo>
                  <a:pt x="193294" y="26415"/>
                </a:lnTo>
                <a:lnTo>
                  <a:pt x="188341" y="26161"/>
                </a:lnTo>
                <a:lnTo>
                  <a:pt x="182244" y="26161"/>
                </a:lnTo>
                <a:lnTo>
                  <a:pt x="166116" y="26161"/>
                </a:lnTo>
                <a:lnTo>
                  <a:pt x="166116" y="248665"/>
                </a:lnTo>
                <a:lnTo>
                  <a:pt x="166116" y="256539"/>
                </a:lnTo>
                <a:lnTo>
                  <a:pt x="166369" y="262508"/>
                </a:lnTo>
                <a:lnTo>
                  <a:pt x="166877" y="266699"/>
                </a:lnTo>
                <a:lnTo>
                  <a:pt x="167258" y="270763"/>
                </a:lnTo>
                <a:lnTo>
                  <a:pt x="168148" y="274065"/>
                </a:lnTo>
                <a:lnTo>
                  <a:pt x="169291" y="276605"/>
                </a:lnTo>
                <a:lnTo>
                  <a:pt x="170433" y="279145"/>
                </a:lnTo>
                <a:lnTo>
                  <a:pt x="171957" y="281177"/>
                </a:lnTo>
                <a:lnTo>
                  <a:pt x="173608" y="282701"/>
                </a:lnTo>
                <a:lnTo>
                  <a:pt x="175387" y="284352"/>
                </a:lnTo>
                <a:lnTo>
                  <a:pt x="177673" y="285749"/>
                </a:lnTo>
                <a:lnTo>
                  <a:pt x="180720" y="287019"/>
                </a:lnTo>
                <a:lnTo>
                  <a:pt x="183769" y="288289"/>
                </a:lnTo>
                <a:lnTo>
                  <a:pt x="187960" y="289178"/>
                </a:lnTo>
                <a:lnTo>
                  <a:pt x="193167" y="289940"/>
                </a:lnTo>
                <a:lnTo>
                  <a:pt x="193167" y="304672"/>
                </a:lnTo>
                <a:lnTo>
                  <a:pt x="69976" y="304672"/>
                </a:lnTo>
                <a:lnTo>
                  <a:pt x="69976" y="289940"/>
                </a:lnTo>
                <a:lnTo>
                  <a:pt x="76200" y="288924"/>
                </a:lnTo>
                <a:lnTo>
                  <a:pt x="81152" y="287527"/>
                </a:lnTo>
                <a:lnTo>
                  <a:pt x="96266" y="266699"/>
                </a:lnTo>
                <a:lnTo>
                  <a:pt x="96774" y="261873"/>
                </a:lnTo>
                <a:lnTo>
                  <a:pt x="96900" y="255777"/>
                </a:lnTo>
                <a:lnTo>
                  <a:pt x="96900" y="248665"/>
                </a:lnTo>
                <a:lnTo>
                  <a:pt x="96900" y="26161"/>
                </a:lnTo>
                <a:lnTo>
                  <a:pt x="78867" y="26161"/>
                </a:lnTo>
                <a:lnTo>
                  <a:pt x="69976" y="26161"/>
                </a:lnTo>
                <a:lnTo>
                  <a:pt x="63118" y="27177"/>
                </a:lnTo>
                <a:lnTo>
                  <a:pt x="58293" y="29209"/>
                </a:lnTo>
                <a:lnTo>
                  <a:pt x="53593" y="31368"/>
                </a:lnTo>
                <a:lnTo>
                  <a:pt x="49402" y="34543"/>
                </a:lnTo>
                <a:lnTo>
                  <a:pt x="45974" y="39115"/>
                </a:lnTo>
                <a:lnTo>
                  <a:pt x="42418" y="43560"/>
                </a:lnTo>
                <a:lnTo>
                  <a:pt x="39369" y="49529"/>
                </a:lnTo>
                <a:lnTo>
                  <a:pt x="36956" y="57022"/>
                </a:lnTo>
                <a:lnTo>
                  <a:pt x="34417" y="64515"/>
                </a:lnTo>
                <a:lnTo>
                  <a:pt x="32257" y="71627"/>
                </a:lnTo>
                <a:lnTo>
                  <a:pt x="30606" y="78358"/>
                </a:lnTo>
                <a:lnTo>
                  <a:pt x="0" y="7835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645155" y="4371721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80" h="304800">
                <a:moveTo>
                  <a:pt x="0" y="0"/>
                </a:moveTo>
                <a:lnTo>
                  <a:pt x="90424" y="0"/>
                </a:lnTo>
                <a:lnTo>
                  <a:pt x="169418" y="137286"/>
                </a:lnTo>
                <a:lnTo>
                  <a:pt x="188594" y="172338"/>
                </a:lnTo>
                <a:lnTo>
                  <a:pt x="209676" y="214121"/>
                </a:lnTo>
                <a:lnTo>
                  <a:pt x="213232" y="214121"/>
                </a:lnTo>
                <a:lnTo>
                  <a:pt x="212139" y="186832"/>
                </a:lnTo>
                <a:lnTo>
                  <a:pt x="211343" y="158305"/>
                </a:lnTo>
                <a:lnTo>
                  <a:pt x="210857" y="128539"/>
                </a:lnTo>
                <a:lnTo>
                  <a:pt x="210693" y="97535"/>
                </a:lnTo>
                <a:lnTo>
                  <a:pt x="210693" y="56006"/>
                </a:lnTo>
                <a:lnTo>
                  <a:pt x="210693" y="46354"/>
                </a:lnTo>
                <a:lnTo>
                  <a:pt x="206120" y="25272"/>
                </a:lnTo>
                <a:lnTo>
                  <a:pt x="204596" y="22986"/>
                </a:lnTo>
                <a:lnTo>
                  <a:pt x="202564" y="21081"/>
                </a:lnTo>
                <a:lnTo>
                  <a:pt x="199898" y="19684"/>
                </a:lnTo>
                <a:lnTo>
                  <a:pt x="197357" y="18160"/>
                </a:lnTo>
                <a:lnTo>
                  <a:pt x="192912" y="16509"/>
                </a:lnTo>
                <a:lnTo>
                  <a:pt x="186817" y="14731"/>
                </a:lnTo>
                <a:lnTo>
                  <a:pt x="186817" y="0"/>
                </a:lnTo>
                <a:lnTo>
                  <a:pt x="271271" y="0"/>
                </a:lnTo>
                <a:lnTo>
                  <a:pt x="271271" y="14731"/>
                </a:lnTo>
                <a:lnTo>
                  <a:pt x="265302" y="16636"/>
                </a:lnTo>
                <a:lnTo>
                  <a:pt x="261112" y="18287"/>
                </a:lnTo>
                <a:lnTo>
                  <a:pt x="258571" y="19684"/>
                </a:lnTo>
                <a:lnTo>
                  <a:pt x="256158" y="20954"/>
                </a:lnTo>
                <a:lnTo>
                  <a:pt x="254126" y="22732"/>
                </a:lnTo>
                <a:lnTo>
                  <a:pt x="252349" y="25018"/>
                </a:lnTo>
                <a:lnTo>
                  <a:pt x="250698" y="27177"/>
                </a:lnTo>
                <a:lnTo>
                  <a:pt x="249300" y="30606"/>
                </a:lnTo>
                <a:lnTo>
                  <a:pt x="248412" y="35178"/>
                </a:lnTo>
                <a:lnTo>
                  <a:pt x="247523" y="39750"/>
                </a:lnTo>
                <a:lnTo>
                  <a:pt x="247142" y="46608"/>
                </a:lnTo>
                <a:lnTo>
                  <a:pt x="247142" y="56006"/>
                </a:lnTo>
                <a:lnTo>
                  <a:pt x="247142" y="304672"/>
                </a:lnTo>
                <a:lnTo>
                  <a:pt x="190373" y="304672"/>
                </a:lnTo>
                <a:lnTo>
                  <a:pt x="89916" y="131063"/>
                </a:lnTo>
                <a:lnTo>
                  <a:pt x="80466" y="114375"/>
                </a:lnTo>
                <a:lnTo>
                  <a:pt x="72326" y="99567"/>
                </a:lnTo>
                <a:lnTo>
                  <a:pt x="65520" y="86665"/>
                </a:lnTo>
                <a:lnTo>
                  <a:pt x="60070" y="75691"/>
                </a:lnTo>
                <a:lnTo>
                  <a:pt x="58038" y="75691"/>
                </a:lnTo>
                <a:lnTo>
                  <a:pt x="59039" y="100028"/>
                </a:lnTo>
                <a:lnTo>
                  <a:pt x="59753" y="125031"/>
                </a:lnTo>
                <a:lnTo>
                  <a:pt x="60182" y="150701"/>
                </a:lnTo>
                <a:lnTo>
                  <a:pt x="60325" y="177037"/>
                </a:lnTo>
                <a:lnTo>
                  <a:pt x="60325" y="248919"/>
                </a:lnTo>
                <a:lnTo>
                  <a:pt x="60325" y="260095"/>
                </a:lnTo>
                <a:lnTo>
                  <a:pt x="60832" y="267842"/>
                </a:lnTo>
                <a:lnTo>
                  <a:pt x="61975" y="272287"/>
                </a:lnTo>
                <a:lnTo>
                  <a:pt x="63118" y="276859"/>
                </a:lnTo>
                <a:lnTo>
                  <a:pt x="84327" y="289940"/>
                </a:lnTo>
                <a:lnTo>
                  <a:pt x="84327" y="304672"/>
                </a:lnTo>
                <a:lnTo>
                  <a:pt x="0" y="304672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23875" y="255904"/>
                </a:lnTo>
                <a:lnTo>
                  <a:pt x="23875" y="248919"/>
                </a:lnTo>
                <a:lnTo>
                  <a:pt x="23875" y="55752"/>
                </a:lnTo>
                <a:lnTo>
                  <a:pt x="23875" y="44703"/>
                </a:lnTo>
                <a:lnTo>
                  <a:pt x="23368" y="36956"/>
                </a:lnTo>
                <a:lnTo>
                  <a:pt x="22479" y="32638"/>
                </a:lnTo>
                <a:lnTo>
                  <a:pt x="21462" y="28447"/>
                </a:lnTo>
                <a:lnTo>
                  <a:pt x="19431" y="24891"/>
                </a:lnTo>
                <a:lnTo>
                  <a:pt x="16382" y="22097"/>
                </a:lnTo>
                <a:lnTo>
                  <a:pt x="13335" y="19303"/>
                </a:lnTo>
                <a:lnTo>
                  <a:pt x="7874" y="16763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82139" y="4371721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1" y="70992"/>
                </a:lnTo>
                <a:lnTo>
                  <a:pt x="187328" y="61257"/>
                </a:lnTo>
                <a:lnTo>
                  <a:pt x="184086" y="53212"/>
                </a:lnTo>
                <a:lnTo>
                  <a:pt x="166116" y="30479"/>
                </a:lnTo>
                <a:lnTo>
                  <a:pt x="161417" y="27558"/>
                </a:lnTo>
                <a:lnTo>
                  <a:pt x="153288" y="26161"/>
                </a:lnTo>
                <a:lnTo>
                  <a:pt x="141731" y="26161"/>
                </a:lnTo>
                <a:lnTo>
                  <a:pt x="93091" y="26161"/>
                </a:lnTo>
                <a:lnTo>
                  <a:pt x="93091" y="133222"/>
                </a:lnTo>
                <a:lnTo>
                  <a:pt x="122555" y="133222"/>
                </a:lnTo>
                <a:lnTo>
                  <a:pt x="129159" y="133222"/>
                </a:lnTo>
                <a:lnTo>
                  <a:pt x="134238" y="132333"/>
                </a:lnTo>
                <a:lnTo>
                  <a:pt x="138049" y="130428"/>
                </a:lnTo>
                <a:lnTo>
                  <a:pt x="141731" y="128650"/>
                </a:lnTo>
                <a:lnTo>
                  <a:pt x="144780" y="125475"/>
                </a:lnTo>
                <a:lnTo>
                  <a:pt x="147193" y="121157"/>
                </a:lnTo>
                <a:lnTo>
                  <a:pt x="149733" y="116839"/>
                </a:lnTo>
                <a:lnTo>
                  <a:pt x="152019" y="110235"/>
                </a:lnTo>
                <a:lnTo>
                  <a:pt x="154305" y="101091"/>
                </a:lnTo>
                <a:lnTo>
                  <a:pt x="179578" y="101091"/>
                </a:lnTo>
                <a:lnTo>
                  <a:pt x="179578" y="191769"/>
                </a:lnTo>
                <a:lnTo>
                  <a:pt x="154305" y="191769"/>
                </a:lnTo>
                <a:lnTo>
                  <a:pt x="152146" y="183133"/>
                </a:lnTo>
                <a:lnTo>
                  <a:pt x="149860" y="176529"/>
                </a:lnTo>
                <a:lnTo>
                  <a:pt x="147319" y="171957"/>
                </a:lnTo>
                <a:lnTo>
                  <a:pt x="144780" y="167512"/>
                </a:lnTo>
                <a:lnTo>
                  <a:pt x="141859" y="164210"/>
                </a:lnTo>
                <a:lnTo>
                  <a:pt x="138303" y="162305"/>
                </a:lnTo>
                <a:lnTo>
                  <a:pt x="134874" y="160400"/>
                </a:lnTo>
                <a:lnTo>
                  <a:pt x="129540" y="159384"/>
                </a:lnTo>
                <a:lnTo>
                  <a:pt x="122555" y="159384"/>
                </a:lnTo>
                <a:lnTo>
                  <a:pt x="93091" y="159384"/>
                </a:lnTo>
                <a:lnTo>
                  <a:pt x="93091" y="278637"/>
                </a:lnTo>
                <a:lnTo>
                  <a:pt x="141605" y="278637"/>
                </a:lnTo>
                <a:lnTo>
                  <a:pt x="146812" y="278637"/>
                </a:lnTo>
                <a:lnTo>
                  <a:pt x="151130" y="278256"/>
                </a:lnTo>
                <a:lnTo>
                  <a:pt x="154686" y="277621"/>
                </a:lnTo>
                <a:lnTo>
                  <a:pt x="158369" y="276986"/>
                </a:lnTo>
                <a:lnTo>
                  <a:pt x="172466" y="267461"/>
                </a:lnTo>
                <a:lnTo>
                  <a:pt x="175133" y="264667"/>
                </a:lnTo>
                <a:lnTo>
                  <a:pt x="193167" y="223265"/>
                </a:lnTo>
                <a:lnTo>
                  <a:pt x="223774" y="223265"/>
                </a:lnTo>
                <a:lnTo>
                  <a:pt x="219456" y="304672"/>
                </a:lnTo>
                <a:lnTo>
                  <a:pt x="0" y="304672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843" y="274954"/>
                </a:lnTo>
                <a:lnTo>
                  <a:pt x="22860" y="271144"/>
                </a:lnTo>
                <a:lnTo>
                  <a:pt x="23241" y="266445"/>
                </a:lnTo>
                <a:lnTo>
                  <a:pt x="23749" y="261746"/>
                </a:lnTo>
                <a:lnTo>
                  <a:pt x="23875" y="255777"/>
                </a:lnTo>
                <a:lnTo>
                  <a:pt x="23875" y="248665"/>
                </a:lnTo>
                <a:lnTo>
                  <a:pt x="23875" y="56260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8" y="38607"/>
                </a:lnTo>
                <a:lnTo>
                  <a:pt x="22987" y="33908"/>
                </a:lnTo>
                <a:lnTo>
                  <a:pt x="21971" y="29971"/>
                </a:lnTo>
                <a:lnTo>
                  <a:pt x="20447" y="27050"/>
                </a:lnTo>
                <a:lnTo>
                  <a:pt x="18923" y="24002"/>
                </a:lnTo>
                <a:lnTo>
                  <a:pt x="16510" y="21589"/>
                </a:lnTo>
                <a:lnTo>
                  <a:pt x="13335" y="19811"/>
                </a:lnTo>
                <a:lnTo>
                  <a:pt x="10160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994407" y="4371721"/>
            <a:ext cx="344805" cy="304800"/>
          </a:xfrm>
          <a:custGeom>
            <a:avLst/>
            <a:gdLst/>
            <a:ahLst/>
            <a:cxnLst/>
            <a:rect l="l" t="t" r="r" b="b"/>
            <a:pathLst>
              <a:path w="344805" h="304800">
                <a:moveTo>
                  <a:pt x="0" y="0"/>
                </a:moveTo>
                <a:lnTo>
                  <a:pt x="110998" y="0"/>
                </a:lnTo>
                <a:lnTo>
                  <a:pt x="172719" y="183260"/>
                </a:lnTo>
                <a:lnTo>
                  <a:pt x="239775" y="0"/>
                </a:lnTo>
                <a:lnTo>
                  <a:pt x="344424" y="0"/>
                </a:lnTo>
                <a:lnTo>
                  <a:pt x="344424" y="14731"/>
                </a:lnTo>
                <a:lnTo>
                  <a:pt x="336550" y="17017"/>
                </a:lnTo>
                <a:lnTo>
                  <a:pt x="331216" y="19430"/>
                </a:lnTo>
                <a:lnTo>
                  <a:pt x="328422" y="21970"/>
                </a:lnTo>
                <a:lnTo>
                  <a:pt x="325500" y="24637"/>
                </a:lnTo>
                <a:lnTo>
                  <a:pt x="323596" y="28066"/>
                </a:lnTo>
                <a:lnTo>
                  <a:pt x="322453" y="32511"/>
                </a:lnTo>
                <a:lnTo>
                  <a:pt x="321310" y="36829"/>
                </a:lnTo>
                <a:lnTo>
                  <a:pt x="320802" y="44703"/>
                </a:lnTo>
                <a:lnTo>
                  <a:pt x="320802" y="55752"/>
                </a:lnTo>
                <a:lnTo>
                  <a:pt x="320802" y="248919"/>
                </a:lnTo>
                <a:lnTo>
                  <a:pt x="320802" y="257936"/>
                </a:lnTo>
                <a:lnTo>
                  <a:pt x="321183" y="265175"/>
                </a:lnTo>
                <a:lnTo>
                  <a:pt x="322072" y="270509"/>
                </a:lnTo>
                <a:lnTo>
                  <a:pt x="323088" y="275716"/>
                </a:lnTo>
                <a:lnTo>
                  <a:pt x="324866" y="279780"/>
                </a:lnTo>
                <a:lnTo>
                  <a:pt x="327660" y="282447"/>
                </a:lnTo>
                <a:lnTo>
                  <a:pt x="330327" y="285241"/>
                </a:lnTo>
                <a:lnTo>
                  <a:pt x="335915" y="287781"/>
                </a:lnTo>
                <a:lnTo>
                  <a:pt x="344424" y="289940"/>
                </a:lnTo>
                <a:lnTo>
                  <a:pt x="344424" y="304672"/>
                </a:lnTo>
                <a:lnTo>
                  <a:pt x="229869" y="304672"/>
                </a:lnTo>
                <a:lnTo>
                  <a:pt x="229869" y="289940"/>
                </a:lnTo>
                <a:lnTo>
                  <a:pt x="236474" y="288162"/>
                </a:lnTo>
                <a:lnTo>
                  <a:pt x="241046" y="286638"/>
                </a:lnTo>
                <a:lnTo>
                  <a:pt x="243586" y="285241"/>
                </a:lnTo>
                <a:lnTo>
                  <a:pt x="246125" y="283971"/>
                </a:lnTo>
                <a:lnTo>
                  <a:pt x="248031" y="282193"/>
                </a:lnTo>
                <a:lnTo>
                  <a:pt x="253619" y="258571"/>
                </a:lnTo>
                <a:lnTo>
                  <a:pt x="253619" y="248411"/>
                </a:lnTo>
                <a:lnTo>
                  <a:pt x="253619" y="139064"/>
                </a:lnTo>
                <a:lnTo>
                  <a:pt x="254254" y="96392"/>
                </a:lnTo>
                <a:lnTo>
                  <a:pt x="255650" y="61594"/>
                </a:lnTo>
                <a:lnTo>
                  <a:pt x="250952" y="61594"/>
                </a:lnTo>
                <a:lnTo>
                  <a:pt x="237718" y="99641"/>
                </a:lnTo>
                <a:lnTo>
                  <a:pt x="174117" y="271017"/>
                </a:lnTo>
                <a:lnTo>
                  <a:pt x="134874" y="271017"/>
                </a:lnTo>
                <a:lnTo>
                  <a:pt x="71881" y="89915"/>
                </a:lnTo>
                <a:lnTo>
                  <a:pt x="69193" y="82224"/>
                </a:lnTo>
                <a:lnTo>
                  <a:pt x="66659" y="74580"/>
                </a:lnTo>
                <a:lnTo>
                  <a:pt x="64291" y="66984"/>
                </a:lnTo>
                <a:lnTo>
                  <a:pt x="62103" y="59435"/>
                </a:lnTo>
                <a:lnTo>
                  <a:pt x="58039" y="59435"/>
                </a:lnTo>
                <a:lnTo>
                  <a:pt x="59039" y="78654"/>
                </a:lnTo>
                <a:lnTo>
                  <a:pt x="59753" y="99552"/>
                </a:lnTo>
                <a:lnTo>
                  <a:pt x="60182" y="122140"/>
                </a:lnTo>
                <a:lnTo>
                  <a:pt x="60325" y="146430"/>
                </a:lnTo>
                <a:lnTo>
                  <a:pt x="60325" y="249173"/>
                </a:lnTo>
                <a:lnTo>
                  <a:pt x="60325" y="260095"/>
                </a:lnTo>
                <a:lnTo>
                  <a:pt x="68072" y="282828"/>
                </a:lnTo>
                <a:lnTo>
                  <a:pt x="71247" y="285622"/>
                </a:lnTo>
                <a:lnTo>
                  <a:pt x="76581" y="288035"/>
                </a:lnTo>
                <a:lnTo>
                  <a:pt x="84328" y="289940"/>
                </a:lnTo>
                <a:lnTo>
                  <a:pt x="84328" y="304672"/>
                </a:lnTo>
                <a:lnTo>
                  <a:pt x="0" y="304672"/>
                </a:lnTo>
                <a:lnTo>
                  <a:pt x="0" y="289940"/>
                </a:lnTo>
                <a:lnTo>
                  <a:pt x="5461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256" y="283336"/>
                </a:lnTo>
                <a:lnTo>
                  <a:pt x="18668" y="280923"/>
                </a:lnTo>
                <a:lnTo>
                  <a:pt x="20319" y="277875"/>
                </a:lnTo>
                <a:lnTo>
                  <a:pt x="21971" y="274954"/>
                </a:lnTo>
                <a:lnTo>
                  <a:pt x="22987" y="271144"/>
                </a:lnTo>
                <a:lnTo>
                  <a:pt x="23368" y="266572"/>
                </a:lnTo>
                <a:lnTo>
                  <a:pt x="23749" y="261873"/>
                </a:lnTo>
                <a:lnTo>
                  <a:pt x="23875" y="256031"/>
                </a:lnTo>
                <a:lnTo>
                  <a:pt x="23875" y="248919"/>
                </a:lnTo>
                <a:lnTo>
                  <a:pt x="23875" y="55752"/>
                </a:lnTo>
                <a:lnTo>
                  <a:pt x="23875" y="44449"/>
                </a:lnTo>
                <a:lnTo>
                  <a:pt x="23368" y="36702"/>
                </a:lnTo>
                <a:lnTo>
                  <a:pt x="22479" y="32638"/>
                </a:lnTo>
                <a:lnTo>
                  <a:pt x="21462" y="28447"/>
                </a:lnTo>
                <a:lnTo>
                  <a:pt x="19558" y="25018"/>
                </a:lnTo>
                <a:lnTo>
                  <a:pt x="16764" y="22351"/>
                </a:lnTo>
                <a:lnTo>
                  <a:pt x="13969" y="19684"/>
                </a:lnTo>
                <a:lnTo>
                  <a:pt x="8381" y="17144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29867" y="4371721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487" y="0"/>
                </a:lnTo>
                <a:lnTo>
                  <a:pt x="221487" y="70992"/>
                </a:lnTo>
                <a:lnTo>
                  <a:pt x="190881" y="70992"/>
                </a:lnTo>
                <a:lnTo>
                  <a:pt x="187328" y="61257"/>
                </a:lnTo>
                <a:lnTo>
                  <a:pt x="184086" y="53212"/>
                </a:lnTo>
                <a:lnTo>
                  <a:pt x="166115" y="30479"/>
                </a:lnTo>
                <a:lnTo>
                  <a:pt x="161416" y="27558"/>
                </a:lnTo>
                <a:lnTo>
                  <a:pt x="153288" y="26161"/>
                </a:lnTo>
                <a:lnTo>
                  <a:pt x="141731" y="26161"/>
                </a:lnTo>
                <a:lnTo>
                  <a:pt x="93090" y="26161"/>
                </a:lnTo>
                <a:lnTo>
                  <a:pt x="93090" y="133222"/>
                </a:lnTo>
                <a:lnTo>
                  <a:pt x="122555" y="133222"/>
                </a:lnTo>
                <a:lnTo>
                  <a:pt x="129158" y="133222"/>
                </a:lnTo>
                <a:lnTo>
                  <a:pt x="134238" y="132333"/>
                </a:lnTo>
                <a:lnTo>
                  <a:pt x="138049" y="130428"/>
                </a:lnTo>
                <a:lnTo>
                  <a:pt x="141731" y="128650"/>
                </a:lnTo>
                <a:lnTo>
                  <a:pt x="144780" y="125475"/>
                </a:lnTo>
                <a:lnTo>
                  <a:pt x="147193" y="121157"/>
                </a:lnTo>
                <a:lnTo>
                  <a:pt x="149732" y="116839"/>
                </a:lnTo>
                <a:lnTo>
                  <a:pt x="152019" y="110235"/>
                </a:lnTo>
                <a:lnTo>
                  <a:pt x="154305" y="101091"/>
                </a:lnTo>
                <a:lnTo>
                  <a:pt x="179577" y="101091"/>
                </a:lnTo>
                <a:lnTo>
                  <a:pt x="179577" y="191769"/>
                </a:lnTo>
                <a:lnTo>
                  <a:pt x="154305" y="191769"/>
                </a:lnTo>
                <a:lnTo>
                  <a:pt x="152145" y="183133"/>
                </a:lnTo>
                <a:lnTo>
                  <a:pt x="149859" y="176529"/>
                </a:lnTo>
                <a:lnTo>
                  <a:pt x="147319" y="171957"/>
                </a:lnTo>
                <a:lnTo>
                  <a:pt x="144780" y="167512"/>
                </a:lnTo>
                <a:lnTo>
                  <a:pt x="141858" y="164210"/>
                </a:lnTo>
                <a:lnTo>
                  <a:pt x="138302" y="162305"/>
                </a:lnTo>
                <a:lnTo>
                  <a:pt x="134874" y="160400"/>
                </a:lnTo>
                <a:lnTo>
                  <a:pt x="129539" y="159384"/>
                </a:lnTo>
                <a:lnTo>
                  <a:pt x="122555" y="159384"/>
                </a:lnTo>
                <a:lnTo>
                  <a:pt x="93090" y="159384"/>
                </a:lnTo>
                <a:lnTo>
                  <a:pt x="93090" y="278637"/>
                </a:lnTo>
                <a:lnTo>
                  <a:pt x="141605" y="278637"/>
                </a:lnTo>
                <a:lnTo>
                  <a:pt x="146812" y="278637"/>
                </a:lnTo>
                <a:lnTo>
                  <a:pt x="151130" y="278256"/>
                </a:lnTo>
                <a:lnTo>
                  <a:pt x="154685" y="277621"/>
                </a:lnTo>
                <a:lnTo>
                  <a:pt x="158369" y="276986"/>
                </a:lnTo>
                <a:lnTo>
                  <a:pt x="172465" y="267461"/>
                </a:lnTo>
                <a:lnTo>
                  <a:pt x="175132" y="264667"/>
                </a:lnTo>
                <a:lnTo>
                  <a:pt x="193166" y="223265"/>
                </a:lnTo>
                <a:lnTo>
                  <a:pt x="223774" y="223265"/>
                </a:lnTo>
                <a:lnTo>
                  <a:pt x="219456" y="304672"/>
                </a:lnTo>
                <a:lnTo>
                  <a:pt x="0" y="304672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241"/>
                </a:lnTo>
                <a:lnTo>
                  <a:pt x="16256" y="283463"/>
                </a:lnTo>
                <a:lnTo>
                  <a:pt x="18668" y="281050"/>
                </a:lnTo>
                <a:lnTo>
                  <a:pt x="20193" y="278002"/>
                </a:lnTo>
                <a:lnTo>
                  <a:pt x="21843" y="274954"/>
                </a:lnTo>
                <a:lnTo>
                  <a:pt x="22859" y="271144"/>
                </a:lnTo>
                <a:lnTo>
                  <a:pt x="23240" y="266445"/>
                </a:lnTo>
                <a:lnTo>
                  <a:pt x="23749" y="261746"/>
                </a:lnTo>
                <a:lnTo>
                  <a:pt x="23875" y="255777"/>
                </a:lnTo>
                <a:lnTo>
                  <a:pt x="23875" y="248665"/>
                </a:lnTo>
                <a:lnTo>
                  <a:pt x="23875" y="56260"/>
                </a:lnTo>
                <a:lnTo>
                  <a:pt x="23875" y="49275"/>
                </a:lnTo>
                <a:lnTo>
                  <a:pt x="23749" y="43433"/>
                </a:lnTo>
                <a:lnTo>
                  <a:pt x="23368" y="38607"/>
                </a:lnTo>
                <a:lnTo>
                  <a:pt x="22987" y="33908"/>
                </a:lnTo>
                <a:lnTo>
                  <a:pt x="21970" y="29971"/>
                </a:lnTo>
                <a:lnTo>
                  <a:pt x="20446" y="27050"/>
                </a:lnTo>
                <a:lnTo>
                  <a:pt x="18922" y="24002"/>
                </a:lnTo>
                <a:lnTo>
                  <a:pt x="16509" y="21589"/>
                </a:lnTo>
                <a:lnTo>
                  <a:pt x="13334" y="19811"/>
                </a:lnTo>
                <a:lnTo>
                  <a:pt x="10159" y="17906"/>
                </a:lnTo>
                <a:lnTo>
                  <a:pt x="571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478407" y="4371721"/>
            <a:ext cx="217804" cy="304800"/>
          </a:xfrm>
          <a:custGeom>
            <a:avLst/>
            <a:gdLst/>
            <a:ahLst/>
            <a:cxnLst/>
            <a:rect l="l" t="t" r="r" b="b"/>
            <a:pathLst>
              <a:path w="217805" h="304800">
                <a:moveTo>
                  <a:pt x="0" y="0"/>
                </a:moveTo>
                <a:lnTo>
                  <a:pt x="117221" y="0"/>
                </a:lnTo>
                <a:lnTo>
                  <a:pt x="117221" y="14731"/>
                </a:lnTo>
                <a:lnTo>
                  <a:pt x="111887" y="16255"/>
                </a:lnTo>
                <a:lnTo>
                  <a:pt x="107568" y="17779"/>
                </a:lnTo>
                <a:lnTo>
                  <a:pt x="104521" y="19557"/>
                </a:lnTo>
                <a:lnTo>
                  <a:pt x="101346" y="21208"/>
                </a:lnTo>
                <a:lnTo>
                  <a:pt x="98933" y="23621"/>
                </a:lnTo>
                <a:lnTo>
                  <a:pt x="97281" y="26542"/>
                </a:lnTo>
                <a:lnTo>
                  <a:pt x="95504" y="29590"/>
                </a:lnTo>
                <a:lnTo>
                  <a:pt x="94361" y="33400"/>
                </a:lnTo>
                <a:lnTo>
                  <a:pt x="93853" y="38099"/>
                </a:lnTo>
                <a:lnTo>
                  <a:pt x="93345" y="42798"/>
                </a:lnTo>
                <a:lnTo>
                  <a:pt x="93090" y="48640"/>
                </a:lnTo>
                <a:lnTo>
                  <a:pt x="93090" y="55752"/>
                </a:lnTo>
                <a:lnTo>
                  <a:pt x="93090" y="278129"/>
                </a:lnTo>
                <a:lnTo>
                  <a:pt x="136398" y="278129"/>
                </a:lnTo>
                <a:lnTo>
                  <a:pt x="145034" y="278129"/>
                </a:lnTo>
                <a:lnTo>
                  <a:pt x="152019" y="276859"/>
                </a:lnTo>
                <a:lnTo>
                  <a:pt x="157225" y="274192"/>
                </a:lnTo>
                <a:lnTo>
                  <a:pt x="162432" y="271398"/>
                </a:lnTo>
                <a:lnTo>
                  <a:pt x="166878" y="267334"/>
                </a:lnTo>
                <a:lnTo>
                  <a:pt x="170687" y="261746"/>
                </a:lnTo>
                <a:lnTo>
                  <a:pt x="174498" y="256158"/>
                </a:lnTo>
                <a:lnTo>
                  <a:pt x="177800" y="248919"/>
                </a:lnTo>
                <a:lnTo>
                  <a:pt x="180467" y="239902"/>
                </a:lnTo>
                <a:lnTo>
                  <a:pt x="182445" y="233237"/>
                </a:lnTo>
                <a:lnTo>
                  <a:pt x="184197" y="226774"/>
                </a:lnTo>
                <a:lnTo>
                  <a:pt x="185735" y="220525"/>
                </a:lnTo>
                <a:lnTo>
                  <a:pt x="187070" y="214502"/>
                </a:lnTo>
                <a:lnTo>
                  <a:pt x="217678" y="214502"/>
                </a:lnTo>
                <a:lnTo>
                  <a:pt x="212725" y="304672"/>
                </a:lnTo>
                <a:lnTo>
                  <a:pt x="0" y="304672"/>
                </a:lnTo>
                <a:lnTo>
                  <a:pt x="0" y="289940"/>
                </a:lnTo>
                <a:lnTo>
                  <a:pt x="5587" y="288543"/>
                </a:lnTo>
                <a:lnTo>
                  <a:pt x="9906" y="286892"/>
                </a:lnTo>
                <a:lnTo>
                  <a:pt x="13081" y="285114"/>
                </a:lnTo>
                <a:lnTo>
                  <a:pt x="16256" y="283336"/>
                </a:lnTo>
                <a:lnTo>
                  <a:pt x="18668" y="280923"/>
                </a:lnTo>
                <a:lnTo>
                  <a:pt x="20193" y="277875"/>
                </a:lnTo>
                <a:lnTo>
                  <a:pt x="21843" y="274827"/>
                </a:lnTo>
                <a:lnTo>
                  <a:pt x="22859" y="270890"/>
                </a:lnTo>
                <a:lnTo>
                  <a:pt x="23240" y="266191"/>
                </a:lnTo>
                <a:lnTo>
                  <a:pt x="23749" y="261492"/>
                </a:lnTo>
                <a:lnTo>
                  <a:pt x="23876" y="255650"/>
                </a:lnTo>
                <a:lnTo>
                  <a:pt x="23876" y="248411"/>
                </a:lnTo>
                <a:lnTo>
                  <a:pt x="23876" y="56260"/>
                </a:lnTo>
                <a:lnTo>
                  <a:pt x="23876" y="49275"/>
                </a:lnTo>
                <a:lnTo>
                  <a:pt x="23749" y="43433"/>
                </a:lnTo>
                <a:lnTo>
                  <a:pt x="23368" y="38607"/>
                </a:lnTo>
                <a:lnTo>
                  <a:pt x="22987" y="33908"/>
                </a:lnTo>
                <a:lnTo>
                  <a:pt x="21971" y="29971"/>
                </a:lnTo>
                <a:lnTo>
                  <a:pt x="20446" y="27050"/>
                </a:lnTo>
                <a:lnTo>
                  <a:pt x="18923" y="24002"/>
                </a:lnTo>
                <a:lnTo>
                  <a:pt x="16509" y="21589"/>
                </a:lnTo>
                <a:lnTo>
                  <a:pt x="13334" y="19811"/>
                </a:lnTo>
                <a:lnTo>
                  <a:pt x="10159" y="17906"/>
                </a:lnTo>
                <a:lnTo>
                  <a:pt x="5715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98016" y="4371721"/>
            <a:ext cx="242570" cy="304800"/>
          </a:xfrm>
          <a:custGeom>
            <a:avLst/>
            <a:gdLst/>
            <a:ahLst/>
            <a:cxnLst/>
            <a:rect l="l" t="t" r="r" b="b"/>
            <a:pathLst>
              <a:path w="242569" h="304800">
                <a:moveTo>
                  <a:pt x="0" y="0"/>
                </a:moveTo>
                <a:lnTo>
                  <a:pt x="129768" y="0"/>
                </a:lnTo>
                <a:lnTo>
                  <a:pt x="156200" y="1262"/>
                </a:lnTo>
                <a:lnTo>
                  <a:pt x="198491" y="11358"/>
                </a:lnTo>
                <a:lnTo>
                  <a:pt x="235384" y="45831"/>
                </a:lnTo>
                <a:lnTo>
                  <a:pt x="242417" y="82422"/>
                </a:lnTo>
                <a:lnTo>
                  <a:pt x="241604" y="96730"/>
                </a:lnTo>
                <a:lnTo>
                  <a:pt x="229209" y="133984"/>
                </a:lnTo>
                <a:lnTo>
                  <a:pt x="191109" y="167131"/>
                </a:lnTo>
                <a:lnTo>
                  <a:pt x="146604" y="177615"/>
                </a:lnTo>
                <a:lnTo>
                  <a:pt x="128625" y="178307"/>
                </a:lnTo>
                <a:lnTo>
                  <a:pt x="118265" y="178258"/>
                </a:lnTo>
                <a:lnTo>
                  <a:pt x="108892" y="178101"/>
                </a:lnTo>
                <a:lnTo>
                  <a:pt x="100497" y="177825"/>
                </a:lnTo>
                <a:lnTo>
                  <a:pt x="93065" y="177418"/>
                </a:lnTo>
                <a:lnTo>
                  <a:pt x="93065" y="248919"/>
                </a:lnTo>
                <a:lnTo>
                  <a:pt x="93065" y="258698"/>
                </a:lnTo>
                <a:lnTo>
                  <a:pt x="93446" y="265683"/>
                </a:lnTo>
                <a:lnTo>
                  <a:pt x="94208" y="269747"/>
                </a:lnTo>
                <a:lnTo>
                  <a:pt x="94970" y="273811"/>
                </a:lnTo>
                <a:lnTo>
                  <a:pt x="105257" y="285749"/>
                </a:lnTo>
                <a:lnTo>
                  <a:pt x="108432" y="287400"/>
                </a:lnTo>
                <a:lnTo>
                  <a:pt x="113385" y="288797"/>
                </a:lnTo>
                <a:lnTo>
                  <a:pt x="120116" y="289940"/>
                </a:lnTo>
                <a:lnTo>
                  <a:pt x="120116" y="304672"/>
                </a:lnTo>
                <a:lnTo>
                  <a:pt x="0" y="304672"/>
                </a:lnTo>
                <a:lnTo>
                  <a:pt x="0" y="289940"/>
                </a:lnTo>
                <a:lnTo>
                  <a:pt x="5511" y="288543"/>
                </a:lnTo>
                <a:lnTo>
                  <a:pt x="9867" y="286892"/>
                </a:lnTo>
                <a:lnTo>
                  <a:pt x="13068" y="285241"/>
                </a:lnTo>
                <a:lnTo>
                  <a:pt x="16268" y="283463"/>
                </a:lnTo>
                <a:lnTo>
                  <a:pt x="18643" y="281050"/>
                </a:lnTo>
                <a:lnTo>
                  <a:pt x="20205" y="278002"/>
                </a:lnTo>
                <a:lnTo>
                  <a:pt x="21767" y="274954"/>
                </a:lnTo>
                <a:lnTo>
                  <a:pt x="22771" y="271144"/>
                </a:lnTo>
                <a:lnTo>
                  <a:pt x="23215" y="266445"/>
                </a:lnTo>
                <a:lnTo>
                  <a:pt x="23660" y="261746"/>
                </a:lnTo>
                <a:lnTo>
                  <a:pt x="23888" y="255777"/>
                </a:lnTo>
                <a:lnTo>
                  <a:pt x="23888" y="248665"/>
                </a:lnTo>
                <a:lnTo>
                  <a:pt x="23888" y="56260"/>
                </a:lnTo>
                <a:lnTo>
                  <a:pt x="23888" y="49275"/>
                </a:lnTo>
                <a:lnTo>
                  <a:pt x="23698" y="43433"/>
                </a:lnTo>
                <a:lnTo>
                  <a:pt x="23329" y="38607"/>
                </a:lnTo>
                <a:lnTo>
                  <a:pt x="22961" y="33908"/>
                </a:lnTo>
                <a:lnTo>
                  <a:pt x="21996" y="29971"/>
                </a:lnTo>
                <a:lnTo>
                  <a:pt x="20434" y="27050"/>
                </a:lnTo>
                <a:lnTo>
                  <a:pt x="18872" y="24002"/>
                </a:lnTo>
                <a:lnTo>
                  <a:pt x="16484" y="21589"/>
                </a:lnTo>
                <a:lnTo>
                  <a:pt x="13284" y="19811"/>
                </a:lnTo>
                <a:lnTo>
                  <a:pt x="10083" y="17906"/>
                </a:lnTo>
                <a:lnTo>
                  <a:pt x="566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10247" y="4371721"/>
            <a:ext cx="344805" cy="304800"/>
          </a:xfrm>
          <a:custGeom>
            <a:avLst/>
            <a:gdLst/>
            <a:ahLst/>
            <a:cxnLst/>
            <a:rect l="l" t="t" r="r" b="b"/>
            <a:pathLst>
              <a:path w="344805" h="304800">
                <a:moveTo>
                  <a:pt x="0" y="0"/>
                </a:moveTo>
                <a:lnTo>
                  <a:pt x="110959" y="0"/>
                </a:lnTo>
                <a:lnTo>
                  <a:pt x="172796" y="183260"/>
                </a:lnTo>
                <a:lnTo>
                  <a:pt x="239763" y="0"/>
                </a:lnTo>
                <a:lnTo>
                  <a:pt x="344474" y="0"/>
                </a:lnTo>
                <a:lnTo>
                  <a:pt x="344474" y="14731"/>
                </a:lnTo>
                <a:lnTo>
                  <a:pt x="336575" y="17017"/>
                </a:lnTo>
                <a:lnTo>
                  <a:pt x="331228" y="19430"/>
                </a:lnTo>
                <a:lnTo>
                  <a:pt x="328396" y="21970"/>
                </a:lnTo>
                <a:lnTo>
                  <a:pt x="325564" y="24637"/>
                </a:lnTo>
                <a:lnTo>
                  <a:pt x="323595" y="28066"/>
                </a:lnTo>
                <a:lnTo>
                  <a:pt x="322478" y="32511"/>
                </a:lnTo>
                <a:lnTo>
                  <a:pt x="321360" y="36829"/>
                </a:lnTo>
                <a:lnTo>
                  <a:pt x="320802" y="44703"/>
                </a:lnTo>
                <a:lnTo>
                  <a:pt x="320802" y="55752"/>
                </a:lnTo>
                <a:lnTo>
                  <a:pt x="320802" y="248919"/>
                </a:lnTo>
                <a:lnTo>
                  <a:pt x="320802" y="257936"/>
                </a:lnTo>
                <a:lnTo>
                  <a:pt x="321246" y="265175"/>
                </a:lnTo>
                <a:lnTo>
                  <a:pt x="322148" y="270509"/>
                </a:lnTo>
                <a:lnTo>
                  <a:pt x="323037" y="275716"/>
                </a:lnTo>
                <a:lnTo>
                  <a:pt x="324866" y="279780"/>
                </a:lnTo>
                <a:lnTo>
                  <a:pt x="327609" y="282447"/>
                </a:lnTo>
                <a:lnTo>
                  <a:pt x="330365" y="285241"/>
                </a:lnTo>
                <a:lnTo>
                  <a:pt x="335991" y="287781"/>
                </a:lnTo>
                <a:lnTo>
                  <a:pt x="344474" y="289940"/>
                </a:lnTo>
                <a:lnTo>
                  <a:pt x="344474" y="304672"/>
                </a:lnTo>
                <a:lnTo>
                  <a:pt x="229946" y="304672"/>
                </a:lnTo>
                <a:lnTo>
                  <a:pt x="229946" y="289940"/>
                </a:lnTo>
                <a:lnTo>
                  <a:pt x="236499" y="288162"/>
                </a:lnTo>
                <a:lnTo>
                  <a:pt x="241033" y="286638"/>
                </a:lnTo>
                <a:lnTo>
                  <a:pt x="243560" y="285241"/>
                </a:lnTo>
                <a:lnTo>
                  <a:pt x="246087" y="283971"/>
                </a:lnTo>
                <a:lnTo>
                  <a:pt x="248069" y="282193"/>
                </a:lnTo>
                <a:lnTo>
                  <a:pt x="249478" y="280034"/>
                </a:lnTo>
                <a:lnTo>
                  <a:pt x="250888" y="277875"/>
                </a:lnTo>
                <a:lnTo>
                  <a:pt x="251929" y="274573"/>
                </a:lnTo>
                <a:lnTo>
                  <a:pt x="252602" y="270255"/>
                </a:lnTo>
                <a:lnTo>
                  <a:pt x="253276" y="265810"/>
                </a:lnTo>
                <a:lnTo>
                  <a:pt x="253606" y="258571"/>
                </a:lnTo>
                <a:lnTo>
                  <a:pt x="253606" y="248411"/>
                </a:lnTo>
                <a:lnTo>
                  <a:pt x="253606" y="139064"/>
                </a:lnTo>
                <a:lnTo>
                  <a:pt x="254279" y="96392"/>
                </a:lnTo>
                <a:lnTo>
                  <a:pt x="255612" y="61594"/>
                </a:lnTo>
                <a:lnTo>
                  <a:pt x="250926" y="61594"/>
                </a:lnTo>
                <a:lnTo>
                  <a:pt x="237764" y="99641"/>
                </a:lnTo>
                <a:lnTo>
                  <a:pt x="233959" y="109854"/>
                </a:lnTo>
                <a:lnTo>
                  <a:pt x="174129" y="271017"/>
                </a:lnTo>
                <a:lnTo>
                  <a:pt x="134848" y="271017"/>
                </a:lnTo>
                <a:lnTo>
                  <a:pt x="71894" y="89915"/>
                </a:lnTo>
                <a:lnTo>
                  <a:pt x="69187" y="82224"/>
                </a:lnTo>
                <a:lnTo>
                  <a:pt x="66646" y="74580"/>
                </a:lnTo>
                <a:lnTo>
                  <a:pt x="64272" y="66984"/>
                </a:lnTo>
                <a:lnTo>
                  <a:pt x="62064" y="59435"/>
                </a:lnTo>
                <a:lnTo>
                  <a:pt x="58051" y="59435"/>
                </a:lnTo>
                <a:lnTo>
                  <a:pt x="59027" y="78654"/>
                </a:lnTo>
                <a:lnTo>
                  <a:pt x="59726" y="99552"/>
                </a:lnTo>
                <a:lnTo>
                  <a:pt x="60146" y="122140"/>
                </a:lnTo>
                <a:lnTo>
                  <a:pt x="60286" y="146430"/>
                </a:lnTo>
                <a:lnTo>
                  <a:pt x="60286" y="249173"/>
                </a:lnTo>
                <a:lnTo>
                  <a:pt x="60286" y="260095"/>
                </a:lnTo>
                <a:lnTo>
                  <a:pt x="68097" y="282828"/>
                </a:lnTo>
                <a:lnTo>
                  <a:pt x="71221" y="285622"/>
                </a:lnTo>
                <a:lnTo>
                  <a:pt x="76657" y="288035"/>
                </a:lnTo>
                <a:lnTo>
                  <a:pt x="84391" y="289940"/>
                </a:lnTo>
                <a:lnTo>
                  <a:pt x="84391" y="304672"/>
                </a:lnTo>
                <a:lnTo>
                  <a:pt x="0" y="304672"/>
                </a:lnTo>
                <a:lnTo>
                  <a:pt x="0" y="289940"/>
                </a:lnTo>
                <a:lnTo>
                  <a:pt x="5511" y="288543"/>
                </a:lnTo>
                <a:lnTo>
                  <a:pt x="9867" y="286892"/>
                </a:lnTo>
                <a:lnTo>
                  <a:pt x="13068" y="285114"/>
                </a:lnTo>
                <a:lnTo>
                  <a:pt x="16268" y="283336"/>
                </a:lnTo>
                <a:lnTo>
                  <a:pt x="18681" y="280923"/>
                </a:lnTo>
                <a:lnTo>
                  <a:pt x="20320" y="277875"/>
                </a:lnTo>
                <a:lnTo>
                  <a:pt x="21958" y="274954"/>
                </a:lnTo>
                <a:lnTo>
                  <a:pt x="22961" y="271144"/>
                </a:lnTo>
                <a:lnTo>
                  <a:pt x="23329" y="266572"/>
                </a:lnTo>
                <a:lnTo>
                  <a:pt x="23710" y="261873"/>
                </a:lnTo>
                <a:lnTo>
                  <a:pt x="23888" y="256031"/>
                </a:lnTo>
                <a:lnTo>
                  <a:pt x="23888" y="248919"/>
                </a:lnTo>
                <a:lnTo>
                  <a:pt x="23888" y="55752"/>
                </a:lnTo>
                <a:lnTo>
                  <a:pt x="23888" y="44449"/>
                </a:lnTo>
                <a:lnTo>
                  <a:pt x="23406" y="36702"/>
                </a:lnTo>
                <a:lnTo>
                  <a:pt x="22440" y="32638"/>
                </a:lnTo>
                <a:lnTo>
                  <a:pt x="21475" y="28447"/>
                </a:lnTo>
                <a:lnTo>
                  <a:pt x="19583" y="25018"/>
                </a:lnTo>
                <a:lnTo>
                  <a:pt x="16751" y="22351"/>
                </a:lnTo>
                <a:lnTo>
                  <a:pt x="13919" y="19684"/>
                </a:lnTo>
                <a:lnTo>
                  <a:pt x="8343" y="17144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50900" y="4371721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08" y="0"/>
                </a:lnTo>
                <a:lnTo>
                  <a:pt x="117208" y="14731"/>
                </a:lnTo>
                <a:lnTo>
                  <a:pt x="111099" y="16382"/>
                </a:lnTo>
                <a:lnTo>
                  <a:pt x="106603" y="18160"/>
                </a:lnTo>
                <a:lnTo>
                  <a:pt x="103695" y="19938"/>
                </a:lnTo>
                <a:lnTo>
                  <a:pt x="100799" y="21843"/>
                </a:lnTo>
                <a:lnTo>
                  <a:pt x="98602" y="24129"/>
                </a:lnTo>
                <a:lnTo>
                  <a:pt x="97116" y="26796"/>
                </a:lnTo>
                <a:lnTo>
                  <a:pt x="95630" y="29463"/>
                </a:lnTo>
                <a:lnTo>
                  <a:pt x="94576" y="33019"/>
                </a:lnTo>
                <a:lnTo>
                  <a:pt x="93992" y="37337"/>
                </a:lnTo>
                <a:lnTo>
                  <a:pt x="93395" y="41528"/>
                </a:lnTo>
                <a:lnTo>
                  <a:pt x="93090" y="47878"/>
                </a:lnTo>
                <a:lnTo>
                  <a:pt x="93090" y="56260"/>
                </a:lnTo>
                <a:lnTo>
                  <a:pt x="93090" y="248665"/>
                </a:lnTo>
                <a:lnTo>
                  <a:pt x="93090" y="253872"/>
                </a:lnTo>
                <a:lnTo>
                  <a:pt x="93243" y="258698"/>
                </a:lnTo>
                <a:lnTo>
                  <a:pt x="99237" y="281304"/>
                </a:lnTo>
                <a:lnTo>
                  <a:pt x="100939" y="283209"/>
                </a:lnTo>
                <a:lnTo>
                  <a:pt x="117208" y="289940"/>
                </a:lnTo>
                <a:lnTo>
                  <a:pt x="117208" y="304672"/>
                </a:lnTo>
                <a:lnTo>
                  <a:pt x="0" y="304672"/>
                </a:lnTo>
                <a:lnTo>
                  <a:pt x="0" y="289940"/>
                </a:lnTo>
                <a:lnTo>
                  <a:pt x="5511" y="288543"/>
                </a:lnTo>
                <a:lnTo>
                  <a:pt x="9867" y="286892"/>
                </a:lnTo>
                <a:lnTo>
                  <a:pt x="23215" y="266445"/>
                </a:lnTo>
                <a:lnTo>
                  <a:pt x="23672" y="261746"/>
                </a:lnTo>
                <a:lnTo>
                  <a:pt x="23888" y="255777"/>
                </a:lnTo>
                <a:lnTo>
                  <a:pt x="23888" y="248665"/>
                </a:lnTo>
                <a:lnTo>
                  <a:pt x="23888" y="56006"/>
                </a:lnTo>
                <a:lnTo>
                  <a:pt x="23888" y="48894"/>
                </a:lnTo>
                <a:lnTo>
                  <a:pt x="23698" y="43052"/>
                </a:lnTo>
                <a:lnTo>
                  <a:pt x="13284" y="19684"/>
                </a:lnTo>
                <a:lnTo>
                  <a:pt x="10083" y="17906"/>
                </a:lnTo>
                <a:lnTo>
                  <a:pt x="5664" y="16255"/>
                </a:lnTo>
                <a:lnTo>
                  <a:pt x="0" y="14731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75761" y="4370196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4">
                <a:moveTo>
                  <a:pt x="129921" y="0"/>
                </a:moveTo>
                <a:lnTo>
                  <a:pt x="189611" y="0"/>
                </a:lnTo>
                <a:lnTo>
                  <a:pt x="263271" y="249935"/>
                </a:lnTo>
                <a:lnTo>
                  <a:pt x="266573" y="261111"/>
                </a:lnTo>
                <a:lnTo>
                  <a:pt x="269239" y="269113"/>
                </a:lnTo>
                <a:lnTo>
                  <a:pt x="271525" y="273811"/>
                </a:lnTo>
                <a:lnTo>
                  <a:pt x="273685" y="278510"/>
                </a:lnTo>
                <a:lnTo>
                  <a:pt x="295148" y="291464"/>
                </a:lnTo>
                <a:lnTo>
                  <a:pt x="295148" y="306196"/>
                </a:lnTo>
                <a:lnTo>
                  <a:pt x="171958" y="306196"/>
                </a:lnTo>
                <a:lnTo>
                  <a:pt x="171958" y="291464"/>
                </a:lnTo>
                <a:lnTo>
                  <a:pt x="179704" y="290575"/>
                </a:lnTo>
                <a:lnTo>
                  <a:pt x="185420" y="288416"/>
                </a:lnTo>
                <a:lnTo>
                  <a:pt x="189102" y="284988"/>
                </a:lnTo>
                <a:lnTo>
                  <a:pt x="192912" y="281558"/>
                </a:lnTo>
                <a:lnTo>
                  <a:pt x="194690" y="276732"/>
                </a:lnTo>
                <a:lnTo>
                  <a:pt x="194690" y="270509"/>
                </a:lnTo>
                <a:lnTo>
                  <a:pt x="194690" y="265938"/>
                </a:lnTo>
                <a:lnTo>
                  <a:pt x="194183" y="260730"/>
                </a:lnTo>
                <a:lnTo>
                  <a:pt x="193166" y="255142"/>
                </a:lnTo>
                <a:lnTo>
                  <a:pt x="192150" y="249427"/>
                </a:lnTo>
                <a:lnTo>
                  <a:pt x="190373" y="242315"/>
                </a:lnTo>
                <a:lnTo>
                  <a:pt x="187960" y="233679"/>
                </a:lnTo>
                <a:lnTo>
                  <a:pt x="181990" y="211835"/>
                </a:lnTo>
                <a:lnTo>
                  <a:pt x="86613" y="211835"/>
                </a:lnTo>
                <a:lnTo>
                  <a:pt x="79248" y="233044"/>
                </a:lnTo>
                <a:lnTo>
                  <a:pt x="77215" y="239013"/>
                </a:lnTo>
                <a:lnTo>
                  <a:pt x="75564" y="244728"/>
                </a:lnTo>
                <a:lnTo>
                  <a:pt x="74168" y="250316"/>
                </a:lnTo>
                <a:lnTo>
                  <a:pt x="72770" y="255904"/>
                </a:lnTo>
                <a:lnTo>
                  <a:pt x="72136" y="261873"/>
                </a:lnTo>
                <a:lnTo>
                  <a:pt x="72136" y="268096"/>
                </a:lnTo>
                <a:lnTo>
                  <a:pt x="73588" y="277766"/>
                </a:lnTo>
                <a:lnTo>
                  <a:pt x="77946" y="284876"/>
                </a:lnTo>
                <a:lnTo>
                  <a:pt x="85209" y="289438"/>
                </a:lnTo>
                <a:lnTo>
                  <a:pt x="95376" y="291464"/>
                </a:lnTo>
                <a:lnTo>
                  <a:pt x="95376" y="306196"/>
                </a:lnTo>
                <a:lnTo>
                  <a:pt x="0" y="306196"/>
                </a:lnTo>
                <a:lnTo>
                  <a:pt x="0" y="291464"/>
                </a:lnTo>
                <a:lnTo>
                  <a:pt x="5587" y="290956"/>
                </a:lnTo>
                <a:lnTo>
                  <a:pt x="10413" y="288925"/>
                </a:lnTo>
                <a:lnTo>
                  <a:pt x="33998" y="255482"/>
                </a:lnTo>
                <a:lnTo>
                  <a:pt x="36830" y="248030"/>
                </a:lnTo>
                <a:lnTo>
                  <a:pt x="12992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914521" y="4368165"/>
            <a:ext cx="270510" cy="311785"/>
          </a:xfrm>
          <a:custGeom>
            <a:avLst/>
            <a:gdLst/>
            <a:ahLst/>
            <a:cxnLst/>
            <a:rect l="l" t="t" r="r" b="b"/>
            <a:pathLst>
              <a:path w="270510" h="311785">
                <a:moveTo>
                  <a:pt x="136778" y="0"/>
                </a:moveTo>
                <a:lnTo>
                  <a:pt x="195278" y="9540"/>
                </a:lnTo>
                <a:lnTo>
                  <a:pt x="237108" y="38227"/>
                </a:lnTo>
                <a:lnTo>
                  <a:pt x="262143" y="85836"/>
                </a:lnTo>
                <a:lnTo>
                  <a:pt x="270509" y="152019"/>
                </a:lnTo>
                <a:lnTo>
                  <a:pt x="269890" y="172348"/>
                </a:lnTo>
                <a:lnTo>
                  <a:pt x="260603" y="224409"/>
                </a:lnTo>
                <a:lnTo>
                  <a:pt x="241030" y="263681"/>
                </a:lnTo>
                <a:lnTo>
                  <a:pt x="212248" y="290925"/>
                </a:lnTo>
                <a:lnTo>
                  <a:pt x="175325" y="306641"/>
                </a:lnTo>
                <a:lnTo>
                  <a:pt x="131444" y="311785"/>
                </a:lnTo>
                <a:lnTo>
                  <a:pt x="100705" y="309399"/>
                </a:lnTo>
                <a:lnTo>
                  <a:pt x="51417" y="290246"/>
                </a:lnTo>
                <a:lnTo>
                  <a:pt x="18484" y="251882"/>
                </a:lnTo>
                <a:lnTo>
                  <a:pt x="2049" y="194403"/>
                </a:lnTo>
                <a:lnTo>
                  <a:pt x="0" y="158496"/>
                </a:lnTo>
                <a:lnTo>
                  <a:pt x="998" y="134276"/>
                </a:lnTo>
                <a:lnTo>
                  <a:pt x="8947" y="91362"/>
                </a:lnTo>
                <a:lnTo>
                  <a:pt x="24826" y="55903"/>
                </a:lnTo>
                <a:lnTo>
                  <a:pt x="62991" y="18542"/>
                </a:lnTo>
                <a:lnTo>
                  <a:pt x="116087" y="1146"/>
                </a:lnTo>
                <a:lnTo>
                  <a:pt x="13677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49817" y="4676140"/>
            <a:ext cx="78570" cy="2026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54220" y="4609084"/>
            <a:ext cx="60070" cy="6731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54220" y="4468114"/>
            <a:ext cx="60070" cy="6743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54220" y="4609084"/>
            <a:ext cx="60325" cy="67310"/>
          </a:xfrm>
          <a:custGeom>
            <a:avLst/>
            <a:gdLst/>
            <a:ahLst/>
            <a:cxnLst/>
            <a:rect l="l" t="t" r="r" b="b"/>
            <a:pathLst>
              <a:path w="60325" h="67310">
                <a:moveTo>
                  <a:pt x="0" y="0"/>
                </a:moveTo>
                <a:lnTo>
                  <a:pt x="60070" y="0"/>
                </a:lnTo>
                <a:lnTo>
                  <a:pt x="60070" y="67310"/>
                </a:lnTo>
                <a:lnTo>
                  <a:pt x="0" y="6731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54220" y="4468114"/>
            <a:ext cx="60325" cy="67945"/>
          </a:xfrm>
          <a:custGeom>
            <a:avLst/>
            <a:gdLst/>
            <a:ahLst/>
            <a:cxnLst/>
            <a:rect l="l" t="t" r="r" b="b"/>
            <a:pathLst>
              <a:path w="60325" h="67945">
                <a:moveTo>
                  <a:pt x="0" y="0"/>
                </a:moveTo>
                <a:lnTo>
                  <a:pt x="60070" y="0"/>
                </a:lnTo>
                <a:lnTo>
                  <a:pt x="60070" y="67437"/>
                </a:lnTo>
                <a:lnTo>
                  <a:pt x="0" y="6743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6211" y="5849394"/>
            <a:ext cx="239888" cy="197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5417" y="5614073"/>
            <a:ext cx="240423" cy="240423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46556" y="5849416"/>
            <a:ext cx="2628899" cy="1984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50900" y="5541645"/>
            <a:ext cx="2638907" cy="31184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057780" y="5603684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4" h="125729">
                <a:moveTo>
                  <a:pt x="44704" y="0"/>
                </a:moveTo>
                <a:lnTo>
                  <a:pt x="0" y="125679"/>
                </a:lnTo>
                <a:lnTo>
                  <a:pt x="80391" y="125679"/>
                </a:lnTo>
                <a:lnTo>
                  <a:pt x="447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233322" y="5603684"/>
            <a:ext cx="80645" cy="125730"/>
          </a:xfrm>
          <a:custGeom>
            <a:avLst/>
            <a:gdLst/>
            <a:ahLst/>
            <a:cxnLst/>
            <a:rect l="l" t="t" r="r" b="b"/>
            <a:pathLst>
              <a:path w="80644" h="125729">
                <a:moveTo>
                  <a:pt x="44678" y="0"/>
                </a:moveTo>
                <a:lnTo>
                  <a:pt x="0" y="125679"/>
                </a:lnTo>
                <a:lnTo>
                  <a:pt x="80365" y="125679"/>
                </a:lnTo>
                <a:lnTo>
                  <a:pt x="4467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773933" y="5567679"/>
            <a:ext cx="128905" cy="259715"/>
          </a:xfrm>
          <a:custGeom>
            <a:avLst/>
            <a:gdLst/>
            <a:ahLst/>
            <a:cxnLst/>
            <a:rect l="l" t="t" r="r" b="b"/>
            <a:pathLst>
              <a:path w="128905" h="259714">
                <a:moveTo>
                  <a:pt x="63881" y="0"/>
                </a:moveTo>
                <a:lnTo>
                  <a:pt x="24626" y="17461"/>
                </a:lnTo>
                <a:lnTo>
                  <a:pt x="3921" y="70294"/>
                </a:lnTo>
                <a:lnTo>
                  <a:pt x="0" y="126415"/>
                </a:lnTo>
                <a:lnTo>
                  <a:pt x="1002" y="157969"/>
                </a:lnTo>
                <a:lnTo>
                  <a:pt x="9054" y="208142"/>
                </a:lnTo>
                <a:lnTo>
                  <a:pt x="36607" y="251458"/>
                </a:lnTo>
                <a:lnTo>
                  <a:pt x="65659" y="259689"/>
                </a:lnTo>
                <a:lnTo>
                  <a:pt x="73919" y="259110"/>
                </a:lnTo>
                <a:lnTo>
                  <a:pt x="110353" y="232389"/>
                </a:lnTo>
                <a:lnTo>
                  <a:pt x="123213" y="196128"/>
                </a:lnTo>
                <a:lnTo>
                  <a:pt x="128184" y="148462"/>
                </a:lnTo>
                <a:lnTo>
                  <a:pt x="128397" y="135128"/>
                </a:lnTo>
                <a:lnTo>
                  <a:pt x="127946" y="113813"/>
                </a:lnTo>
                <a:lnTo>
                  <a:pt x="121285" y="60667"/>
                </a:lnTo>
                <a:lnTo>
                  <a:pt x="106747" y="23927"/>
                </a:lnTo>
                <a:lnTo>
                  <a:pt x="74429" y="972"/>
                </a:lnTo>
                <a:lnTo>
                  <a:pt x="6388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018535" y="5545201"/>
            <a:ext cx="271780" cy="304800"/>
          </a:xfrm>
          <a:custGeom>
            <a:avLst/>
            <a:gdLst/>
            <a:ahLst/>
            <a:cxnLst/>
            <a:rect l="l" t="t" r="r" b="b"/>
            <a:pathLst>
              <a:path w="271779" h="304800">
                <a:moveTo>
                  <a:pt x="0" y="0"/>
                </a:moveTo>
                <a:lnTo>
                  <a:pt x="90424" y="0"/>
                </a:lnTo>
                <a:lnTo>
                  <a:pt x="169418" y="137287"/>
                </a:lnTo>
                <a:lnTo>
                  <a:pt x="188594" y="172339"/>
                </a:lnTo>
                <a:lnTo>
                  <a:pt x="209676" y="214083"/>
                </a:lnTo>
                <a:lnTo>
                  <a:pt x="213232" y="214083"/>
                </a:lnTo>
                <a:lnTo>
                  <a:pt x="212139" y="186790"/>
                </a:lnTo>
                <a:lnTo>
                  <a:pt x="211343" y="158268"/>
                </a:lnTo>
                <a:lnTo>
                  <a:pt x="210857" y="128521"/>
                </a:lnTo>
                <a:lnTo>
                  <a:pt x="210693" y="97548"/>
                </a:lnTo>
                <a:lnTo>
                  <a:pt x="210693" y="56032"/>
                </a:lnTo>
                <a:lnTo>
                  <a:pt x="210693" y="46355"/>
                </a:lnTo>
                <a:lnTo>
                  <a:pt x="206120" y="25273"/>
                </a:lnTo>
                <a:lnTo>
                  <a:pt x="204596" y="22987"/>
                </a:lnTo>
                <a:lnTo>
                  <a:pt x="202564" y="21082"/>
                </a:lnTo>
                <a:lnTo>
                  <a:pt x="199897" y="19685"/>
                </a:lnTo>
                <a:lnTo>
                  <a:pt x="197357" y="18161"/>
                </a:lnTo>
                <a:lnTo>
                  <a:pt x="192912" y="16510"/>
                </a:lnTo>
                <a:lnTo>
                  <a:pt x="186816" y="14732"/>
                </a:lnTo>
                <a:lnTo>
                  <a:pt x="186816" y="0"/>
                </a:lnTo>
                <a:lnTo>
                  <a:pt x="271272" y="0"/>
                </a:lnTo>
                <a:lnTo>
                  <a:pt x="271272" y="14732"/>
                </a:lnTo>
                <a:lnTo>
                  <a:pt x="265302" y="16637"/>
                </a:lnTo>
                <a:lnTo>
                  <a:pt x="261112" y="18287"/>
                </a:lnTo>
                <a:lnTo>
                  <a:pt x="258572" y="19685"/>
                </a:lnTo>
                <a:lnTo>
                  <a:pt x="256159" y="20955"/>
                </a:lnTo>
                <a:lnTo>
                  <a:pt x="254126" y="22733"/>
                </a:lnTo>
                <a:lnTo>
                  <a:pt x="252349" y="25018"/>
                </a:lnTo>
                <a:lnTo>
                  <a:pt x="250698" y="27178"/>
                </a:lnTo>
                <a:lnTo>
                  <a:pt x="249300" y="30607"/>
                </a:lnTo>
                <a:lnTo>
                  <a:pt x="248412" y="35179"/>
                </a:lnTo>
                <a:lnTo>
                  <a:pt x="247523" y="39751"/>
                </a:lnTo>
                <a:lnTo>
                  <a:pt x="247141" y="46647"/>
                </a:lnTo>
                <a:lnTo>
                  <a:pt x="247141" y="56032"/>
                </a:lnTo>
                <a:lnTo>
                  <a:pt x="247141" y="304723"/>
                </a:lnTo>
                <a:lnTo>
                  <a:pt x="190372" y="304723"/>
                </a:lnTo>
                <a:lnTo>
                  <a:pt x="89915" y="131038"/>
                </a:lnTo>
                <a:lnTo>
                  <a:pt x="80466" y="114348"/>
                </a:lnTo>
                <a:lnTo>
                  <a:pt x="72326" y="99556"/>
                </a:lnTo>
                <a:lnTo>
                  <a:pt x="65520" y="86663"/>
                </a:lnTo>
                <a:lnTo>
                  <a:pt x="60070" y="75666"/>
                </a:lnTo>
                <a:lnTo>
                  <a:pt x="58038" y="75666"/>
                </a:lnTo>
                <a:lnTo>
                  <a:pt x="59039" y="100003"/>
                </a:lnTo>
                <a:lnTo>
                  <a:pt x="59753" y="125007"/>
                </a:lnTo>
                <a:lnTo>
                  <a:pt x="60182" y="150681"/>
                </a:lnTo>
                <a:lnTo>
                  <a:pt x="60325" y="177025"/>
                </a:lnTo>
                <a:lnTo>
                  <a:pt x="60325" y="248907"/>
                </a:lnTo>
                <a:lnTo>
                  <a:pt x="60325" y="260070"/>
                </a:lnTo>
                <a:lnTo>
                  <a:pt x="67944" y="282956"/>
                </a:lnTo>
                <a:lnTo>
                  <a:pt x="70865" y="285559"/>
                </a:lnTo>
                <a:lnTo>
                  <a:pt x="76326" y="287896"/>
                </a:lnTo>
                <a:lnTo>
                  <a:pt x="84327" y="289979"/>
                </a:lnTo>
                <a:lnTo>
                  <a:pt x="84327" y="304723"/>
                </a:lnTo>
                <a:lnTo>
                  <a:pt x="0" y="304723"/>
                </a:lnTo>
                <a:lnTo>
                  <a:pt x="0" y="289979"/>
                </a:lnTo>
                <a:lnTo>
                  <a:pt x="5461" y="288493"/>
                </a:lnTo>
                <a:lnTo>
                  <a:pt x="9906" y="286854"/>
                </a:lnTo>
                <a:lnTo>
                  <a:pt x="13081" y="285076"/>
                </a:lnTo>
                <a:lnTo>
                  <a:pt x="16256" y="283286"/>
                </a:lnTo>
                <a:lnTo>
                  <a:pt x="18668" y="280873"/>
                </a:lnTo>
                <a:lnTo>
                  <a:pt x="20193" y="277812"/>
                </a:lnTo>
                <a:lnTo>
                  <a:pt x="21716" y="274764"/>
                </a:lnTo>
                <a:lnTo>
                  <a:pt x="22732" y="270929"/>
                </a:lnTo>
                <a:lnTo>
                  <a:pt x="23240" y="266319"/>
                </a:lnTo>
                <a:lnTo>
                  <a:pt x="23621" y="261708"/>
                </a:lnTo>
                <a:lnTo>
                  <a:pt x="23875" y="255905"/>
                </a:lnTo>
                <a:lnTo>
                  <a:pt x="23875" y="248907"/>
                </a:lnTo>
                <a:lnTo>
                  <a:pt x="23875" y="55803"/>
                </a:lnTo>
                <a:lnTo>
                  <a:pt x="23875" y="44640"/>
                </a:lnTo>
                <a:lnTo>
                  <a:pt x="23368" y="36957"/>
                </a:lnTo>
                <a:lnTo>
                  <a:pt x="22478" y="32639"/>
                </a:lnTo>
                <a:lnTo>
                  <a:pt x="21462" y="28448"/>
                </a:lnTo>
                <a:lnTo>
                  <a:pt x="19431" y="24892"/>
                </a:lnTo>
                <a:lnTo>
                  <a:pt x="16382" y="22098"/>
                </a:lnTo>
                <a:lnTo>
                  <a:pt x="13334" y="19304"/>
                </a:lnTo>
                <a:lnTo>
                  <a:pt x="7874" y="16764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540635" y="5545201"/>
            <a:ext cx="117475" cy="304800"/>
          </a:xfrm>
          <a:custGeom>
            <a:avLst/>
            <a:gdLst/>
            <a:ahLst/>
            <a:cxnLst/>
            <a:rect l="l" t="t" r="r" b="b"/>
            <a:pathLst>
              <a:path w="117475" h="304800">
                <a:moveTo>
                  <a:pt x="0" y="0"/>
                </a:moveTo>
                <a:lnTo>
                  <a:pt x="117220" y="0"/>
                </a:lnTo>
                <a:lnTo>
                  <a:pt x="117220" y="14732"/>
                </a:lnTo>
                <a:lnTo>
                  <a:pt x="111125" y="16383"/>
                </a:lnTo>
                <a:lnTo>
                  <a:pt x="106679" y="18161"/>
                </a:lnTo>
                <a:lnTo>
                  <a:pt x="93090" y="47917"/>
                </a:lnTo>
                <a:lnTo>
                  <a:pt x="93090" y="56248"/>
                </a:lnTo>
                <a:lnTo>
                  <a:pt x="93090" y="248678"/>
                </a:lnTo>
                <a:lnTo>
                  <a:pt x="93090" y="253898"/>
                </a:lnTo>
                <a:lnTo>
                  <a:pt x="93217" y="258724"/>
                </a:lnTo>
                <a:lnTo>
                  <a:pt x="93598" y="263194"/>
                </a:lnTo>
                <a:lnTo>
                  <a:pt x="93852" y="267665"/>
                </a:lnTo>
                <a:lnTo>
                  <a:pt x="94487" y="271310"/>
                </a:lnTo>
                <a:lnTo>
                  <a:pt x="95376" y="274129"/>
                </a:lnTo>
                <a:lnTo>
                  <a:pt x="96265" y="276961"/>
                </a:lnTo>
                <a:lnTo>
                  <a:pt x="97535" y="279349"/>
                </a:lnTo>
                <a:lnTo>
                  <a:pt x="99313" y="281279"/>
                </a:lnTo>
                <a:lnTo>
                  <a:pt x="100964" y="283210"/>
                </a:lnTo>
                <a:lnTo>
                  <a:pt x="103377" y="284886"/>
                </a:lnTo>
                <a:lnTo>
                  <a:pt x="106298" y="286296"/>
                </a:lnTo>
                <a:lnTo>
                  <a:pt x="109219" y="287718"/>
                </a:lnTo>
                <a:lnTo>
                  <a:pt x="112902" y="288937"/>
                </a:lnTo>
                <a:lnTo>
                  <a:pt x="117220" y="289979"/>
                </a:lnTo>
                <a:lnTo>
                  <a:pt x="117220" y="304723"/>
                </a:lnTo>
                <a:lnTo>
                  <a:pt x="0" y="304723"/>
                </a:lnTo>
                <a:lnTo>
                  <a:pt x="0" y="289979"/>
                </a:lnTo>
                <a:lnTo>
                  <a:pt x="5587" y="288493"/>
                </a:lnTo>
                <a:lnTo>
                  <a:pt x="9906" y="286893"/>
                </a:lnTo>
                <a:lnTo>
                  <a:pt x="13081" y="285191"/>
                </a:lnTo>
                <a:lnTo>
                  <a:pt x="16256" y="283476"/>
                </a:lnTo>
                <a:lnTo>
                  <a:pt x="18668" y="281089"/>
                </a:lnTo>
                <a:lnTo>
                  <a:pt x="20192" y="278041"/>
                </a:lnTo>
                <a:lnTo>
                  <a:pt x="21843" y="274993"/>
                </a:lnTo>
                <a:lnTo>
                  <a:pt x="22859" y="271119"/>
                </a:lnTo>
                <a:lnTo>
                  <a:pt x="23240" y="266433"/>
                </a:lnTo>
                <a:lnTo>
                  <a:pt x="23748" y="261747"/>
                </a:lnTo>
                <a:lnTo>
                  <a:pt x="23875" y="255828"/>
                </a:lnTo>
                <a:lnTo>
                  <a:pt x="23875" y="248678"/>
                </a:lnTo>
                <a:lnTo>
                  <a:pt x="23875" y="56032"/>
                </a:lnTo>
                <a:lnTo>
                  <a:pt x="23875" y="48882"/>
                </a:lnTo>
                <a:lnTo>
                  <a:pt x="23748" y="43002"/>
                </a:lnTo>
                <a:lnTo>
                  <a:pt x="23367" y="38354"/>
                </a:lnTo>
                <a:lnTo>
                  <a:pt x="22987" y="33782"/>
                </a:lnTo>
                <a:lnTo>
                  <a:pt x="21970" y="29971"/>
                </a:lnTo>
                <a:lnTo>
                  <a:pt x="20446" y="26924"/>
                </a:lnTo>
                <a:lnTo>
                  <a:pt x="18922" y="23876"/>
                </a:lnTo>
                <a:lnTo>
                  <a:pt x="16509" y="21462"/>
                </a:lnTo>
                <a:lnTo>
                  <a:pt x="13334" y="19685"/>
                </a:lnTo>
                <a:lnTo>
                  <a:pt x="10159" y="17907"/>
                </a:lnTo>
                <a:lnTo>
                  <a:pt x="5714" y="16256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241295" y="5545201"/>
            <a:ext cx="262890" cy="304800"/>
          </a:xfrm>
          <a:custGeom>
            <a:avLst/>
            <a:gdLst/>
            <a:ahLst/>
            <a:cxnLst/>
            <a:rect l="l" t="t" r="r" b="b"/>
            <a:pathLst>
              <a:path w="262889" h="304800">
                <a:moveTo>
                  <a:pt x="0" y="0"/>
                </a:moveTo>
                <a:lnTo>
                  <a:pt x="262763" y="0"/>
                </a:lnTo>
                <a:lnTo>
                  <a:pt x="262763" y="78346"/>
                </a:lnTo>
                <a:lnTo>
                  <a:pt x="232283" y="78346"/>
                </a:lnTo>
                <a:lnTo>
                  <a:pt x="229362" y="68224"/>
                </a:lnTo>
                <a:lnTo>
                  <a:pt x="227203" y="60794"/>
                </a:lnTo>
                <a:lnTo>
                  <a:pt x="225552" y="56032"/>
                </a:lnTo>
                <a:lnTo>
                  <a:pt x="223901" y="51269"/>
                </a:lnTo>
                <a:lnTo>
                  <a:pt x="222123" y="47205"/>
                </a:lnTo>
                <a:lnTo>
                  <a:pt x="220091" y="43865"/>
                </a:lnTo>
                <a:lnTo>
                  <a:pt x="218059" y="40512"/>
                </a:lnTo>
                <a:lnTo>
                  <a:pt x="215900" y="37718"/>
                </a:lnTo>
                <a:lnTo>
                  <a:pt x="197104" y="27178"/>
                </a:lnTo>
                <a:lnTo>
                  <a:pt x="193294" y="26415"/>
                </a:lnTo>
                <a:lnTo>
                  <a:pt x="188341" y="26162"/>
                </a:lnTo>
                <a:lnTo>
                  <a:pt x="182245" y="26162"/>
                </a:lnTo>
                <a:lnTo>
                  <a:pt x="166116" y="26162"/>
                </a:lnTo>
                <a:lnTo>
                  <a:pt x="166116" y="248678"/>
                </a:lnTo>
                <a:lnTo>
                  <a:pt x="166116" y="256578"/>
                </a:lnTo>
                <a:lnTo>
                  <a:pt x="166370" y="262559"/>
                </a:lnTo>
                <a:lnTo>
                  <a:pt x="166878" y="266649"/>
                </a:lnTo>
                <a:lnTo>
                  <a:pt x="167259" y="270751"/>
                </a:lnTo>
                <a:lnTo>
                  <a:pt x="168148" y="274066"/>
                </a:lnTo>
                <a:lnTo>
                  <a:pt x="180721" y="286969"/>
                </a:lnTo>
                <a:lnTo>
                  <a:pt x="183769" y="288239"/>
                </a:lnTo>
                <a:lnTo>
                  <a:pt x="187960" y="289242"/>
                </a:lnTo>
                <a:lnTo>
                  <a:pt x="193167" y="289979"/>
                </a:lnTo>
                <a:lnTo>
                  <a:pt x="193167" y="304723"/>
                </a:lnTo>
                <a:lnTo>
                  <a:pt x="69977" y="304723"/>
                </a:lnTo>
                <a:lnTo>
                  <a:pt x="69977" y="289979"/>
                </a:lnTo>
                <a:lnTo>
                  <a:pt x="76200" y="288937"/>
                </a:lnTo>
                <a:lnTo>
                  <a:pt x="81153" y="287566"/>
                </a:lnTo>
                <a:lnTo>
                  <a:pt x="96266" y="266649"/>
                </a:lnTo>
                <a:lnTo>
                  <a:pt x="96774" y="261823"/>
                </a:lnTo>
                <a:lnTo>
                  <a:pt x="96901" y="255828"/>
                </a:lnTo>
                <a:lnTo>
                  <a:pt x="96901" y="248678"/>
                </a:lnTo>
                <a:lnTo>
                  <a:pt x="96901" y="26162"/>
                </a:lnTo>
                <a:lnTo>
                  <a:pt x="78867" y="26162"/>
                </a:lnTo>
                <a:lnTo>
                  <a:pt x="69977" y="26162"/>
                </a:lnTo>
                <a:lnTo>
                  <a:pt x="63118" y="27178"/>
                </a:lnTo>
                <a:lnTo>
                  <a:pt x="58293" y="29210"/>
                </a:lnTo>
                <a:lnTo>
                  <a:pt x="53593" y="31368"/>
                </a:lnTo>
                <a:lnTo>
                  <a:pt x="49403" y="34543"/>
                </a:lnTo>
                <a:lnTo>
                  <a:pt x="45974" y="39115"/>
                </a:lnTo>
                <a:lnTo>
                  <a:pt x="42418" y="43522"/>
                </a:lnTo>
                <a:lnTo>
                  <a:pt x="39370" y="49517"/>
                </a:lnTo>
                <a:lnTo>
                  <a:pt x="36956" y="57035"/>
                </a:lnTo>
                <a:lnTo>
                  <a:pt x="34417" y="64541"/>
                </a:lnTo>
                <a:lnTo>
                  <a:pt x="32258" y="71653"/>
                </a:lnTo>
                <a:lnTo>
                  <a:pt x="30606" y="78346"/>
                </a:lnTo>
                <a:lnTo>
                  <a:pt x="0" y="78346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94942" y="5545201"/>
            <a:ext cx="276225" cy="308610"/>
          </a:xfrm>
          <a:custGeom>
            <a:avLst/>
            <a:gdLst/>
            <a:ahLst/>
            <a:cxnLst/>
            <a:rect l="l" t="t" r="r" b="b"/>
            <a:pathLst>
              <a:path w="276225" h="308610">
                <a:moveTo>
                  <a:pt x="0" y="0"/>
                </a:moveTo>
                <a:lnTo>
                  <a:pt x="117220" y="0"/>
                </a:lnTo>
                <a:lnTo>
                  <a:pt x="117220" y="14732"/>
                </a:lnTo>
                <a:lnTo>
                  <a:pt x="111125" y="16383"/>
                </a:lnTo>
                <a:lnTo>
                  <a:pt x="106552" y="18161"/>
                </a:lnTo>
                <a:lnTo>
                  <a:pt x="103758" y="19939"/>
                </a:lnTo>
                <a:lnTo>
                  <a:pt x="100837" y="21843"/>
                </a:lnTo>
                <a:lnTo>
                  <a:pt x="98551" y="24130"/>
                </a:lnTo>
                <a:lnTo>
                  <a:pt x="97155" y="26796"/>
                </a:lnTo>
                <a:lnTo>
                  <a:pt x="95631" y="29464"/>
                </a:lnTo>
                <a:lnTo>
                  <a:pt x="94614" y="33020"/>
                </a:lnTo>
                <a:lnTo>
                  <a:pt x="93980" y="37337"/>
                </a:lnTo>
                <a:lnTo>
                  <a:pt x="93344" y="41529"/>
                </a:lnTo>
                <a:lnTo>
                  <a:pt x="93090" y="47917"/>
                </a:lnTo>
                <a:lnTo>
                  <a:pt x="93090" y="56248"/>
                </a:lnTo>
                <a:lnTo>
                  <a:pt x="93090" y="203593"/>
                </a:lnTo>
                <a:lnTo>
                  <a:pt x="96682" y="242736"/>
                </a:lnTo>
                <a:lnTo>
                  <a:pt x="119887" y="276593"/>
                </a:lnTo>
                <a:lnTo>
                  <a:pt x="146938" y="282168"/>
                </a:lnTo>
                <a:lnTo>
                  <a:pt x="157559" y="281596"/>
                </a:lnTo>
                <a:lnTo>
                  <a:pt x="190341" y="262050"/>
                </a:lnTo>
                <a:lnTo>
                  <a:pt x="200882" y="213735"/>
                </a:lnTo>
                <a:lnTo>
                  <a:pt x="201168" y="198450"/>
                </a:lnTo>
                <a:lnTo>
                  <a:pt x="201168" y="56032"/>
                </a:lnTo>
                <a:lnTo>
                  <a:pt x="201168" y="44869"/>
                </a:lnTo>
                <a:lnTo>
                  <a:pt x="200659" y="37084"/>
                </a:lnTo>
                <a:lnTo>
                  <a:pt x="199644" y="32639"/>
                </a:lnTo>
                <a:lnTo>
                  <a:pt x="198755" y="28321"/>
                </a:lnTo>
                <a:lnTo>
                  <a:pt x="177545" y="14732"/>
                </a:lnTo>
                <a:lnTo>
                  <a:pt x="177545" y="0"/>
                </a:lnTo>
                <a:lnTo>
                  <a:pt x="275716" y="0"/>
                </a:lnTo>
                <a:lnTo>
                  <a:pt x="275716" y="14732"/>
                </a:lnTo>
                <a:lnTo>
                  <a:pt x="270382" y="16256"/>
                </a:lnTo>
                <a:lnTo>
                  <a:pt x="266064" y="17780"/>
                </a:lnTo>
                <a:lnTo>
                  <a:pt x="263016" y="19558"/>
                </a:lnTo>
                <a:lnTo>
                  <a:pt x="259841" y="21209"/>
                </a:lnTo>
                <a:lnTo>
                  <a:pt x="257428" y="23621"/>
                </a:lnTo>
                <a:lnTo>
                  <a:pt x="255905" y="26670"/>
                </a:lnTo>
                <a:lnTo>
                  <a:pt x="254253" y="29718"/>
                </a:lnTo>
                <a:lnTo>
                  <a:pt x="253110" y="33528"/>
                </a:lnTo>
                <a:lnTo>
                  <a:pt x="252730" y="38227"/>
                </a:lnTo>
                <a:lnTo>
                  <a:pt x="252221" y="42964"/>
                </a:lnTo>
                <a:lnTo>
                  <a:pt x="252094" y="48882"/>
                </a:lnTo>
                <a:lnTo>
                  <a:pt x="252094" y="56032"/>
                </a:lnTo>
                <a:lnTo>
                  <a:pt x="252094" y="195554"/>
                </a:lnTo>
                <a:lnTo>
                  <a:pt x="251809" y="208829"/>
                </a:lnTo>
                <a:lnTo>
                  <a:pt x="245020" y="250825"/>
                </a:lnTo>
                <a:lnTo>
                  <a:pt x="223202" y="284737"/>
                </a:lnTo>
                <a:lnTo>
                  <a:pt x="187543" y="302984"/>
                </a:lnTo>
                <a:lnTo>
                  <a:pt x="139953" y="308292"/>
                </a:lnTo>
                <a:lnTo>
                  <a:pt x="124739" y="307880"/>
                </a:lnTo>
                <a:lnTo>
                  <a:pt x="86359" y="301701"/>
                </a:lnTo>
                <a:lnTo>
                  <a:pt x="50800" y="281838"/>
                </a:lnTo>
                <a:lnTo>
                  <a:pt x="30480" y="249580"/>
                </a:lnTo>
                <a:lnTo>
                  <a:pt x="23875" y="200685"/>
                </a:lnTo>
                <a:lnTo>
                  <a:pt x="23875" y="56248"/>
                </a:lnTo>
                <a:lnTo>
                  <a:pt x="23875" y="49250"/>
                </a:lnTo>
                <a:lnTo>
                  <a:pt x="20446" y="27051"/>
                </a:lnTo>
                <a:lnTo>
                  <a:pt x="18922" y="24003"/>
                </a:lnTo>
                <a:lnTo>
                  <a:pt x="16509" y="21590"/>
                </a:lnTo>
                <a:lnTo>
                  <a:pt x="13334" y="19812"/>
                </a:lnTo>
                <a:lnTo>
                  <a:pt x="10032" y="17907"/>
                </a:lnTo>
                <a:lnTo>
                  <a:pt x="5714" y="16256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460119" y="5545201"/>
            <a:ext cx="217804" cy="304800"/>
          </a:xfrm>
          <a:custGeom>
            <a:avLst/>
            <a:gdLst/>
            <a:ahLst/>
            <a:cxnLst/>
            <a:rect l="l" t="t" r="r" b="b"/>
            <a:pathLst>
              <a:path w="217805" h="304800">
                <a:moveTo>
                  <a:pt x="0" y="0"/>
                </a:moveTo>
                <a:lnTo>
                  <a:pt x="117221" y="0"/>
                </a:lnTo>
                <a:lnTo>
                  <a:pt x="117221" y="14732"/>
                </a:lnTo>
                <a:lnTo>
                  <a:pt x="111887" y="16256"/>
                </a:lnTo>
                <a:lnTo>
                  <a:pt x="107568" y="17780"/>
                </a:lnTo>
                <a:lnTo>
                  <a:pt x="104521" y="19558"/>
                </a:lnTo>
                <a:lnTo>
                  <a:pt x="101346" y="21209"/>
                </a:lnTo>
                <a:lnTo>
                  <a:pt x="98933" y="23621"/>
                </a:lnTo>
                <a:lnTo>
                  <a:pt x="97281" y="26543"/>
                </a:lnTo>
                <a:lnTo>
                  <a:pt x="95503" y="29590"/>
                </a:lnTo>
                <a:lnTo>
                  <a:pt x="94361" y="33401"/>
                </a:lnTo>
                <a:lnTo>
                  <a:pt x="93853" y="38100"/>
                </a:lnTo>
                <a:lnTo>
                  <a:pt x="93344" y="42799"/>
                </a:lnTo>
                <a:lnTo>
                  <a:pt x="93090" y="48653"/>
                </a:lnTo>
                <a:lnTo>
                  <a:pt x="93090" y="55803"/>
                </a:lnTo>
                <a:lnTo>
                  <a:pt x="93090" y="278155"/>
                </a:lnTo>
                <a:lnTo>
                  <a:pt x="136397" y="278155"/>
                </a:lnTo>
                <a:lnTo>
                  <a:pt x="145034" y="278155"/>
                </a:lnTo>
                <a:lnTo>
                  <a:pt x="152019" y="276809"/>
                </a:lnTo>
                <a:lnTo>
                  <a:pt x="157225" y="274129"/>
                </a:lnTo>
                <a:lnTo>
                  <a:pt x="162433" y="271449"/>
                </a:lnTo>
                <a:lnTo>
                  <a:pt x="166878" y="267322"/>
                </a:lnTo>
                <a:lnTo>
                  <a:pt x="170687" y="261747"/>
                </a:lnTo>
                <a:lnTo>
                  <a:pt x="174498" y="256159"/>
                </a:lnTo>
                <a:lnTo>
                  <a:pt x="177800" y="248869"/>
                </a:lnTo>
                <a:lnTo>
                  <a:pt x="180467" y="239864"/>
                </a:lnTo>
                <a:lnTo>
                  <a:pt x="182445" y="233216"/>
                </a:lnTo>
                <a:lnTo>
                  <a:pt x="184197" y="226777"/>
                </a:lnTo>
                <a:lnTo>
                  <a:pt x="185735" y="220548"/>
                </a:lnTo>
                <a:lnTo>
                  <a:pt x="187070" y="214528"/>
                </a:lnTo>
                <a:lnTo>
                  <a:pt x="217678" y="214528"/>
                </a:lnTo>
                <a:lnTo>
                  <a:pt x="212725" y="304723"/>
                </a:lnTo>
                <a:lnTo>
                  <a:pt x="0" y="304723"/>
                </a:lnTo>
                <a:lnTo>
                  <a:pt x="0" y="289979"/>
                </a:lnTo>
                <a:lnTo>
                  <a:pt x="5587" y="288493"/>
                </a:lnTo>
                <a:lnTo>
                  <a:pt x="9906" y="286854"/>
                </a:lnTo>
                <a:lnTo>
                  <a:pt x="13081" y="285076"/>
                </a:lnTo>
                <a:lnTo>
                  <a:pt x="16256" y="283286"/>
                </a:lnTo>
                <a:lnTo>
                  <a:pt x="18668" y="280873"/>
                </a:lnTo>
                <a:lnTo>
                  <a:pt x="20193" y="277812"/>
                </a:lnTo>
                <a:lnTo>
                  <a:pt x="21843" y="274764"/>
                </a:lnTo>
                <a:lnTo>
                  <a:pt x="22859" y="270903"/>
                </a:lnTo>
                <a:lnTo>
                  <a:pt x="23240" y="266204"/>
                </a:lnTo>
                <a:lnTo>
                  <a:pt x="23749" y="261518"/>
                </a:lnTo>
                <a:lnTo>
                  <a:pt x="23875" y="255600"/>
                </a:lnTo>
                <a:lnTo>
                  <a:pt x="23875" y="248462"/>
                </a:lnTo>
                <a:lnTo>
                  <a:pt x="23875" y="56248"/>
                </a:lnTo>
                <a:lnTo>
                  <a:pt x="23875" y="49250"/>
                </a:lnTo>
                <a:lnTo>
                  <a:pt x="23749" y="43370"/>
                </a:lnTo>
                <a:lnTo>
                  <a:pt x="23368" y="38608"/>
                </a:lnTo>
                <a:lnTo>
                  <a:pt x="22987" y="33909"/>
                </a:lnTo>
                <a:lnTo>
                  <a:pt x="21971" y="29971"/>
                </a:lnTo>
                <a:lnTo>
                  <a:pt x="20446" y="27051"/>
                </a:lnTo>
                <a:lnTo>
                  <a:pt x="18922" y="24003"/>
                </a:lnTo>
                <a:lnTo>
                  <a:pt x="16509" y="21590"/>
                </a:lnTo>
                <a:lnTo>
                  <a:pt x="13334" y="19812"/>
                </a:lnTo>
                <a:lnTo>
                  <a:pt x="10159" y="17907"/>
                </a:lnTo>
                <a:lnTo>
                  <a:pt x="5715" y="16256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97813" y="5545201"/>
            <a:ext cx="287655" cy="306705"/>
          </a:xfrm>
          <a:custGeom>
            <a:avLst/>
            <a:gdLst/>
            <a:ahLst/>
            <a:cxnLst/>
            <a:rect l="l" t="t" r="r" b="b"/>
            <a:pathLst>
              <a:path w="287655" h="306704">
                <a:moveTo>
                  <a:pt x="0" y="0"/>
                </a:moveTo>
                <a:lnTo>
                  <a:pt x="123456" y="0"/>
                </a:lnTo>
                <a:lnTo>
                  <a:pt x="123456" y="14732"/>
                </a:lnTo>
                <a:lnTo>
                  <a:pt x="115709" y="15621"/>
                </a:lnTo>
                <a:lnTo>
                  <a:pt x="109981" y="17780"/>
                </a:lnTo>
                <a:lnTo>
                  <a:pt x="106260" y="21209"/>
                </a:lnTo>
                <a:lnTo>
                  <a:pt x="102539" y="24637"/>
                </a:lnTo>
                <a:lnTo>
                  <a:pt x="100685" y="29464"/>
                </a:lnTo>
                <a:lnTo>
                  <a:pt x="100685" y="35687"/>
                </a:lnTo>
                <a:lnTo>
                  <a:pt x="100685" y="40640"/>
                </a:lnTo>
                <a:lnTo>
                  <a:pt x="101130" y="45427"/>
                </a:lnTo>
                <a:lnTo>
                  <a:pt x="102019" y="50114"/>
                </a:lnTo>
                <a:lnTo>
                  <a:pt x="102908" y="54800"/>
                </a:lnTo>
                <a:lnTo>
                  <a:pt x="104775" y="62280"/>
                </a:lnTo>
                <a:lnTo>
                  <a:pt x="107607" y="72542"/>
                </a:lnTo>
                <a:lnTo>
                  <a:pt x="151803" y="232829"/>
                </a:lnTo>
                <a:lnTo>
                  <a:pt x="206946" y="73215"/>
                </a:lnTo>
                <a:lnTo>
                  <a:pt x="214083" y="44272"/>
                </a:lnTo>
                <a:lnTo>
                  <a:pt x="214083" y="38227"/>
                </a:lnTo>
                <a:lnTo>
                  <a:pt x="214083" y="30861"/>
                </a:lnTo>
                <a:lnTo>
                  <a:pt x="212191" y="25273"/>
                </a:lnTo>
                <a:lnTo>
                  <a:pt x="208394" y="21462"/>
                </a:lnTo>
                <a:lnTo>
                  <a:pt x="204597" y="17526"/>
                </a:lnTo>
                <a:lnTo>
                  <a:pt x="198754" y="15367"/>
                </a:lnTo>
                <a:lnTo>
                  <a:pt x="190868" y="14732"/>
                </a:lnTo>
                <a:lnTo>
                  <a:pt x="190868" y="0"/>
                </a:lnTo>
                <a:lnTo>
                  <a:pt x="287083" y="0"/>
                </a:lnTo>
                <a:lnTo>
                  <a:pt x="287083" y="14732"/>
                </a:lnTo>
                <a:lnTo>
                  <a:pt x="281431" y="15621"/>
                </a:lnTo>
                <a:lnTo>
                  <a:pt x="276631" y="17399"/>
                </a:lnTo>
                <a:lnTo>
                  <a:pt x="272694" y="20193"/>
                </a:lnTo>
                <a:lnTo>
                  <a:pt x="268744" y="22987"/>
                </a:lnTo>
                <a:lnTo>
                  <a:pt x="265175" y="26924"/>
                </a:lnTo>
                <a:lnTo>
                  <a:pt x="157162" y="306285"/>
                </a:lnTo>
                <a:lnTo>
                  <a:pt x="105587" y="306285"/>
                </a:lnTo>
                <a:lnTo>
                  <a:pt x="31927" y="56248"/>
                </a:lnTo>
                <a:lnTo>
                  <a:pt x="28651" y="45085"/>
                </a:lnTo>
                <a:lnTo>
                  <a:pt x="25895" y="37211"/>
                </a:lnTo>
                <a:lnTo>
                  <a:pt x="23660" y="32512"/>
                </a:lnTo>
                <a:lnTo>
                  <a:pt x="21424" y="27812"/>
                </a:lnTo>
                <a:lnTo>
                  <a:pt x="18529" y="24003"/>
                </a:lnTo>
                <a:lnTo>
                  <a:pt x="14960" y="21082"/>
                </a:lnTo>
                <a:lnTo>
                  <a:pt x="11379" y="18161"/>
                </a:lnTo>
                <a:lnTo>
                  <a:pt x="6400" y="16129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0900" y="5545201"/>
            <a:ext cx="224154" cy="304800"/>
          </a:xfrm>
          <a:custGeom>
            <a:avLst/>
            <a:gdLst/>
            <a:ahLst/>
            <a:cxnLst/>
            <a:rect l="l" t="t" r="r" b="b"/>
            <a:pathLst>
              <a:path w="224155" h="304800">
                <a:moveTo>
                  <a:pt x="0" y="0"/>
                </a:moveTo>
                <a:lnTo>
                  <a:pt x="221462" y="0"/>
                </a:lnTo>
                <a:lnTo>
                  <a:pt x="221462" y="70980"/>
                </a:lnTo>
                <a:lnTo>
                  <a:pt x="190880" y="70980"/>
                </a:lnTo>
                <a:lnTo>
                  <a:pt x="187335" y="61236"/>
                </a:lnTo>
                <a:lnTo>
                  <a:pt x="184069" y="53206"/>
                </a:lnTo>
                <a:lnTo>
                  <a:pt x="166090" y="30480"/>
                </a:lnTo>
                <a:lnTo>
                  <a:pt x="161328" y="27559"/>
                </a:lnTo>
                <a:lnTo>
                  <a:pt x="153225" y="26162"/>
                </a:lnTo>
                <a:lnTo>
                  <a:pt x="141757" y="26162"/>
                </a:lnTo>
                <a:lnTo>
                  <a:pt x="93090" y="26162"/>
                </a:lnTo>
                <a:lnTo>
                  <a:pt x="93090" y="133273"/>
                </a:lnTo>
                <a:lnTo>
                  <a:pt x="122567" y="133273"/>
                </a:lnTo>
                <a:lnTo>
                  <a:pt x="129108" y="133273"/>
                </a:lnTo>
                <a:lnTo>
                  <a:pt x="147231" y="121208"/>
                </a:lnTo>
                <a:lnTo>
                  <a:pt x="149682" y="116903"/>
                </a:lnTo>
                <a:lnTo>
                  <a:pt x="152031" y="110197"/>
                </a:lnTo>
                <a:lnTo>
                  <a:pt x="154266" y="101117"/>
                </a:lnTo>
                <a:lnTo>
                  <a:pt x="179489" y="101117"/>
                </a:lnTo>
                <a:lnTo>
                  <a:pt x="179489" y="191757"/>
                </a:lnTo>
                <a:lnTo>
                  <a:pt x="154266" y="191757"/>
                </a:lnTo>
                <a:lnTo>
                  <a:pt x="152184" y="183121"/>
                </a:lnTo>
                <a:lnTo>
                  <a:pt x="149872" y="176542"/>
                </a:lnTo>
                <a:lnTo>
                  <a:pt x="147345" y="171996"/>
                </a:lnTo>
                <a:lnTo>
                  <a:pt x="144818" y="167462"/>
                </a:lnTo>
                <a:lnTo>
                  <a:pt x="141795" y="164223"/>
                </a:lnTo>
                <a:lnTo>
                  <a:pt x="138303" y="162293"/>
                </a:lnTo>
                <a:lnTo>
                  <a:pt x="134797" y="160350"/>
                </a:lnTo>
                <a:lnTo>
                  <a:pt x="129552" y="159385"/>
                </a:lnTo>
                <a:lnTo>
                  <a:pt x="122567" y="159385"/>
                </a:lnTo>
                <a:lnTo>
                  <a:pt x="93090" y="159385"/>
                </a:lnTo>
                <a:lnTo>
                  <a:pt x="93090" y="278599"/>
                </a:lnTo>
                <a:lnTo>
                  <a:pt x="141541" y="278599"/>
                </a:lnTo>
                <a:lnTo>
                  <a:pt x="146748" y="278599"/>
                </a:lnTo>
                <a:lnTo>
                  <a:pt x="151142" y="278269"/>
                </a:lnTo>
                <a:lnTo>
                  <a:pt x="154711" y="277596"/>
                </a:lnTo>
                <a:lnTo>
                  <a:pt x="158280" y="276923"/>
                </a:lnTo>
                <a:lnTo>
                  <a:pt x="172453" y="267436"/>
                </a:lnTo>
                <a:lnTo>
                  <a:pt x="175056" y="264604"/>
                </a:lnTo>
                <a:lnTo>
                  <a:pt x="177368" y="261556"/>
                </a:lnTo>
                <a:lnTo>
                  <a:pt x="179374" y="258279"/>
                </a:lnTo>
                <a:lnTo>
                  <a:pt x="181381" y="255015"/>
                </a:lnTo>
                <a:lnTo>
                  <a:pt x="183502" y="250698"/>
                </a:lnTo>
                <a:lnTo>
                  <a:pt x="185737" y="245338"/>
                </a:lnTo>
                <a:lnTo>
                  <a:pt x="187972" y="239979"/>
                </a:lnTo>
                <a:lnTo>
                  <a:pt x="190423" y="232613"/>
                </a:lnTo>
                <a:lnTo>
                  <a:pt x="193103" y="223240"/>
                </a:lnTo>
                <a:lnTo>
                  <a:pt x="223697" y="223240"/>
                </a:lnTo>
                <a:lnTo>
                  <a:pt x="219455" y="304723"/>
                </a:lnTo>
                <a:lnTo>
                  <a:pt x="0" y="304723"/>
                </a:lnTo>
                <a:lnTo>
                  <a:pt x="0" y="289979"/>
                </a:lnTo>
                <a:lnTo>
                  <a:pt x="5511" y="288493"/>
                </a:lnTo>
                <a:lnTo>
                  <a:pt x="9867" y="286893"/>
                </a:lnTo>
                <a:lnTo>
                  <a:pt x="13068" y="285191"/>
                </a:lnTo>
                <a:lnTo>
                  <a:pt x="16255" y="283476"/>
                </a:lnTo>
                <a:lnTo>
                  <a:pt x="18643" y="281089"/>
                </a:lnTo>
                <a:lnTo>
                  <a:pt x="20205" y="278041"/>
                </a:lnTo>
                <a:lnTo>
                  <a:pt x="21767" y="274993"/>
                </a:lnTo>
                <a:lnTo>
                  <a:pt x="22771" y="271119"/>
                </a:lnTo>
                <a:lnTo>
                  <a:pt x="23215" y="266433"/>
                </a:lnTo>
                <a:lnTo>
                  <a:pt x="23672" y="261747"/>
                </a:lnTo>
                <a:lnTo>
                  <a:pt x="23888" y="255828"/>
                </a:lnTo>
                <a:lnTo>
                  <a:pt x="23888" y="248678"/>
                </a:lnTo>
                <a:lnTo>
                  <a:pt x="23888" y="56248"/>
                </a:lnTo>
                <a:lnTo>
                  <a:pt x="23888" y="49250"/>
                </a:lnTo>
                <a:lnTo>
                  <a:pt x="23698" y="43370"/>
                </a:lnTo>
                <a:lnTo>
                  <a:pt x="23329" y="38608"/>
                </a:lnTo>
                <a:lnTo>
                  <a:pt x="22961" y="33909"/>
                </a:lnTo>
                <a:lnTo>
                  <a:pt x="21996" y="29971"/>
                </a:lnTo>
                <a:lnTo>
                  <a:pt x="20434" y="27051"/>
                </a:lnTo>
                <a:lnTo>
                  <a:pt x="18872" y="24003"/>
                </a:lnTo>
                <a:lnTo>
                  <a:pt x="16484" y="21590"/>
                </a:lnTo>
                <a:lnTo>
                  <a:pt x="13284" y="19812"/>
                </a:lnTo>
                <a:lnTo>
                  <a:pt x="10083" y="17907"/>
                </a:lnTo>
                <a:lnTo>
                  <a:pt x="5664" y="16256"/>
                </a:lnTo>
                <a:lnTo>
                  <a:pt x="0" y="1473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962657" y="5543677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4">
                <a:moveTo>
                  <a:pt x="129921" y="0"/>
                </a:moveTo>
                <a:lnTo>
                  <a:pt x="189611" y="0"/>
                </a:lnTo>
                <a:lnTo>
                  <a:pt x="263271" y="249986"/>
                </a:lnTo>
                <a:lnTo>
                  <a:pt x="266573" y="261150"/>
                </a:lnTo>
                <a:lnTo>
                  <a:pt x="269240" y="269074"/>
                </a:lnTo>
                <a:lnTo>
                  <a:pt x="271525" y="273761"/>
                </a:lnTo>
                <a:lnTo>
                  <a:pt x="273685" y="278447"/>
                </a:lnTo>
                <a:lnTo>
                  <a:pt x="295148" y="291503"/>
                </a:lnTo>
                <a:lnTo>
                  <a:pt x="295148" y="306247"/>
                </a:lnTo>
                <a:lnTo>
                  <a:pt x="171958" y="306247"/>
                </a:lnTo>
                <a:lnTo>
                  <a:pt x="171958" y="291503"/>
                </a:lnTo>
                <a:lnTo>
                  <a:pt x="179705" y="290614"/>
                </a:lnTo>
                <a:lnTo>
                  <a:pt x="185419" y="288455"/>
                </a:lnTo>
                <a:lnTo>
                  <a:pt x="189103" y="285038"/>
                </a:lnTo>
                <a:lnTo>
                  <a:pt x="192912" y="281609"/>
                </a:lnTo>
                <a:lnTo>
                  <a:pt x="194691" y="276771"/>
                </a:lnTo>
                <a:lnTo>
                  <a:pt x="194691" y="270522"/>
                </a:lnTo>
                <a:lnTo>
                  <a:pt x="194691" y="265912"/>
                </a:lnTo>
                <a:lnTo>
                  <a:pt x="194183" y="260781"/>
                </a:lnTo>
                <a:lnTo>
                  <a:pt x="193167" y="255117"/>
                </a:lnTo>
                <a:lnTo>
                  <a:pt x="192150" y="249466"/>
                </a:lnTo>
                <a:lnTo>
                  <a:pt x="190373" y="242316"/>
                </a:lnTo>
                <a:lnTo>
                  <a:pt x="187960" y="233692"/>
                </a:lnTo>
                <a:lnTo>
                  <a:pt x="181991" y="211810"/>
                </a:lnTo>
                <a:lnTo>
                  <a:pt x="86614" y="211810"/>
                </a:lnTo>
                <a:lnTo>
                  <a:pt x="79248" y="233019"/>
                </a:lnTo>
                <a:lnTo>
                  <a:pt x="72136" y="261823"/>
                </a:lnTo>
                <a:lnTo>
                  <a:pt x="72136" y="268071"/>
                </a:lnTo>
                <a:lnTo>
                  <a:pt x="73588" y="277737"/>
                </a:lnTo>
                <a:lnTo>
                  <a:pt x="77946" y="284864"/>
                </a:lnTo>
                <a:lnTo>
                  <a:pt x="85209" y="289452"/>
                </a:lnTo>
                <a:lnTo>
                  <a:pt x="95377" y="291503"/>
                </a:lnTo>
                <a:lnTo>
                  <a:pt x="95377" y="306247"/>
                </a:lnTo>
                <a:lnTo>
                  <a:pt x="0" y="306247"/>
                </a:lnTo>
                <a:lnTo>
                  <a:pt x="0" y="291503"/>
                </a:lnTo>
                <a:lnTo>
                  <a:pt x="5587" y="290918"/>
                </a:lnTo>
                <a:lnTo>
                  <a:pt x="10414" y="288975"/>
                </a:lnTo>
                <a:lnTo>
                  <a:pt x="33998" y="255443"/>
                </a:lnTo>
                <a:lnTo>
                  <a:pt x="36830" y="247980"/>
                </a:lnTo>
                <a:lnTo>
                  <a:pt x="12992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38224" y="5543677"/>
            <a:ext cx="295275" cy="306705"/>
          </a:xfrm>
          <a:custGeom>
            <a:avLst/>
            <a:gdLst/>
            <a:ahLst/>
            <a:cxnLst/>
            <a:rect l="l" t="t" r="r" b="b"/>
            <a:pathLst>
              <a:path w="295275" h="306704">
                <a:moveTo>
                  <a:pt x="129933" y="0"/>
                </a:moveTo>
                <a:lnTo>
                  <a:pt x="189560" y="0"/>
                </a:lnTo>
                <a:lnTo>
                  <a:pt x="263220" y="249986"/>
                </a:lnTo>
                <a:lnTo>
                  <a:pt x="266522" y="261150"/>
                </a:lnTo>
                <a:lnTo>
                  <a:pt x="269189" y="269074"/>
                </a:lnTo>
                <a:lnTo>
                  <a:pt x="271475" y="273761"/>
                </a:lnTo>
                <a:lnTo>
                  <a:pt x="273634" y="278447"/>
                </a:lnTo>
                <a:lnTo>
                  <a:pt x="295097" y="291503"/>
                </a:lnTo>
                <a:lnTo>
                  <a:pt x="295097" y="306247"/>
                </a:lnTo>
                <a:lnTo>
                  <a:pt x="171907" y="306247"/>
                </a:lnTo>
                <a:lnTo>
                  <a:pt x="171907" y="291503"/>
                </a:lnTo>
                <a:lnTo>
                  <a:pt x="179654" y="290614"/>
                </a:lnTo>
                <a:lnTo>
                  <a:pt x="185369" y="288455"/>
                </a:lnTo>
                <a:lnTo>
                  <a:pt x="189052" y="285038"/>
                </a:lnTo>
                <a:lnTo>
                  <a:pt x="192862" y="281609"/>
                </a:lnTo>
                <a:lnTo>
                  <a:pt x="194640" y="276771"/>
                </a:lnTo>
                <a:lnTo>
                  <a:pt x="194640" y="270522"/>
                </a:lnTo>
                <a:lnTo>
                  <a:pt x="194640" y="265912"/>
                </a:lnTo>
                <a:lnTo>
                  <a:pt x="194132" y="260781"/>
                </a:lnTo>
                <a:lnTo>
                  <a:pt x="193116" y="255117"/>
                </a:lnTo>
                <a:lnTo>
                  <a:pt x="192100" y="249466"/>
                </a:lnTo>
                <a:lnTo>
                  <a:pt x="190322" y="242316"/>
                </a:lnTo>
                <a:lnTo>
                  <a:pt x="187909" y="233692"/>
                </a:lnTo>
                <a:lnTo>
                  <a:pt x="181940" y="211810"/>
                </a:lnTo>
                <a:lnTo>
                  <a:pt x="86614" y="211810"/>
                </a:lnTo>
                <a:lnTo>
                  <a:pt x="79248" y="233019"/>
                </a:lnTo>
                <a:lnTo>
                  <a:pt x="77165" y="238975"/>
                </a:lnTo>
                <a:lnTo>
                  <a:pt x="75463" y="244741"/>
                </a:lnTo>
                <a:lnTo>
                  <a:pt x="74117" y="250317"/>
                </a:lnTo>
                <a:lnTo>
                  <a:pt x="72783" y="255905"/>
                </a:lnTo>
                <a:lnTo>
                  <a:pt x="72110" y="261823"/>
                </a:lnTo>
                <a:lnTo>
                  <a:pt x="72110" y="268071"/>
                </a:lnTo>
                <a:lnTo>
                  <a:pt x="73560" y="277737"/>
                </a:lnTo>
                <a:lnTo>
                  <a:pt x="77912" y="284864"/>
                </a:lnTo>
                <a:lnTo>
                  <a:pt x="85167" y="289452"/>
                </a:lnTo>
                <a:lnTo>
                  <a:pt x="95326" y="291503"/>
                </a:lnTo>
                <a:lnTo>
                  <a:pt x="95326" y="306247"/>
                </a:lnTo>
                <a:lnTo>
                  <a:pt x="0" y="306247"/>
                </a:lnTo>
                <a:lnTo>
                  <a:pt x="0" y="291503"/>
                </a:lnTo>
                <a:lnTo>
                  <a:pt x="5511" y="290918"/>
                </a:lnTo>
                <a:lnTo>
                  <a:pt x="10350" y="288975"/>
                </a:lnTo>
                <a:lnTo>
                  <a:pt x="14516" y="285699"/>
                </a:lnTo>
                <a:lnTo>
                  <a:pt x="18681" y="282435"/>
                </a:lnTo>
                <a:lnTo>
                  <a:pt x="22479" y="277964"/>
                </a:lnTo>
                <a:lnTo>
                  <a:pt x="36830" y="247980"/>
                </a:lnTo>
                <a:lnTo>
                  <a:pt x="12993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702941" y="5541645"/>
            <a:ext cx="270510" cy="312420"/>
          </a:xfrm>
          <a:custGeom>
            <a:avLst/>
            <a:gdLst/>
            <a:ahLst/>
            <a:cxnLst/>
            <a:rect l="l" t="t" r="r" b="b"/>
            <a:pathLst>
              <a:path w="270510" h="312420">
                <a:moveTo>
                  <a:pt x="136778" y="0"/>
                </a:moveTo>
                <a:lnTo>
                  <a:pt x="195278" y="9540"/>
                </a:lnTo>
                <a:lnTo>
                  <a:pt x="237108" y="38226"/>
                </a:lnTo>
                <a:lnTo>
                  <a:pt x="262143" y="85839"/>
                </a:lnTo>
                <a:lnTo>
                  <a:pt x="270509" y="152006"/>
                </a:lnTo>
                <a:lnTo>
                  <a:pt x="269890" y="172356"/>
                </a:lnTo>
                <a:lnTo>
                  <a:pt x="260603" y="224447"/>
                </a:lnTo>
                <a:lnTo>
                  <a:pt x="241030" y="263732"/>
                </a:lnTo>
                <a:lnTo>
                  <a:pt x="212248" y="290976"/>
                </a:lnTo>
                <a:lnTo>
                  <a:pt x="175325" y="306699"/>
                </a:lnTo>
                <a:lnTo>
                  <a:pt x="131444" y="311848"/>
                </a:lnTo>
                <a:lnTo>
                  <a:pt x="100705" y="309448"/>
                </a:lnTo>
                <a:lnTo>
                  <a:pt x="51417" y="290245"/>
                </a:lnTo>
                <a:lnTo>
                  <a:pt x="18484" y="251862"/>
                </a:lnTo>
                <a:lnTo>
                  <a:pt x="2049" y="194380"/>
                </a:lnTo>
                <a:lnTo>
                  <a:pt x="0" y="158483"/>
                </a:lnTo>
                <a:lnTo>
                  <a:pt x="998" y="134280"/>
                </a:lnTo>
                <a:lnTo>
                  <a:pt x="8947" y="91360"/>
                </a:lnTo>
                <a:lnTo>
                  <a:pt x="24826" y="55909"/>
                </a:lnTo>
                <a:lnTo>
                  <a:pt x="62991" y="18541"/>
                </a:lnTo>
                <a:lnTo>
                  <a:pt x="116087" y="1146"/>
                </a:lnTo>
                <a:lnTo>
                  <a:pt x="13677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338237" y="5849620"/>
            <a:ext cx="78570" cy="2026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42640" y="5782500"/>
            <a:ext cx="60071" cy="674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342640" y="5641631"/>
            <a:ext cx="60071" cy="674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342640" y="5782500"/>
            <a:ext cx="60325" cy="67945"/>
          </a:xfrm>
          <a:custGeom>
            <a:avLst/>
            <a:gdLst/>
            <a:ahLst/>
            <a:cxnLst/>
            <a:rect l="l" t="t" r="r" b="b"/>
            <a:pathLst>
              <a:path w="60325" h="67945">
                <a:moveTo>
                  <a:pt x="0" y="0"/>
                </a:moveTo>
                <a:lnTo>
                  <a:pt x="60071" y="0"/>
                </a:lnTo>
                <a:lnTo>
                  <a:pt x="60071" y="67424"/>
                </a:lnTo>
                <a:lnTo>
                  <a:pt x="0" y="674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342640" y="5641631"/>
            <a:ext cx="60325" cy="67945"/>
          </a:xfrm>
          <a:custGeom>
            <a:avLst/>
            <a:gdLst/>
            <a:ahLst/>
            <a:cxnLst/>
            <a:rect l="l" t="t" r="r" b="b"/>
            <a:pathLst>
              <a:path w="60325" h="67945">
                <a:moveTo>
                  <a:pt x="0" y="0"/>
                </a:moveTo>
                <a:lnTo>
                  <a:pt x="60071" y="0"/>
                </a:lnTo>
                <a:lnTo>
                  <a:pt x="60071" y="67424"/>
                </a:lnTo>
                <a:lnTo>
                  <a:pt x="0" y="6742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604824" y="137540"/>
            <a:ext cx="7920990" cy="6366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997835" algn="just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Cambria"/>
                <a:cs typeface="Cambria"/>
              </a:rPr>
              <a:t>Collection of information  </a:t>
            </a:r>
            <a:r>
              <a:rPr sz="3600" spc="-10" dirty="0">
                <a:latin typeface="Cambria"/>
                <a:cs typeface="Cambria"/>
              </a:rPr>
              <a:t>about </a:t>
            </a:r>
            <a:r>
              <a:rPr sz="3600" spc="-5" dirty="0">
                <a:latin typeface="Cambria"/>
                <a:cs typeface="Cambria"/>
              </a:rPr>
              <a:t>patients health</a:t>
            </a:r>
            <a:r>
              <a:rPr sz="3600" spc="5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condition</a:t>
            </a:r>
            <a:endParaRPr sz="3600">
              <a:latin typeface="Cambria"/>
              <a:cs typeface="Cambria"/>
            </a:endParaRPr>
          </a:p>
          <a:p>
            <a:pPr marL="12700" marR="5715" indent="3028315" algn="just">
              <a:lnSpc>
                <a:spcPct val="100000"/>
              </a:lnSpc>
              <a:spcBef>
                <a:spcPts val="600"/>
              </a:spcBef>
            </a:pPr>
            <a:r>
              <a:rPr sz="3600" spc="-10" dirty="0">
                <a:latin typeface="Cambria"/>
                <a:cs typeface="Cambria"/>
              </a:rPr>
              <a:t>Identify </a:t>
            </a:r>
            <a:r>
              <a:rPr sz="3600" spc="-5" dirty="0">
                <a:latin typeface="Cambria"/>
                <a:cs typeface="Cambria"/>
              </a:rPr>
              <a:t>the </a:t>
            </a:r>
            <a:r>
              <a:rPr sz="3600" spc="-10" dirty="0">
                <a:latin typeface="Cambria"/>
                <a:cs typeface="Cambria"/>
              </a:rPr>
              <a:t>patients  problems </a:t>
            </a:r>
            <a:r>
              <a:rPr sz="3600" spc="-15" dirty="0">
                <a:latin typeface="Cambria"/>
                <a:cs typeface="Cambria"/>
              </a:rPr>
              <a:t>from </a:t>
            </a:r>
            <a:r>
              <a:rPr sz="3600" spc="-10" dirty="0">
                <a:latin typeface="Cambria"/>
                <a:cs typeface="Cambria"/>
              </a:rPr>
              <a:t>collected</a:t>
            </a:r>
            <a:r>
              <a:rPr sz="3600" spc="5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data</a:t>
            </a:r>
            <a:endParaRPr sz="3600">
              <a:latin typeface="Cambria"/>
              <a:cs typeface="Cambria"/>
            </a:endParaRPr>
          </a:p>
          <a:p>
            <a:pPr marL="12700" marR="5080" indent="2618105" algn="just">
              <a:lnSpc>
                <a:spcPct val="100000"/>
              </a:lnSpc>
              <a:spcBef>
                <a:spcPts val="605"/>
              </a:spcBef>
            </a:pPr>
            <a:r>
              <a:rPr sz="3600" spc="-5" dirty="0">
                <a:latin typeface="Cambria"/>
                <a:cs typeface="Cambria"/>
              </a:rPr>
              <a:t>Set the </a:t>
            </a:r>
            <a:r>
              <a:rPr sz="3600" spc="-10" dirty="0">
                <a:latin typeface="Cambria"/>
                <a:cs typeface="Cambria"/>
              </a:rPr>
              <a:t>goal </a:t>
            </a:r>
            <a:r>
              <a:rPr sz="3600" spc="-5" dirty="0">
                <a:latin typeface="Cambria"/>
                <a:cs typeface="Cambria"/>
              </a:rPr>
              <a:t>of </a:t>
            </a:r>
            <a:r>
              <a:rPr sz="3600" spc="-15" dirty="0">
                <a:latin typeface="Cambria"/>
                <a:cs typeface="Cambria"/>
              </a:rPr>
              <a:t>care </a:t>
            </a:r>
            <a:r>
              <a:rPr sz="3600" spc="-5" dirty="0">
                <a:latin typeface="Cambria"/>
                <a:cs typeface="Cambria"/>
              </a:rPr>
              <a:t>and  started and </a:t>
            </a:r>
            <a:r>
              <a:rPr sz="3600" dirty="0">
                <a:latin typeface="Cambria"/>
                <a:cs typeface="Cambria"/>
              </a:rPr>
              <a:t>identify </a:t>
            </a:r>
            <a:r>
              <a:rPr sz="3600" spc="-10" dirty="0">
                <a:latin typeface="Cambria"/>
                <a:cs typeface="Cambria"/>
              </a:rPr>
              <a:t>appropriate nursing  actions</a:t>
            </a:r>
            <a:endParaRPr sz="3600">
              <a:latin typeface="Cambria"/>
              <a:cs typeface="Cambria"/>
            </a:endParaRPr>
          </a:p>
          <a:p>
            <a:pPr marL="4359275" algn="just">
              <a:lnSpc>
                <a:spcPct val="100000"/>
              </a:lnSpc>
              <a:spcBef>
                <a:spcPts val="600"/>
              </a:spcBef>
            </a:pPr>
            <a:r>
              <a:rPr sz="3600" dirty="0">
                <a:latin typeface="Cambria"/>
                <a:cs typeface="Cambria"/>
              </a:rPr>
              <a:t>Putting </a:t>
            </a:r>
            <a:r>
              <a:rPr sz="3600" spc="-5" dirty="0">
                <a:latin typeface="Cambria"/>
                <a:cs typeface="Cambria"/>
              </a:rPr>
              <a:t>the</a:t>
            </a:r>
            <a:r>
              <a:rPr sz="3600" spc="140" dirty="0">
                <a:latin typeface="Cambria"/>
                <a:cs typeface="Cambria"/>
              </a:rPr>
              <a:t> </a:t>
            </a:r>
            <a:r>
              <a:rPr sz="3600" spc="-10" dirty="0">
                <a:latin typeface="Cambria"/>
                <a:cs typeface="Cambria"/>
              </a:rPr>
              <a:t>plan</a:t>
            </a:r>
            <a:endParaRPr sz="36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</a:pPr>
            <a:r>
              <a:rPr sz="3600" spc="-10" dirty="0">
                <a:latin typeface="Cambria"/>
                <a:cs typeface="Cambria"/>
              </a:rPr>
              <a:t>into</a:t>
            </a:r>
            <a:r>
              <a:rPr sz="3600" spc="-15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action</a:t>
            </a:r>
            <a:endParaRPr sz="3600">
              <a:latin typeface="Cambria"/>
              <a:cs typeface="Cambria"/>
            </a:endParaRPr>
          </a:p>
          <a:p>
            <a:pPr marL="3205480" algn="just">
              <a:lnSpc>
                <a:spcPct val="100000"/>
              </a:lnSpc>
              <a:spcBef>
                <a:spcPts val="600"/>
              </a:spcBef>
            </a:pPr>
            <a:r>
              <a:rPr sz="3600" spc="-30" dirty="0">
                <a:latin typeface="Cambria"/>
                <a:cs typeface="Cambria"/>
              </a:rPr>
              <a:t>Evaluate </a:t>
            </a:r>
            <a:r>
              <a:rPr sz="3600" spc="-5" dirty="0">
                <a:latin typeface="Cambria"/>
                <a:cs typeface="Cambria"/>
              </a:rPr>
              <a:t>if goals</a:t>
            </a:r>
            <a:r>
              <a:rPr sz="3600" spc="235" dirty="0">
                <a:latin typeface="Cambria"/>
                <a:cs typeface="Cambria"/>
              </a:rPr>
              <a:t> </a:t>
            </a:r>
            <a:r>
              <a:rPr sz="3600" spc="-25" dirty="0">
                <a:latin typeface="Cambria"/>
                <a:cs typeface="Cambria"/>
              </a:rPr>
              <a:t>are</a:t>
            </a:r>
            <a:endParaRPr sz="3600">
              <a:latin typeface="Cambria"/>
              <a:cs typeface="Cambria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3600" spc="-20" dirty="0">
                <a:latin typeface="Cambria"/>
                <a:cs typeface="Cambria"/>
              </a:rPr>
              <a:t>achieved </a:t>
            </a:r>
            <a:r>
              <a:rPr sz="3600" spc="-5" dirty="0">
                <a:latin typeface="Cambria"/>
                <a:cs typeface="Cambria"/>
              </a:rPr>
              <a:t>or</a:t>
            </a:r>
            <a:r>
              <a:rPr sz="3600" spc="25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not</a:t>
            </a:r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9999" y="808119"/>
            <a:ext cx="5411340" cy="2481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3680" y="431419"/>
            <a:ext cx="5393817" cy="381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52768" y="507237"/>
            <a:ext cx="98425" cy="154305"/>
          </a:xfrm>
          <a:custGeom>
            <a:avLst/>
            <a:gdLst/>
            <a:ahLst/>
            <a:cxnLst/>
            <a:rect l="l" t="t" r="r" b="b"/>
            <a:pathLst>
              <a:path w="98425" h="154304">
                <a:moveTo>
                  <a:pt x="54609" y="0"/>
                </a:moveTo>
                <a:lnTo>
                  <a:pt x="0" y="153797"/>
                </a:lnTo>
                <a:lnTo>
                  <a:pt x="98298" y="153797"/>
                </a:lnTo>
                <a:lnTo>
                  <a:pt x="5460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38596" y="507237"/>
            <a:ext cx="98425" cy="154305"/>
          </a:xfrm>
          <a:custGeom>
            <a:avLst/>
            <a:gdLst/>
            <a:ahLst/>
            <a:cxnLst/>
            <a:rect l="l" t="t" r="r" b="b"/>
            <a:pathLst>
              <a:path w="98425" h="154304">
                <a:moveTo>
                  <a:pt x="54609" y="0"/>
                </a:moveTo>
                <a:lnTo>
                  <a:pt x="0" y="153797"/>
                </a:lnTo>
                <a:lnTo>
                  <a:pt x="98298" y="153797"/>
                </a:lnTo>
                <a:lnTo>
                  <a:pt x="5460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91123" y="467741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29" h="308609">
                <a:moveTo>
                  <a:pt x="24384" y="0"/>
                </a:moveTo>
                <a:lnTo>
                  <a:pt x="13080" y="0"/>
                </a:lnTo>
                <a:lnTo>
                  <a:pt x="4952" y="126"/>
                </a:lnTo>
                <a:lnTo>
                  <a:pt x="0" y="508"/>
                </a:lnTo>
                <a:lnTo>
                  <a:pt x="0" y="307721"/>
                </a:lnTo>
                <a:lnTo>
                  <a:pt x="3301" y="308229"/>
                </a:lnTo>
                <a:lnTo>
                  <a:pt x="11556" y="308610"/>
                </a:lnTo>
                <a:lnTo>
                  <a:pt x="24891" y="308610"/>
                </a:lnTo>
                <a:lnTo>
                  <a:pt x="64575" y="303680"/>
                </a:lnTo>
                <a:lnTo>
                  <a:pt x="101346" y="281813"/>
                </a:lnTo>
                <a:lnTo>
                  <a:pt x="123098" y="247255"/>
                </a:lnTo>
                <a:lnTo>
                  <a:pt x="135509" y="196532"/>
                </a:lnTo>
                <a:lnTo>
                  <a:pt x="137922" y="152908"/>
                </a:lnTo>
                <a:lnTo>
                  <a:pt x="137062" y="128021"/>
                </a:lnTo>
                <a:lnTo>
                  <a:pt x="130153" y="84917"/>
                </a:lnTo>
                <a:lnTo>
                  <a:pt x="107314" y="36941"/>
                </a:lnTo>
                <a:lnTo>
                  <a:pt x="71568" y="9108"/>
                </a:lnTo>
                <a:lnTo>
                  <a:pt x="2438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17472" y="467741"/>
            <a:ext cx="138430" cy="308610"/>
          </a:xfrm>
          <a:custGeom>
            <a:avLst/>
            <a:gdLst/>
            <a:ahLst/>
            <a:cxnLst/>
            <a:rect l="l" t="t" r="r" b="b"/>
            <a:pathLst>
              <a:path w="138430" h="308609">
                <a:moveTo>
                  <a:pt x="24384" y="0"/>
                </a:moveTo>
                <a:lnTo>
                  <a:pt x="13080" y="0"/>
                </a:lnTo>
                <a:lnTo>
                  <a:pt x="4953" y="126"/>
                </a:lnTo>
                <a:lnTo>
                  <a:pt x="0" y="508"/>
                </a:lnTo>
                <a:lnTo>
                  <a:pt x="0" y="307721"/>
                </a:lnTo>
                <a:lnTo>
                  <a:pt x="3302" y="308229"/>
                </a:lnTo>
                <a:lnTo>
                  <a:pt x="11557" y="308610"/>
                </a:lnTo>
                <a:lnTo>
                  <a:pt x="24891" y="308610"/>
                </a:lnTo>
                <a:lnTo>
                  <a:pt x="64575" y="303680"/>
                </a:lnTo>
                <a:lnTo>
                  <a:pt x="101346" y="281813"/>
                </a:lnTo>
                <a:lnTo>
                  <a:pt x="123098" y="247255"/>
                </a:lnTo>
                <a:lnTo>
                  <a:pt x="135509" y="196532"/>
                </a:lnTo>
                <a:lnTo>
                  <a:pt x="137922" y="152908"/>
                </a:lnTo>
                <a:lnTo>
                  <a:pt x="137062" y="128021"/>
                </a:lnTo>
                <a:lnTo>
                  <a:pt x="130153" y="84917"/>
                </a:lnTo>
                <a:lnTo>
                  <a:pt x="107315" y="36941"/>
                </a:lnTo>
                <a:lnTo>
                  <a:pt x="71568" y="9108"/>
                </a:lnTo>
                <a:lnTo>
                  <a:pt x="24384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987930" y="463295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80" h="318134">
                <a:moveTo>
                  <a:pt x="78105" y="0"/>
                </a:moveTo>
                <a:lnTo>
                  <a:pt x="30188" y="21270"/>
                </a:lnTo>
                <a:lnTo>
                  <a:pt x="10876" y="59350"/>
                </a:lnTo>
                <a:lnTo>
                  <a:pt x="1212" y="117695"/>
                </a:lnTo>
                <a:lnTo>
                  <a:pt x="0" y="154558"/>
                </a:lnTo>
                <a:lnTo>
                  <a:pt x="1238" y="193161"/>
                </a:lnTo>
                <a:lnTo>
                  <a:pt x="11144" y="254553"/>
                </a:lnTo>
                <a:lnTo>
                  <a:pt x="31025" y="294963"/>
                </a:lnTo>
                <a:lnTo>
                  <a:pt x="80263" y="317626"/>
                </a:lnTo>
                <a:lnTo>
                  <a:pt x="90431" y="316914"/>
                </a:lnTo>
                <a:lnTo>
                  <a:pt x="129397" y="292687"/>
                </a:lnTo>
                <a:lnTo>
                  <a:pt x="147827" y="252412"/>
                </a:lnTo>
                <a:lnTo>
                  <a:pt x="154775" y="212179"/>
                </a:lnTo>
                <a:lnTo>
                  <a:pt x="156971" y="165226"/>
                </a:lnTo>
                <a:lnTo>
                  <a:pt x="156446" y="139176"/>
                </a:lnTo>
                <a:lnTo>
                  <a:pt x="152203" y="93646"/>
                </a:lnTo>
                <a:lnTo>
                  <a:pt x="137636" y="41941"/>
                </a:lnTo>
                <a:lnTo>
                  <a:pt x="113162" y="10501"/>
                </a:lnTo>
                <a:lnTo>
                  <a:pt x="7810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260972" y="435737"/>
            <a:ext cx="321945" cy="372745"/>
          </a:xfrm>
          <a:custGeom>
            <a:avLst/>
            <a:gdLst/>
            <a:ahLst/>
            <a:cxnLst/>
            <a:rect l="l" t="t" r="r" b="b"/>
            <a:pathLst>
              <a:path w="321945" h="372745">
                <a:moveTo>
                  <a:pt x="0" y="0"/>
                </a:moveTo>
                <a:lnTo>
                  <a:pt x="321436" y="0"/>
                </a:lnTo>
                <a:lnTo>
                  <a:pt x="321436" y="95885"/>
                </a:lnTo>
                <a:lnTo>
                  <a:pt x="284099" y="95885"/>
                </a:lnTo>
                <a:lnTo>
                  <a:pt x="281594" y="87189"/>
                </a:lnTo>
                <a:lnTo>
                  <a:pt x="279400" y="79756"/>
                </a:lnTo>
                <a:lnTo>
                  <a:pt x="269112" y="53721"/>
                </a:lnTo>
                <a:lnTo>
                  <a:pt x="266700" y="49529"/>
                </a:lnTo>
                <a:lnTo>
                  <a:pt x="264159" y="46100"/>
                </a:lnTo>
                <a:lnTo>
                  <a:pt x="261366" y="43434"/>
                </a:lnTo>
                <a:lnTo>
                  <a:pt x="258699" y="40639"/>
                </a:lnTo>
                <a:lnTo>
                  <a:pt x="255777" y="38480"/>
                </a:lnTo>
                <a:lnTo>
                  <a:pt x="252602" y="36829"/>
                </a:lnTo>
                <a:lnTo>
                  <a:pt x="249554" y="35178"/>
                </a:lnTo>
                <a:lnTo>
                  <a:pt x="245618" y="34036"/>
                </a:lnTo>
                <a:lnTo>
                  <a:pt x="241046" y="33147"/>
                </a:lnTo>
                <a:lnTo>
                  <a:pt x="236347" y="32385"/>
                </a:lnTo>
                <a:lnTo>
                  <a:pt x="230377" y="32003"/>
                </a:lnTo>
                <a:lnTo>
                  <a:pt x="222885" y="32003"/>
                </a:lnTo>
                <a:lnTo>
                  <a:pt x="203200" y="32003"/>
                </a:lnTo>
                <a:lnTo>
                  <a:pt x="203200" y="304291"/>
                </a:lnTo>
                <a:lnTo>
                  <a:pt x="203200" y="313816"/>
                </a:lnTo>
                <a:lnTo>
                  <a:pt x="203453" y="321183"/>
                </a:lnTo>
                <a:lnTo>
                  <a:pt x="204088" y="326263"/>
                </a:lnTo>
                <a:lnTo>
                  <a:pt x="204597" y="331215"/>
                </a:lnTo>
                <a:lnTo>
                  <a:pt x="205612" y="335279"/>
                </a:lnTo>
                <a:lnTo>
                  <a:pt x="207010" y="338327"/>
                </a:lnTo>
                <a:lnTo>
                  <a:pt x="208534" y="341502"/>
                </a:lnTo>
                <a:lnTo>
                  <a:pt x="210312" y="343915"/>
                </a:lnTo>
                <a:lnTo>
                  <a:pt x="212343" y="345821"/>
                </a:lnTo>
                <a:lnTo>
                  <a:pt x="214502" y="347852"/>
                </a:lnTo>
                <a:lnTo>
                  <a:pt x="236219" y="354711"/>
                </a:lnTo>
                <a:lnTo>
                  <a:pt x="236219" y="372745"/>
                </a:lnTo>
                <a:lnTo>
                  <a:pt x="85471" y="372745"/>
                </a:lnTo>
                <a:lnTo>
                  <a:pt x="85471" y="354711"/>
                </a:lnTo>
                <a:lnTo>
                  <a:pt x="93090" y="353440"/>
                </a:lnTo>
                <a:lnTo>
                  <a:pt x="99187" y="351789"/>
                </a:lnTo>
                <a:lnTo>
                  <a:pt x="103631" y="349758"/>
                </a:lnTo>
                <a:lnTo>
                  <a:pt x="108076" y="347599"/>
                </a:lnTo>
                <a:lnTo>
                  <a:pt x="111505" y="344677"/>
                </a:lnTo>
                <a:lnTo>
                  <a:pt x="113664" y="340867"/>
                </a:lnTo>
                <a:lnTo>
                  <a:pt x="115824" y="337058"/>
                </a:lnTo>
                <a:lnTo>
                  <a:pt x="117221" y="332104"/>
                </a:lnTo>
                <a:lnTo>
                  <a:pt x="117728" y="326263"/>
                </a:lnTo>
                <a:lnTo>
                  <a:pt x="118237" y="320293"/>
                </a:lnTo>
                <a:lnTo>
                  <a:pt x="118490" y="312927"/>
                </a:lnTo>
                <a:lnTo>
                  <a:pt x="118490" y="304291"/>
                </a:lnTo>
                <a:lnTo>
                  <a:pt x="118490" y="32003"/>
                </a:lnTo>
                <a:lnTo>
                  <a:pt x="96392" y="32003"/>
                </a:lnTo>
                <a:lnTo>
                  <a:pt x="88677" y="32242"/>
                </a:lnTo>
                <a:lnTo>
                  <a:pt x="56134" y="47751"/>
                </a:lnTo>
                <a:lnTo>
                  <a:pt x="51815" y="53212"/>
                </a:lnTo>
                <a:lnTo>
                  <a:pt x="39084" y="89618"/>
                </a:lnTo>
                <a:lnTo>
                  <a:pt x="37464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77332" y="435737"/>
            <a:ext cx="339725" cy="372745"/>
          </a:xfrm>
          <a:custGeom>
            <a:avLst/>
            <a:gdLst/>
            <a:ahLst/>
            <a:cxnLst/>
            <a:rect l="l" t="t" r="r" b="b"/>
            <a:pathLst>
              <a:path w="339725" h="372745">
                <a:moveTo>
                  <a:pt x="0" y="0"/>
                </a:moveTo>
                <a:lnTo>
                  <a:pt x="141985" y="0"/>
                </a:lnTo>
                <a:lnTo>
                  <a:pt x="163822" y="450"/>
                </a:lnTo>
                <a:lnTo>
                  <a:pt x="201922" y="4018"/>
                </a:lnTo>
                <a:lnTo>
                  <a:pt x="247030" y="16240"/>
                </a:lnTo>
                <a:lnTo>
                  <a:pt x="283803" y="37516"/>
                </a:lnTo>
                <a:lnTo>
                  <a:pt x="310895" y="65912"/>
                </a:lnTo>
                <a:lnTo>
                  <a:pt x="328612" y="101488"/>
                </a:lnTo>
                <a:lnTo>
                  <a:pt x="337931" y="144875"/>
                </a:lnTo>
                <a:lnTo>
                  <a:pt x="339725" y="178308"/>
                </a:lnTo>
                <a:lnTo>
                  <a:pt x="339103" y="199094"/>
                </a:lnTo>
                <a:lnTo>
                  <a:pt x="334099" y="237333"/>
                </a:lnTo>
                <a:lnTo>
                  <a:pt x="317245" y="286194"/>
                </a:lnTo>
                <a:lnTo>
                  <a:pt x="290468" y="322980"/>
                </a:lnTo>
                <a:lnTo>
                  <a:pt x="256285" y="348234"/>
                </a:lnTo>
                <a:lnTo>
                  <a:pt x="213137" y="364486"/>
                </a:lnTo>
                <a:lnTo>
                  <a:pt x="164163" y="371522"/>
                </a:lnTo>
                <a:lnTo>
                  <a:pt x="123951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0" y="352933"/>
                </a:lnTo>
                <a:lnTo>
                  <a:pt x="12064" y="351027"/>
                </a:lnTo>
                <a:lnTo>
                  <a:pt x="15875" y="348868"/>
                </a:lnTo>
                <a:lnTo>
                  <a:pt x="19812" y="346837"/>
                </a:lnTo>
                <a:lnTo>
                  <a:pt x="22732" y="343915"/>
                </a:lnTo>
                <a:lnTo>
                  <a:pt x="24637" y="340105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5882"/>
                </a:lnTo>
                <a:lnTo>
                  <a:pt x="28955" y="320166"/>
                </a:lnTo>
                <a:lnTo>
                  <a:pt x="29209" y="312927"/>
                </a:lnTo>
                <a:lnTo>
                  <a:pt x="29209" y="304291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5" y="53086"/>
                </a:lnTo>
                <a:lnTo>
                  <a:pt x="28447" y="47243"/>
                </a:lnTo>
                <a:lnTo>
                  <a:pt x="28066" y="41401"/>
                </a:lnTo>
                <a:lnTo>
                  <a:pt x="26796" y="367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13859" y="435737"/>
            <a:ext cx="332105" cy="372745"/>
          </a:xfrm>
          <a:custGeom>
            <a:avLst/>
            <a:gdLst/>
            <a:ahLst/>
            <a:cxnLst/>
            <a:rect l="l" t="t" r="r" b="b"/>
            <a:pathLst>
              <a:path w="332104" h="372745">
                <a:moveTo>
                  <a:pt x="0" y="0"/>
                </a:moveTo>
                <a:lnTo>
                  <a:pt x="110616" y="0"/>
                </a:lnTo>
                <a:lnTo>
                  <a:pt x="207263" y="167893"/>
                </a:lnTo>
                <a:lnTo>
                  <a:pt x="230758" y="210820"/>
                </a:lnTo>
                <a:lnTo>
                  <a:pt x="250654" y="249681"/>
                </a:lnTo>
                <a:lnTo>
                  <a:pt x="256412" y="261874"/>
                </a:lnTo>
                <a:lnTo>
                  <a:pt x="260857" y="261874"/>
                </a:lnTo>
                <a:lnTo>
                  <a:pt x="259524" y="228518"/>
                </a:lnTo>
                <a:lnTo>
                  <a:pt x="258572" y="193627"/>
                </a:lnTo>
                <a:lnTo>
                  <a:pt x="258000" y="157235"/>
                </a:lnTo>
                <a:lnTo>
                  <a:pt x="257810" y="119379"/>
                </a:lnTo>
                <a:lnTo>
                  <a:pt x="257810" y="68579"/>
                </a:lnTo>
                <a:lnTo>
                  <a:pt x="257734" y="60321"/>
                </a:lnTo>
                <a:lnTo>
                  <a:pt x="252221" y="30861"/>
                </a:lnTo>
                <a:lnTo>
                  <a:pt x="250316" y="28066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612" y="20447"/>
                </a:lnTo>
                <a:lnTo>
                  <a:pt x="319404" y="22351"/>
                </a:lnTo>
                <a:lnTo>
                  <a:pt x="302484" y="60483"/>
                </a:lnTo>
                <a:lnTo>
                  <a:pt x="302387" y="68579"/>
                </a:lnTo>
                <a:lnTo>
                  <a:pt x="302387" y="372745"/>
                </a:lnTo>
                <a:lnTo>
                  <a:pt x="233044" y="372745"/>
                </a:lnTo>
                <a:lnTo>
                  <a:pt x="110108" y="160274"/>
                </a:lnTo>
                <a:lnTo>
                  <a:pt x="88487" y="121808"/>
                </a:lnTo>
                <a:lnTo>
                  <a:pt x="73532" y="92583"/>
                </a:lnTo>
                <a:lnTo>
                  <a:pt x="70992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75"/>
                </a:lnTo>
                <a:lnTo>
                  <a:pt x="83185" y="346201"/>
                </a:lnTo>
                <a:lnTo>
                  <a:pt x="86740" y="349376"/>
                </a:lnTo>
                <a:lnTo>
                  <a:pt x="93471" y="352171"/>
                </a:lnTo>
                <a:lnTo>
                  <a:pt x="103250" y="354711"/>
                </a:lnTo>
                <a:lnTo>
                  <a:pt x="103250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0" y="352933"/>
                </a:lnTo>
                <a:lnTo>
                  <a:pt x="12064" y="350900"/>
                </a:lnTo>
                <a:lnTo>
                  <a:pt x="16001" y="348741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764" y="339851"/>
                </a:lnTo>
                <a:lnTo>
                  <a:pt x="26669" y="336168"/>
                </a:lnTo>
                <a:lnTo>
                  <a:pt x="27939" y="331470"/>
                </a:lnTo>
                <a:lnTo>
                  <a:pt x="28448" y="325754"/>
                </a:lnTo>
                <a:lnTo>
                  <a:pt x="28955" y="320166"/>
                </a:lnTo>
                <a:lnTo>
                  <a:pt x="29210" y="313054"/>
                </a:lnTo>
                <a:lnTo>
                  <a:pt x="29210" y="304546"/>
                </a:lnTo>
                <a:lnTo>
                  <a:pt x="29210" y="68325"/>
                </a:lnTo>
                <a:lnTo>
                  <a:pt x="29110" y="58846"/>
                </a:lnTo>
                <a:lnTo>
                  <a:pt x="20065" y="27050"/>
                </a:lnTo>
                <a:lnTo>
                  <a:pt x="16382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19676" y="435737"/>
            <a:ext cx="143510" cy="372745"/>
          </a:xfrm>
          <a:custGeom>
            <a:avLst/>
            <a:gdLst/>
            <a:ahLst/>
            <a:cxnLst/>
            <a:rect l="l" t="t" r="r" b="b"/>
            <a:pathLst>
              <a:path w="143510" h="372745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5889" y="20065"/>
                </a:lnTo>
                <a:lnTo>
                  <a:pt x="130301" y="22225"/>
                </a:lnTo>
                <a:lnTo>
                  <a:pt x="126873" y="24384"/>
                </a:lnTo>
                <a:lnTo>
                  <a:pt x="123316" y="26670"/>
                </a:lnTo>
                <a:lnTo>
                  <a:pt x="120523" y="29463"/>
                </a:lnTo>
                <a:lnTo>
                  <a:pt x="118745" y="32765"/>
                </a:lnTo>
                <a:lnTo>
                  <a:pt x="116966" y="36067"/>
                </a:lnTo>
                <a:lnTo>
                  <a:pt x="115697" y="40386"/>
                </a:lnTo>
                <a:lnTo>
                  <a:pt x="114935" y="45592"/>
                </a:lnTo>
                <a:lnTo>
                  <a:pt x="114173" y="50926"/>
                </a:lnTo>
                <a:lnTo>
                  <a:pt x="113791" y="58674"/>
                </a:lnTo>
                <a:lnTo>
                  <a:pt x="113791" y="68834"/>
                </a:lnTo>
                <a:lnTo>
                  <a:pt x="113791" y="304291"/>
                </a:lnTo>
                <a:lnTo>
                  <a:pt x="113791" y="310641"/>
                </a:lnTo>
                <a:lnTo>
                  <a:pt x="114046" y="316484"/>
                </a:lnTo>
                <a:lnTo>
                  <a:pt x="121412" y="344042"/>
                </a:lnTo>
                <a:lnTo>
                  <a:pt x="123444" y="346455"/>
                </a:lnTo>
                <a:lnTo>
                  <a:pt x="143383" y="354711"/>
                </a:lnTo>
                <a:lnTo>
                  <a:pt x="143383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4" y="351027"/>
                </a:lnTo>
                <a:lnTo>
                  <a:pt x="15875" y="348868"/>
                </a:lnTo>
                <a:lnTo>
                  <a:pt x="19812" y="346837"/>
                </a:lnTo>
                <a:lnTo>
                  <a:pt x="22733" y="343915"/>
                </a:lnTo>
                <a:lnTo>
                  <a:pt x="24637" y="340105"/>
                </a:lnTo>
                <a:lnTo>
                  <a:pt x="26543" y="336423"/>
                </a:lnTo>
                <a:lnTo>
                  <a:pt x="27812" y="331724"/>
                </a:lnTo>
                <a:lnTo>
                  <a:pt x="28321" y="325882"/>
                </a:lnTo>
                <a:lnTo>
                  <a:pt x="28956" y="320166"/>
                </a:lnTo>
                <a:lnTo>
                  <a:pt x="29210" y="312927"/>
                </a:lnTo>
                <a:lnTo>
                  <a:pt x="29210" y="304291"/>
                </a:lnTo>
                <a:lnTo>
                  <a:pt x="29210" y="68579"/>
                </a:lnTo>
                <a:lnTo>
                  <a:pt x="29210" y="59816"/>
                </a:lnTo>
                <a:lnTo>
                  <a:pt x="28956" y="52577"/>
                </a:lnTo>
                <a:lnTo>
                  <a:pt x="28448" y="46989"/>
                </a:lnTo>
                <a:lnTo>
                  <a:pt x="28066" y="41275"/>
                </a:lnTo>
                <a:lnTo>
                  <a:pt x="26797" y="36575"/>
                </a:lnTo>
                <a:lnTo>
                  <a:pt x="24891" y="32892"/>
                </a:lnTo>
                <a:lnTo>
                  <a:pt x="22987" y="29210"/>
                </a:lnTo>
                <a:lnTo>
                  <a:pt x="20065" y="26162"/>
                </a:lnTo>
                <a:lnTo>
                  <a:pt x="16256" y="24002"/>
                </a:lnTo>
                <a:lnTo>
                  <a:pt x="12319" y="21843"/>
                </a:lnTo>
                <a:lnTo>
                  <a:pt x="6858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53280" y="435737"/>
            <a:ext cx="321945" cy="372745"/>
          </a:xfrm>
          <a:custGeom>
            <a:avLst/>
            <a:gdLst/>
            <a:ahLst/>
            <a:cxnLst/>
            <a:rect l="l" t="t" r="r" b="b"/>
            <a:pathLst>
              <a:path w="321945" h="372745">
                <a:moveTo>
                  <a:pt x="0" y="0"/>
                </a:moveTo>
                <a:lnTo>
                  <a:pt x="321437" y="0"/>
                </a:lnTo>
                <a:lnTo>
                  <a:pt x="321437" y="95885"/>
                </a:lnTo>
                <a:lnTo>
                  <a:pt x="284099" y="95885"/>
                </a:lnTo>
                <a:lnTo>
                  <a:pt x="281594" y="87189"/>
                </a:lnTo>
                <a:lnTo>
                  <a:pt x="279400" y="79756"/>
                </a:lnTo>
                <a:lnTo>
                  <a:pt x="269113" y="53721"/>
                </a:lnTo>
                <a:lnTo>
                  <a:pt x="266700" y="49529"/>
                </a:lnTo>
                <a:lnTo>
                  <a:pt x="264160" y="46100"/>
                </a:lnTo>
                <a:lnTo>
                  <a:pt x="261366" y="43434"/>
                </a:lnTo>
                <a:lnTo>
                  <a:pt x="258699" y="40639"/>
                </a:lnTo>
                <a:lnTo>
                  <a:pt x="255778" y="38480"/>
                </a:lnTo>
                <a:lnTo>
                  <a:pt x="252603" y="36829"/>
                </a:lnTo>
                <a:lnTo>
                  <a:pt x="249555" y="35178"/>
                </a:lnTo>
                <a:lnTo>
                  <a:pt x="245618" y="34036"/>
                </a:lnTo>
                <a:lnTo>
                  <a:pt x="241046" y="33147"/>
                </a:lnTo>
                <a:lnTo>
                  <a:pt x="236347" y="32385"/>
                </a:lnTo>
                <a:lnTo>
                  <a:pt x="230378" y="32003"/>
                </a:lnTo>
                <a:lnTo>
                  <a:pt x="222885" y="32003"/>
                </a:lnTo>
                <a:lnTo>
                  <a:pt x="203200" y="32003"/>
                </a:lnTo>
                <a:lnTo>
                  <a:pt x="203200" y="304291"/>
                </a:lnTo>
                <a:lnTo>
                  <a:pt x="203200" y="313816"/>
                </a:lnTo>
                <a:lnTo>
                  <a:pt x="203454" y="321183"/>
                </a:lnTo>
                <a:lnTo>
                  <a:pt x="204089" y="326263"/>
                </a:lnTo>
                <a:lnTo>
                  <a:pt x="204597" y="331215"/>
                </a:lnTo>
                <a:lnTo>
                  <a:pt x="205613" y="335279"/>
                </a:lnTo>
                <a:lnTo>
                  <a:pt x="207010" y="338327"/>
                </a:lnTo>
                <a:lnTo>
                  <a:pt x="208534" y="341502"/>
                </a:lnTo>
                <a:lnTo>
                  <a:pt x="210312" y="343915"/>
                </a:lnTo>
                <a:lnTo>
                  <a:pt x="212344" y="345821"/>
                </a:lnTo>
                <a:lnTo>
                  <a:pt x="214503" y="347852"/>
                </a:lnTo>
                <a:lnTo>
                  <a:pt x="217424" y="349503"/>
                </a:lnTo>
                <a:lnTo>
                  <a:pt x="221107" y="351027"/>
                </a:lnTo>
                <a:lnTo>
                  <a:pt x="224790" y="352551"/>
                </a:lnTo>
                <a:lnTo>
                  <a:pt x="229870" y="353822"/>
                </a:lnTo>
                <a:lnTo>
                  <a:pt x="236220" y="354711"/>
                </a:lnTo>
                <a:lnTo>
                  <a:pt x="236220" y="372745"/>
                </a:lnTo>
                <a:lnTo>
                  <a:pt x="85471" y="372745"/>
                </a:lnTo>
                <a:lnTo>
                  <a:pt x="85471" y="354711"/>
                </a:lnTo>
                <a:lnTo>
                  <a:pt x="93091" y="353440"/>
                </a:lnTo>
                <a:lnTo>
                  <a:pt x="99187" y="351789"/>
                </a:lnTo>
                <a:lnTo>
                  <a:pt x="118491" y="312927"/>
                </a:lnTo>
                <a:lnTo>
                  <a:pt x="118491" y="304291"/>
                </a:lnTo>
                <a:lnTo>
                  <a:pt x="118491" y="32003"/>
                </a:lnTo>
                <a:lnTo>
                  <a:pt x="96393" y="32003"/>
                </a:lnTo>
                <a:lnTo>
                  <a:pt x="88677" y="32242"/>
                </a:lnTo>
                <a:lnTo>
                  <a:pt x="51816" y="53212"/>
                </a:lnTo>
                <a:lnTo>
                  <a:pt x="39084" y="89618"/>
                </a:lnTo>
                <a:lnTo>
                  <a:pt x="37465" y="95885"/>
                </a:lnTo>
                <a:lnTo>
                  <a:pt x="0" y="9588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81171" y="435737"/>
            <a:ext cx="332105" cy="372745"/>
          </a:xfrm>
          <a:custGeom>
            <a:avLst/>
            <a:gdLst/>
            <a:ahLst/>
            <a:cxnLst/>
            <a:rect l="l" t="t" r="r" b="b"/>
            <a:pathLst>
              <a:path w="332104" h="372745">
                <a:moveTo>
                  <a:pt x="0" y="0"/>
                </a:moveTo>
                <a:lnTo>
                  <a:pt x="110616" y="0"/>
                </a:lnTo>
                <a:lnTo>
                  <a:pt x="207263" y="167893"/>
                </a:lnTo>
                <a:lnTo>
                  <a:pt x="230758" y="210820"/>
                </a:lnTo>
                <a:lnTo>
                  <a:pt x="250654" y="249681"/>
                </a:lnTo>
                <a:lnTo>
                  <a:pt x="256412" y="261874"/>
                </a:lnTo>
                <a:lnTo>
                  <a:pt x="260857" y="261874"/>
                </a:lnTo>
                <a:lnTo>
                  <a:pt x="259524" y="228518"/>
                </a:lnTo>
                <a:lnTo>
                  <a:pt x="258572" y="193627"/>
                </a:lnTo>
                <a:lnTo>
                  <a:pt x="258000" y="157235"/>
                </a:lnTo>
                <a:lnTo>
                  <a:pt x="257809" y="119379"/>
                </a:lnTo>
                <a:lnTo>
                  <a:pt x="257809" y="68579"/>
                </a:lnTo>
                <a:lnTo>
                  <a:pt x="257734" y="60321"/>
                </a:lnTo>
                <a:lnTo>
                  <a:pt x="252221" y="30861"/>
                </a:lnTo>
                <a:lnTo>
                  <a:pt x="250316" y="28066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612" y="20447"/>
                </a:lnTo>
                <a:lnTo>
                  <a:pt x="319404" y="22351"/>
                </a:lnTo>
                <a:lnTo>
                  <a:pt x="302484" y="60483"/>
                </a:lnTo>
                <a:lnTo>
                  <a:pt x="302387" y="68579"/>
                </a:lnTo>
                <a:lnTo>
                  <a:pt x="302387" y="372745"/>
                </a:lnTo>
                <a:lnTo>
                  <a:pt x="233044" y="372745"/>
                </a:lnTo>
                <a:lnTo>
                  <a:pt x="110108" y="160274"/>
                </a:lnTo>
                <a:lnTo>
                  <a:pt x="88487" y="121808"/>
                </a:lnTo>
                <a:lnTo>
                  <a:pt x="73532" y="92583"/>
                </a:lnTo>
                <a:lnTo>
                  <a:pt x="70992" y="92583"/>
                </a:lnTo>
                <a:lnTo>
                  <a:pt x="72233" y="122344"/>
                </a:lnTo>
                <a:lnTo>
                  <a:pt x="73104" y="152939"/>
                </a:lnTo>
                <a:lnTo>
                  <a:pt x="73618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75"/>
                </a:lnTo>
                <a:lnTo>
                  <a:pt x="93471" y="352171"/>
                </a:lnTo>
                <a:lnTo>
                  <a:pt x="103250" y="354711"/>
                </a:lnTo>
                <a:lnTo>
                  <a:pt x="103250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0" y="352933"/>
                </a:lnTo>
                <a:lnTo>
                  <a:pt x="12064" y="350900"/>
                </a:lnTo>
                <a:lnTo>
                  <a:pt x="16001" y="348741"/>
                </a:lnTo>
                <a:lnTo>
                  <a:pt x="19938" y="346583"/>
                </a:lnTo>
                <a:lnTo>
                  <a:pt x="22859" y="343662"/>
                </a:lnTo>
                <a:lnTo>
                  <a:pt x="24764" y="339851"/>
                </a:lnTo>
                <a:lnTo>
                  <a:pt x="26669" y="336168"/>
                </a:lnTo>
                <a:lnTo>
                  <a:pt x="27939" y="331470"/>
                </a:lnTo>
                <a:lnTo>
                  <a:pt x="28448" y="325754"/>
                </a:lnTo>
                <a:lnTo>
                  <a:pt x="28955" y="320166"/>
                </a:lnTo>
                <a:lnTo>
                  <a:pt x="29209" y="313054"/>
                </a:lnTo>
                <a:lnTo>
                  <a:pt x="29209" y="304546"/>
                </a:lnTo>
                <a:lnTo>
                  <a:pt x="29209" y="68325"/>
                </a:lnTo>
                <a:lnTo>
                  <a:pt x="29110" y="58846"/>
                </a:lnTo>
                <a:lnTo>
                  <a:pt x="20065" y="27050"/>
                </a:lnTo>
                <a:lnTo>
                  <a:pt x="16382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58971" y="435737"/>
            <a:ext cx="273685" cy="372745"/>
          </a:xfrm>
          <a:custGeom>
            <a:avLst/>
            <a:gdLst/>
            <a:ahLst/>
            <a:cxnLst/>
            <a:rect l="l" t="t" r="r" b="b"/>
            <a:pathLst>
              <a:path w="273685" h="372745">
                <a:moveTo>
                  <a:pt x="0" y="0"/>
                </a:moveTo>
                <a:lnTo>
                  <a:pt x="270890" y="0"/>
                </a:lnTo>
                <a:lnTo>
                  <a:pt x="270890" y="86867"/>
                </a:lnTo>
                <a:lnTo>
                  <a:pt x="233425" y="86867"/>
                </a:lnTo>
                <a:lnTo>
                  <a:pt x="229115" y="74959"/>
                </a:lnTo>
                <a:lnTo>
                  <a:pt x="225139" y="65135"/>
                </a:lnTo>
                <a:lnTo>
                  <a:pt x="198054" y="35004"/>
                </a:lnTo>
                <a:lnTo>
                  <a:pt x="173354" y="32003"/>
                </a:lnTo>
                <a:lnTo>
                  <a:pt x="113791" y="32003"/>
                </a:lnTo>
                <a:lnTo>
                  <a:pt x="113791" y="163067"/>
                </a:lnTo>
                <a:lnTo>
                  <a:pt x="149860" y="163067"/>
                </a:lnTo>
                <a:lnTo>
                  <a:pt x="157861" y="163067"/>
                </a:lnTo>
                <a:lnTo>
                  <a:pt x="186622" y="131512"/>
                </a:lnTo>
                <a:lnTo>
                  <a:pt x="188722" y="123698"/>
                </a:lnTo>
                <a:lnTo>
                  <a:pt x="219582" y="123698"/>
                </a:lnTo>
                <a:lnTo>
                  <a:pt x="219582" y="234568"/>
                </a:lnTo>
                <a:lnTo>
                  <a:pt x="188722" y="234568"/>
                </a:lnTo>
                <a:lnTo>
                  <a:pt x="186749" y="227137"/>
                </a:lnTo>
                <a:lnTo>
                  <a:pt x="184657" y="220646"/>
                </a:lnTo>
                <a:lnTo>
                  <a:pt x="158495" y="194945"/>
                </a:lnTo>
                <a:lnTo>
                  <a:pt x="149860" y="194945"/>
                </a:lnTo>
                <a:lnTo>
                  <a:pt x="113791" y="194945"/>
                </a:lnTo>
                <a:lnTo>
                  <a:pt x="113791" y="340867"/>
                </a:lnTo>
                <a:lnTo>
                  <a:pt x="173100" y="340867"/>
                </a:lnTo>
                <a:lnTo>
                  <a:pt x="179450" y="340867"/>
                </a:lnTo>
                <a:lnTo>
                  <a:pt x="210947" y="327151"/>
                </a:lnTo>
                <a:lnTo>
                  <a:pt x="214122" y="323723"/>
                </a:lnTo>
                <a:lnTo>
                  <a:pt x="231473" y="288480"/>
                </a:lnTo>
                <a:lnTo>
                  <a:pt x="236219" y="273050"/>
                </a:lnTo>
                <a:lnTo>
                  <a:pt x="273557" y="273050"/>
                </a:lnTo>
                <a:lnTo>
                  <a:pt x="268477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0" y="352933"/>
                </a:lnTo>
                <a:lnTo>
                  <a:pt x="12064" y="351027"/>
                </a:lnTo>
                <a:lnTo>
                  <a:pt x="15875" y="348868"/>
                </a:lnTo>
                <a:lnTo>
                  <a:pt x="19812" y="346837"/>
                </a:lnTo>
                <a:lnTo>
                  <a:pt x="22732" y="343915"/>
                </a:lnTo>
                <a:lnTo>
                  <a:pt x="24637" y="340105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5882"/>
                </a:lnTo>
                <a:lnTo>
                  <a:pt x="28955" y="320166"/>
                </a:lnTo>
                <a:lnTo>
                  <a:pt x="29210" y="312927"/>
                </a:lnTo>
                <a:lnTo>
                  <a:pt x="29210" y="304291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5" y="53086"/>
                </a:lnTo>
                <a:lnTo>
                  <a:pt x="28448" y="47243"/>
                </a:lnTo>
                <a:lnTo>
                  <a:pt x="28066" y="41401"/>
                </a:lnTo>
                <a:lnTo>
                  <a:pt x="26797" y="367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84119" y="435737"/>
            <a:ext cx="421640" cy="372745"/>
          </a:xfrm>
          <a:custGeom>
            <a:avLst/>
            <a:gdLst/>
            <a:ahLst/>
            <a:cxnLst/>
            <a:rect l="l" t="t" r="r" b="b"/>
            <a:pathLst>
              <a:path w="421639" h="372745">
                <a:moveTo>
                  <a:pt x="0" y="0"/>
                </a:moveTo>
                <a:lnTo>
                  <a:pt x="135762" y="0"/>
                </a:lnTo>
                <a:lnTo>
                  <a:pt x="211455" y="224154"/>
                </a:lnTo>
                <a:lnTo>
                  <a:pt x="293369" y="0"/>
                </a:lnTo>
                <a:lnTo>
                  <a:pt x="421385" y="0"/>
                </a:lnTo>
                <a:lnTo>
                  <a:pt x="421385" y="18034"/>
                </a:lnTo>
                <a:lnTo>
                  <a:pt x="411733" y="20700"/>
                </a:lnTo>
                <a:lnTo>
                  <a:pt x="405256" y="23749"/>
                </a:lnTo>
                <a:lnTo>
                  <a:pt x="392430" y="68325"/>
                </a:lnTo>
                <a:lnTo>
                  <a:pt x="392430" y="304546"/>
                </a:lnTo>
                <a:lnTo>
                  <a:pt x="400811" y="345566"/>
                </a:lnTo>
                <a:lnTo>
                  <a:pt x="404114" y="348996"/>
                </a:lnTo>
                <a:lnTo>
                  <a:pt x="411098" y="352043"/>
                </a:lnTo>
                <a:lnTo>
                  <a:pt x="421385" y="354711"/>
                </a:lnTo>
                <a:lnTo>
                  <a:pt x="421385" y="372745"/>
                </a:lnTo>
                <a:lnTo>
                  <a:pt x="281305" y="372745"/>
                </a:lnTo>
                <a:lnTo>
                  <a:pt x="281305" y="354711"/>
                </a:lnTo>
                <a:lnTo>
                  <a:pt x="289306" y="352551"/>
                </a:lnTo>
                <a:lnTo>
                  <a:pt x="294894" y="350647"/>
                </a:lnTo>
                <a:lnTo>
                  <a:pt x="297942" y="348996"/>
                </a:lnTo>
                <a:lnTo>
                  <a:pt x="301117" y="347345"/>
                </a:lnTo>
                <a:lnTo>
                  <a:pt x="303530" y="345186"/>
                </a:lnTo>
                <a:lnTo>
                  <a:pt x="305181" y="342646"/>
                </a:lnTo>
                <a:lnTo>
                  <a:pt x="306958" y="339978"/>
                </a:lnTo>
                <a:lnTo>
                  <a:pt x="308229" y="335914"/>
                </a:lnTo>
                <a:lnTo>
                  <a:pt x="310260" y="303911"/>
                </a:lnTo>
                <a:lnTo>
                  <a:pt x="310260" y="170179"/>
                </a:lnTo>
                <a:lnTo>
                  <a:pt x="310310" y="158630"/>
                </a:lnTo>
                <a:lnTo>
                  <a:pt x="310467" y="146081"/>
                </a:lnTo>
                <a:lnTo>
                  <a:pt x="310743" y="132532"/>
                </a:lnTo>
                <a:lnTo>
                  <a:pt x="311150" y="117983"/>
                </a:lnTo>
                <a:lnTo>
                  <a:pt x="311531" y="104028"/>
                </a:lnTo>
                <a:lnTo>
                  <a:pt x="311911" y="92265"/>
                </a:lnTo>
                <a:lnTo>
                  <a:pt x="312292" y="82692"/>
                </a:lnTo>
                <a:lnTo>
                  <a:pt x="312673" y="75311"/>
                </a:lnTo>
                <a:lnTo>
                  <a:pt x="306958" y="75311"/>
                </a:lnTo>
                <a:lnTo>
                  <a:pt x="304800" y="82676"/>
                </a:lnTo>
                <a:lnTo>
                  <a:pt x="302514" y="89788"/>
                </a:lnTo>
                <a:lnTo>
                  <a:pt x="299973" y="96774"/>
                </a:lnTo>
                <a:lnTo>
                  <a:pt x="297759" y="103058"/>
                </a:lnTo>
                <a:lnTo>
                  <a:pt x="294735" y="111426"/>
                </a:lnTo>
                <a:lnTo>
                  <a:pt x="290901" y="121866"/>
                </a:lnTo>
                <a:lnTo>
                  <a:pt x="286257" y="134365"/>
                </a:lnTo>
                <a:lnTo>
                  <a:pt x="213106" y="331597"/>
                </a:lnTo>
                <a:lnTo>
                  <a:pt x="164973" y="331597"/>
                </a:lnTo>
                <a:lnTo>
                  <a:pt x="88011" y="110109"/>
                </a:lnTo>
                <a:lnTo>
                  <a:pt x="84679" y="100683"/>
                </a:lnTo>
                <a:lnTo>
                  <a:pt x="81549" y="91281"/>
                </a:lnTo>
                <a:lnTo>
                  <a:pt x="78634" y="81926"/>
                </a:lnTo>
                <a:lnTo>
                  <a:pt x="75945" y="72643"/>
                </a:lnTo>
                <a:lnTo>
                  <a:pt x="70993" y="72643"/>
                </a:lnTo>
                <a:lnTo>
                  <a:pt x="72233" y="96222"/>
                </a:lnTo>
                <a:lnTo>
                  <a:pt x="73104" y="121824"/>
                </a:lnTo>
                <a:lnTo>
                  <a:pt x="73618" y="149475"/>
                </a:lnTo>
                <a:lnTo>
                  <a:pt x="73787" y="179197"/>
                </a:lnTo>
                <a:lnTo>
                  <a:pt x="73787" y="304800"/>
                </a:lnTo>
                <a:lnTo>
                  <a:pt x="73906" y="314132"/>
                </a:lnTo>
                <a:lnTo>
                  <a:pt x="93853" y="352425"/>
                </a:lnTo>
                <a:lnTo>
                  <a:pt x="103250" y="354711"/>
                </a:lnTo>
                <a:lnTo>
                  <a:pt x="103250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4" y="350900"/>
                </a:lnTo>
                <a:lnTo>
                  <a:pt x="16001" y="348741"/>
                </a:lnTo>
                <a:lnTo>
                  <a:pt x="19938" y="346583"/>
                </a:lnTo>
                <a:lnTo>
                  <a:pt x="22860" y="343662"/>
                </a:lnTo>
                <a:lnTo>
                  <a:pt x="24892" y="339978"/>
                </a:lnTo>
                <a:lnTo>
                  <a:pt x="26924" y="336423"/>
                </a:lnTo>
                <a:lnTo>
                  <a:pt x="28067" y="331724"/>
                </a:lnTo>
                <a:lnTo>
                  <a:pt x="28575" y="326136"/>
                </a:lnTo>
                <a:lnTo>
                  <a:pt x="29082" y="320421"/>
                </a:lnTo>
                <a:lnTo>
                  <a:pt x="29210" y="313182"/>
                </a:lnTo>
                <a:lnTo>
                  <a:pt x="29210" y="304546"/>
                </a:lnTo>
                <a:lnTo>
                  <a:pt x="29210" y="68325"/>
                </a:lnTo>
                <a:lnTo>
                  <a:pt x="20574" y="2730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01595" y="435737"/>
            <a:ext cx="337185" cy="377190"/>
          </a:xfrm>
          <a:custGeom>
            <a:avLst/>
            <a:gdLst/>
            <a:ahLst/>
            <a:cxnLst/>
            <a:rect l="l" t="t" r="r" b="b"/>
            <a:pathLst>
              <a:path w="337185" h="37719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5890" y="20065"/>
                </a:lnTo>
                <a:lnTo>
                  <a:pt x="130302" y="22225"/>
                </a:lnTo>
                <a:lnTo>
                  <a:pt x="113792" y="58674"/>
                </a:lnTo>
                <a:lnTo>
                  <a:pt x="113792" y="68834"/>
                </a:lnTo>
                <a:lnTo>
                  <a:pt x="113792" y="249047"/>
                </a:lnTo>
                <a:lnTo>
                  <a:pt x="116586" y="288416"/>
                </a:lnTo>
                <a:lnTo>
                  <a:pt x="130466" y="324826"/>
                </a:lnTo>
                <a:lnTo>
                  <a:pt x="170060" y="344757"/>
                </a:lnTo>
                <a:lnTo>
                  <a:pt x="179705" y="345186"/>
                </a:lnTo>
                <a:lnTo>
                  <a:pt x="192728" y="344493"/>
                </a:lnTo>
                <a:lnTo>
                  <a:pt x="227462" y="327842"/>
                </a:lnTo>
                <a:lnTo>
                  <a:pt x="242837" y="291455"/>
                </a:lnTo>
                <a:lnTo>
                  <a:pt x="245999" y="242824"/>
                </a:lnTo>
                <a:lnTo>
                  <a:pt x="245999" y="68579"/>
                </a:lnTo>
                <a:lnTo>
                  <a:pt x="240792" y="30352"/>
                </a:lnTo>
                <a:lnTo>
                  <a:pt x="237236" y="27050"/>
                </a:lnTo>
                <a:lnTo>
                  <a:pt x="233806" y="23749"/>
                </a:lnTo>
                <a:lnTo>
                  <a:pt x="227075" y="20700"/>
                </a:lnTo>
                <a:lnTo>
                  <a:pt x="217043" y="18034"/>
                </a:lnTo>
                <a:lnTo>
                  <a:pt x="217043" y="0"/>
                </a:lnTo>
                <a:lnTo>
                  <a:pt x="337185" y="0"/>
                </a:lnTo>
                <a:lnTo>
                  <a:pt x="337185" y="18034"/>
                </a:lnTo>
                <a:lnTo>
                  <a:pt x="330707" y="19812"/>
                </a:lnTo>
                <a:lnTo>
                  <a:pt x="325500" y="21843"/>
                </a:lnTo>
                <a:lnTo>
                  <a:pt x="321691" y="23875"/>
                </a:lnTo>
                <a:lnTo>
                  <a:pt x="317881" y="26035"/>
                </a:lnTo>
                <a:lnTo>
                  <a:pt x="314960" y="28955"/>
                </a:lnTo>
                <a:lnTo>
                  <a:pt x="312928" y="32638"/>
                </a:lnTo>
                <a:lnTo>
                  <a:pt x="310896" y="36322"/>
                </a:lnTo>
                <a:lnTo>
                  <a:pt x="309625" y="41148"/>
                </a:lnTo>
                <a:lnTo>
                  <a:pt x="309118" y="46862"/>
                </a:lnTo>
                <a:lnTo>
                  <a:pt x="308610" y="52577"/>
                </a:lnTo>
                <a:lnTo>
                  <a:pt x="308229" y="59816"/>
                </a:lnTo>
                <a:lnTo>
                  <a:pt x="308229" y="68579"/>
                </a:lnTo>
                <a:lnTo>
                  <a:pt x="308229" y="239267"/>
                </a:lnTo>
                <a:lnTo>
                  <a:pt x="305175" y="283791"/>
                </a:lnTo>
                <a:lnTo>
                  <a:pt x="291230" y="326020"/>
                </a:lnTo>
                <a:lnTo>
                  <a:pt x="265517" y="354266"/>
                </a:lnTo>
                <a:lnTo>
                  <a:pt x="229352" y="370643"/>
                </a:lnTo>
                <a:lnTo>
                  <a:pt x="184104" y="376928"/>
                </a:lnTo>
                <a:lnTo>
                  <a:pt x="171196" y="377189"/>
                </a:lnTo>
                <a:lnTo>
                  <a:pt x="152527" y="376687"/>
                </a:lnTo>
                <a:lnTo>
                  <a:pt x="105663" y="369062"/>
                </a:lnTo>
                <a:lnTo>
                  <a:pt x="71106" y="352399"/>
                </a:lnTo>
                <a:lnTo>
                  <a:pt x="41779" y="316497"/>
                </a:lnTo>
                <a:lnTo>
                  <a:pt x="31210" y="278733"/>
                </a:lnTo>
                <a:lnTo>
                  <a:pt x="29210" y="245490"/>
                </a:lnTo>
                <a:lnTo>
                  <a:pt x="29210" y="68834"/>
                </a:lnTo>
                <a:lnTo>
                  <a:pt x="29210" y="60325"/>
                </a:lnTo>
                <a:lnTo>
                  <a:pt x="28956" y="53086"/>
                </a:lnTo>
                <a:lnTo>
                  <a:pt x="28448" y="47243"/>
                </a:lnTo>
                <a:lnTo>
                  <a:pt x="28067" y="41401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03680" y="435737"/>
            <a:ext cx="339725" cy="372745"/>
          </a:xfrm>
          <a:custGeom>
            <a:avLst/>
            <a:gdLst/>
            <a:ahLst/>
            <a:cxnLst/>
            <a:rect l="l" t="t" r="r" b="b"/>
            <a:pathLst>
              <a:path w="339725" h="372745">
                <a:moveTo>
                  <a:pt x="0" y="0"/>
                </a:moveTo>
                <a:lnTo>
                  <a:pt x="141986" y="0"/>
                </a:lnTo>
                <a:lnTo>
                  <a:pt x="163822" y="450"/>
                </a:lnTo>
                <a:lnTo>
                  <a:pt x="201922" y="4018"/>
                </a:lnTo>
                <a:lnTo>
                  <a:pt x="247030" y="16240"/>
                </a:lnTo>
                <a:lnTo>
                  <a:pt x="283803" y="37516"/>
                </a:lnTo>
                <a:lnTo>
                  <a:pt x="310895" y="65912"/>
                </a:lnTo>
                <a:lnTo>
                  <a:pt x="328612" y="101488"/>
                </a:lnTo>
                <a:lnTo>
                  <a:pt x="337931" y="144875"/>
                </a:lnTo>
                <a:lnTo>
                  <a:pt x="339725" y="178308"/>
                </a:lnTo>
                <a:lnTo>
                  <a:pt x="339103" y="199094"/>
                </a:lnTo>
                <a:lnTo>
                  <a:pt x="334099" y="237333"/>
                </a:lnTo>
                <a:lnTo>
                  <a:pt x="317245" y="286194"/>
                </a:lnTo>
                <a:lnTo>
                  <a:pt x="290468" y="322980"/>
                </a:lnTo>
                <a:lnTo>
                  <a:pt x="256286" y="348234"/>
                </a:lnTo>
                <a:lnTo>
                  <a:pt x="213137" y="364486"/>
                </a:lnTo>
                <a:lnTo>
                  <a:pt x="164163" y="371522"/>
                </a:lnTo>
                <a:lnTo>
                  <a:pt x="123951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4" y="351027"/>
                </a:lnTo>
                <a:lnTo>
                  <a:pt x="15875" y="348868"/>
                </a:lnTo>
                <a:lnTo>
                  <a:pt x="19811" y="346837"/>
                </a:lnTo>
                <a:lnTo>
                  <a:pt x="22732" y="343915"/>
                </a:lnTo>
                <a:lnTo>
                  <a:pt x="24637" y="340105"/>
                </a:lnTo>
                <a:lnTo>
                  <a:pt x="26542" y="336423"/>
                </a:lnTo>
                <a:lnTo>
                  <a:pt x="27812" y="331724"/>
                </a:lnTo>
                <a:lnTo>
                  <a:pt x="28320" y="325882"/>
                </a:lnTo>
                <a:lnTo>
                  <a:pt x="28956" y="320166"/>
                </a:lnTo>
                <a:lnTo>
                  <a:pt x="29209" y="312927"/>
                </a:lnTo>
                <a:lnTo>
                  <a:pt x="29209" y="304291"/>
                </a:lnTo>
                <a:lnTo>
                  <a:pt x="29209" y="68834"/>
                </a:lnTo>
                <a:lnTo>
                  <a:pt x="29209" y="60325"/>
                </a:lnTo>
                <a:lnTo>
                  <a:pt x="28956" y="53086"/>
                </a:lnTo>
                <a:lnTo>
                  <a:pt x="28447" y="47243"/>
                </a:lnTo>
                <a:lnTo>
                  <a:pt x="28066" y="41401"/>
                </a:lnTo>
                <a:lnTo>
                  <a:pt x="26796" y="3670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36435" y="433831"/>
            <a:ext cx="361315" cy="374650"/>
          </a:xfrm>
          <a:custGeom>
            <a:avLst/>
            <a:gdLst/>
            <a:ahLst/>
            <a:cxnLst/>
            <a:rect l="l" t="t" r="r" b="b"/>
            <a:pathLst>
              <a:path w="361315" h="374650">
                <a:moveTo>
                  <a:pt x="159004" y="0"/>
                </a:moveTo>
                <a:lnTo>
                  <a:pt x="231902" y="0"/>
                </a:lnTo>
                <a:lnTo>
                  <a:pt x="321945" y="305815"/>
                </a:lnTo>
                <a:lnTo>
                  <a:pt x="324854" y="315342"/>
                </a:lnTo>
                <a:lnTo>
                  <a:pt x="342773" y="348868"/>
                </a:lnTo>
                <a:lnTo>
                  <a:pt x="347091" y="352425"/>
                </a:lnTo>
                <a:lnTo>
                  <a:pt x="353187" y="354964"/>
                </a:lnTo>
                <a:lnTo>
                  <a:pt x="361061" y="356615"/>
                </a:lnTo>
                <a:lnTo>
                  <a:pt x="361061" y="374650"/>
                </a:lnTo>
                <a:lnTo>
                  <a:pt x="210312" y="374650"/>
                </a:lnTo>
                <a:lnTo>
                  <a:pt x="210312" y="356615"/>
                </a:lnTo>
                <a:lnTo>
                  <a:pt x="219710" y="355600"/>
                </a:lnTo>
                <a:lnTo>
                  <a:pt x="226822" y="352932"/>
                </a:lnTo>
                <a:lnTo>
                  <a:pt x="231267" y="348741"/>
                </a:lnTo>
                <a:lnTo>
                  <a:pt x="235839" y="344550"/>
                </a:lnTo>
                <a:lnTo>
                  <a:pt x="238125" y="338581"/>
                </a:lnTo>
                <a:lnTo>
                  <a:pt x="238125" y="330962"/>
                </a:lnTo>
                <a:lnTo>
                  <a:pt x="238125" y="325373"/>
                </a:lnTo>
                <a:lnTo>
                  <a:pt x="237490" y="319023"/>
                </a:lnTo>
                <a:lnTo>
                  <a:pt x="222631" y="259206"/>
                </a:lnTo>
                <a:lnTo>
                  <a:pt x="105918" y="259206"/>
                </a:lnTo>
                <a:lnTo>
                  <a:pt x="96900" y="285114"/>
                </a:lnTo>
                <a:lnTo>
                  <a:pt x="94361" y="292353"/>
                </a:lnTo>
                <a:lnTo>
                  <a:pt x="92329" y="299465"/>
                </a:lnTo>
                <a:lnTo>
                  <a:pt x="90678" y="306323"/>
                </a:lnTo>
                <a:lnTo>
                  <a:pt x="89027" y="313054"/>
                </a:lnTo>
                <a:lnTo>
                  <a:pt x="88265" y="320293"/>
                </a:lnTo>
                <a:lnTo>
                  <a:pt x="88265" y="328040"/>
                </a:lnTo>
                <a:lnTo>
                  <a:pt x="90029" y="339828"/>
                </a:lnTo>
                <a:lnTo>
                  <a:pt x="95329" y="348519"/>
                </a:lnTo>
                <a:lnTo>
                  <a:pt x="104177" y="354115"/>
                </a:lnTo>
                <a:lnTo>
                  <a:pt x="116586" y="356615"/>
                </a:lnTo>
                <a:lnTo>
                  <a:pt x="116586" y="374650"/>
                </a:lnTo>
                <a:lnTo>
                  <a:pt x="0" y="374650"/>
                </a:lnTo>
                <a:lnTo>
                  <a:pt x="0" y="356615"/>
                </a:lnTo>
                <a:lnTo>
                  <a:pt x="6731" y="355980"/>
                </a:lnTo>
                <a:lnTo>
                  <a:pt x="12700" y="353567"/>
                </a:lnTo>
                <a:lnTo>
                  <a:pt x="17780" y="349503"/>
                </a:lnTo>
                <a:lnTo>
                  <a:pt x="22860" y="345566"/>
                </a:lnTo>
                <a:lnTo>
                  <a:pt x="27559" y="340105"/>
                </a:lnTo>
                <a:lnTo>
                  <a:pt x="45085" y="303402"/>
                </a:lnTo>
                <a:lnTo>
                  <a:pt x="1590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2264" y="433831"/>
            <a:ext cx="361315" cy="374650"/>
          </a:xfrm>
          <a:custGeom>
            <a:avLst/>
            <a:gdLst/>
            <a:ahLst/>
            <a:cxnLst/>
            <a:rect l="l" t="t" r="r" b="b"/>
            <a:pathLst>
              <a:path w="361314" h="374650">
                <a:moveTo>
                  <a:pt x="159003" y="0"/>
                </a:moveTo>
                <a:lnTo>
                  <a:pt x="231901" y="0"/>
                </a:lnTo>
                <a:lnTo>
                  <a:pt x="321945" y="305815"/>
                </a:lnTo>
                <a:lnTo>
                  <a:pt x="324854" y="315342"/>
                </a:lnTo>
                <a:lnTo>
                  <a:pt x="342773" y="348868"/>
                </a:lnTo>
                <a:lnTo>
                  <a:pt x="347090" y="352425"/>
                </a:lnTo>
                <a:lnTo>
                  <a:pt x="353187" y="354964"/>
                </a:lnTo>
                <a:lnTo>
                  <a:pt x="361061" y="356615"/>
                </a:lnTo>
                <a:lnTo>
                  <a:pt x="361061" y="374650"/>
                </a:lnTo>
                <a:lnTo>
                  <a:pt x="210312" y="374650"/>
                </a:lnTo>
                <a:lnTo>
                  <a:pt x="210312" y="356615"/>
                </a:lnTo>
                <a:lnTo>
                  <a:pt x="219710" y="355600"/>
                </a:lnTo>
                <a:lnTo>
                  <a:pt x="226822" y="352932"/>
                </a:lnTo>
                <a:lnTo>
                  <a:pt x="231266" y="348741"/>
                </a:lnTo>
                <a:lnTo>
                  <a:pt x="235838" y="344550"/>
                </a:lnTo>
                <a:lnTo>
                  <a:pt x="238125" y="338581"/>
                </a:lnTo>
                <a:lnTo>
                  <a:pt x="238125" y="330962"/>
                </a:lnTo>
                <a:lnTo>
                  <a:pt x="238125" y="325373"/>
                </a:lnTo>
                <a:lnTo>
                  <a:pt x="237489" y="319023"/>
                </a:lnTo>
                <a:lnTo>
                  <a:pt x="222631" y="259206"/>
                </a:lnTo>
                <a:lnTo>
                  <a:pt x="105918" y="259206"/>
                </a:lnTo>
                <a:lnTo>
                  <a:pt x="96900" y="285114"/>
                </a:lnTo>
                <a:lnTo>
                  <a:pt x="94361" y="292353"/>
                </a:lnTo>
                <a:lnTo>
                  <a:pt x="92328" y="299465"/>
                </a:lnTo>
                <a:lnTo>
                  <a:pt x="90677" y="306323"/>
                </a:lnTo>
                <a:lnTo>
                  <a:pt x="89026" y="313054"/>
                </a:lnTo>
                <a:lnTo>
                  <a:pt x="88264" y="320293"/>
                </a:lnTo>
                <a:lnTo>
                  <a:pt x="88264" y="328040"/>
                </a:lnTo>
                <a:lnTo>
                  <a:pt x="90029" y="339828"/>
                </a:lnTo>
                <a:lnTo>
                  <a:pt x="95329" y="348519"/>
                </a:lnTo>
                <a:lnTo>
                  <a:pt x="104177" y="354115"/>
                </a:lnTo>
                <a:lnTo>
                  <a:pt x="116586" y="356615"/>
                </a:lnTo>
                <a:lnTo>
                  <a:pt x="116586" y="374650"/>
                </a:lnTo>
                <a:lnTo>
                  <a:pt x="0" y="374650"/>
                </a:lnTo>
                <a:lnTo>
                  <a:pt x="0" y="356615"/>
                </a:lnTo>
                <a:lnTo>
                  <a:pt x="6731" y="355980"/>
                </a:lnTo>
                <a:lnTo>
                  <a:pt x="12700" y="353567"/>
                </a:lnTo>
                <a:lnTo>
                  <a:pt x="17780" y="349503"/>
                </a:lnTo>
                <a:lnTo>
                  <a:pt x="22860" y="345566"/>
                </a:lnTo>
                <a:lnTo>
                  <a:pt x="27559" y="340105"/>
                </a:lnTo>
                <a:lnTo>
                  <a:pt x="45085" y="303402"/>
                </a:lnTo>
                <a:lnTo>
                  <a:pt x="1590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096128" y="431419"/>
            <a:ext cx="318135" cy="381635"/>
          </a:xfrm>
          <a:custGeom>
            <a:avLst/>
            <a:gdLst/>
            <a:ahLst/>
            <a:cxnLst/>
            <a:rect l="l" t="t" r="r" b="b"/>
            <a:pathLst>
              <a:path w="318135" h="381634">
                <a:moveTo>
                  <a:pt x="174751" y="0"/>
                </a:moveTo>
                <a:lnTo>
                  <a:pt x="204041" y="904"/>
                </a:lnTo>
                <a:lnTo>
                  <a:pt x="232092" y="3619"/>
                </a:lnTo>
                <a:lnTo>
                  <a:pt x="258905" y="8143"/>
                </a:lnTo>
                <a:lnTo>
                  <a:pt x="284480" y="14477"/>
                </a:lnTo>
                <a:lnTo>
                  <a:pt x="284480" y="91947"/>
                </a:lnTo>
                <a:lnTo>
                  <a:pt x="247142" y="91947"/>
                </a:lnTo>
                <a:lnTo>
                  <a:pt x="243881" y="81162"/>
                </a:lnTo>
                <a:lnTo>
                  <a:pt x="240395" y="71675"/>
                </a:lnTo>
                <a:lnTo>
                  <a:pt x="212090" y="38100"/>
                </a:lnTo>
                <a:lnTo>
                  <a:pt x="179450" y="31876"/>
                </a:lnTo>
                <a:lnTo>
                  <a:pt x="166308" y="32920"/>
                </a:lnTo>
                <a:lnTo>
                  <a:pt x="121737" y="57890"/>
                </a:lnTo>
                <a:lnTo>
                  <a:pt x="98806" y="101091"/>
                </a:lnTo>
                <a:lnTo>
                  <a:pt x="89836" y="142128"/>
                </a:lnTo>
                <a:lnTo>
                  <a:pt x="86868" y="192785"/>
                </a:lnTo>
                <a:lnTo>
                  <a:pt x="87368" y="215886"/>
                </a:lnTo>
                <a:lnTo>
                  <a:pt x="91368" y="257276"/>
                </a:lnTo>
                <a:lnTo>
                  <a:pt x="105044" y="306831"/>
                </a:lnTo>
                <a:lnTo>
                  <a:pt x="128198" y="338574"/>
                </a:lnTo>
                <a:lnTo>
                  <a:pt x="160274" y="349503"/>
                </a:lnTo>
                <a:lnTo>
                  <a:pt x="171491" y="348601"/>
                </a:lnTo>
                <a:lnTo>
                  <a:pt x="204406" y="316579"/>
                </a:lnTo>
                <a:lnTo>
                  <a:pt x="207170" y="269394"/>
                </a:lnTo>
                <a:lnTo>
                  <a:pt x="201675" y="236219"/>
                </a:lnTo>
                <a:lnTo>
                  <a:pt x="199771" y="233298"/>
                </a:lnTo>
                <a:lnTo>
                  <a:pt x="197231" y="230885"/>
                </a:lnTo>
                <a:lnTo>
                  <a:pt x="194183" y="229107"/>
                </a:lnTo>
                <a:lnTo>
                  <a:pt x="191008" y="227202"/>
                </a:lnTo>
                <a:lnTo>
                  <a:pt x="185547" y="225170"/>
                </a:lnTo>
                <a:lnTo>
                  <a:pt x="177800" y="222757"/>
                </a:lnTo>
                <a:lnTo>
                  <a:pt x="177800" y="204723"/>
                </a:lnTo>
                <a:lnTo>
                  <a:pt x="317626" y="204723"/>
                </a:lnTo>
                <a:lnTo>
                  <a:pt x="317626" y="222757"/>
                </a:lnTo>
                <a:lnTo>
                  <a:pt x="308483" y="225551"/>
                </a:lnTo>
                <a:lnTo>
                  <a:pt x="302260" y="228600"/>
                </a:lnTo>
                <a:lnTo>
                  <a:pt x="298958" y="232028"/>
                </a:lnTo>
                <a:lnTo>
                  <a:pt x="295783" y="235584"/>
                </a:lnTo>
                <a:lnTo>
                  <a:pt x="293497" y="240156"/>
                </a:lnTo>
                <a:lnTo>
                  <a:pt x="292354" y="245871"/>
                </a:lnTo>
                <a:lnTo>
                  <a:pt x="291084" y="251586"/>
                </a:lnTo>
                <a:lnTo>
                  <a:pt x="290575" y="259714"/>
                </a:lnTo>
                <a:lnTo>
                  <a:pt x="290575" y="270001"/>
                </a:lnTo>
                <a:lnTo>
                  <a:pt x="290575" y="372998"/>
                </a:lnTo>
                <a:lnTo>
                  <a:pt x="251206" y="381253"/>
                </a:lnTo>
                <a:lnTo>
                  <a:pt x="232663" y="361568"/>
                </a:lnTo>
                <a:lnTo>
                  <a:pt x="215800" y="370256"/>
                </a:lnTo>
                <a:lnTo>
                  <a:pt x="197770" y="376491"/>
                </a:lnTo>
                <a:lnTo>
                  <a:pt x="178550" y="380249"/>
                </a:lnTo>
                <a:lnTo>
                  <a:pt x="158115" y="381507"/>
                </a:lnTo>
                <a:lnTo>
                  <a:pt x="120751" y="378583"/>
                </a:lnTo>
                <a:lnTo>
                  <a:pt x="61263" y="355254"/>
                </a:lnTo>
                <a:lnTo>
                  <a:pt x="22020" y="308637"/>
                </a:lnTo>
                <a:lnTo>
                  <a:pt x="2450" y="238065"/>
                </a:lnTo>
                <a:lnTo>
                  <a:pt x="0" y="193801"/>
                </a:lnTo>
                <a:lnTo>
                  <a:pt x="859" y="169701"/>
                </a:lnTo>
                <a:lnTo>
                  <a:pt x="7768" y="126025"/>
                </a:lnTo>
                <a:lnTo>
                  <a:pt x="21538" y="88447"/>
                </a:lnTo>
                <a:lnTo>
                  <a:pt x="52578" y="45084"/>
                </a:lnTo>
                <a:lnTo>
                  <a:pt x="93136" y="16938"/>
                </a:lnTo>
                <a:lnTo>
                  <a:pt x="140382" y="2682"/>
                </a:lnTo>
                <a:lnTo>
                  <a:pt x="157299" y="668"/>
                </a:lnTo>
                <a:lnTo>
                  <a:pt x="17475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88920" y="431419"/>
            <a:ext cx="269240" cy="381635"/>
          </a:xfrm>
          <a:custGeom>
            <a:avLst/>
            <a:gdLst/>
            <a:ahLst/>
            <a:cxnLst/>
            <a:rect l="l" t="t" r="r" b="b"/>
            <a:pathLst>
              <a:path w="269239" h="381634">
                <a:moveTo>
                  <a:pt x="172593" y="0"/>
                </a:moveTo>
                <a:lnTo>
                  <a:pt x="211026" y="1607"/>
                </a:lnTo>
                <a:lnTo>
                  <a:pt x="257186" y="9636"/>
                </a:lnTo>
                <a:lnTo>
                  <a:pt x="269240" y="12826"/>
                </a:lnTo>
                <a:lnTo>
                  <a:pt x="269240" y="91947"/>
                </a:lnTo>
                <a:lnTo>
                  <a:pt x="232156" y="91947"/>
                </a:lnTo>
                <a:lnTo>
                  <a:pt x="228365" y="77539"/>
                </a:lnTo>
                <a:lnTo>
                  <a:pt x="223647" y="65166"/>
                </a:lnTo>
                <a:lnTo>
                  <a:pt x="194976" y="35559"/>
                </a:lnTo>
                <a:lnTo>
                  <a:pt x="174244" y="31876"/>
                </a:lnTo>
                <a:lnTo>
                  <a:pt x="153953" y="34470"/>
                </a:lnTo>
                <a:lnTo>
                  <a:pt x="121326" y="55183"/>
                </a:lnTo>
                <a:lnTo>
                  <a:pt x="99298" y="96450"/>
                </a:lnTo>
                <a:lnTo>
                  <a:pt x="88249" y="157843"/>
                </a:lnTo>
                <a:lnTo>
                  <a:pt x="86868" y="196087"/>
                </a:lnTo>
                <a:lnTo>
                  <a:pt x="88130" y="231596"/>
                </a:lnTo>
                <a:lnTo>
                  <a:pt x="98226" y="288849"/>
                </a:lnTo>
                <a:lnTo>
                  <a:pt x="118326" y="327644"/>
                </a:lnTo>
                <a:lnTo>
                  <a:pt x="166243" y="349503"/>
                </a:lnTo>
                <a:lnTo>
                  <a:pt x="175769" y="349095"/>
                </a:lnTo>
                <a:lnTo>
                  <a:pt x="214774" y="329021"/>
                </a:lnTo>
                <a:lnTo>
                  <a:pt x="231775" y="285114"/>
                </a:lnTo>
                <a:lnTo>
                  <a:pt x="269240" y="285114"/>
                </a:lnTo>
                <a:lnTo>
                  <a:pt x="269240" y="367791"/>
                </a:lnTo>
                <a:lnTo>
                  <a:pt x="254523" y="371097"/>
                </a:lnTo>
                <a:lnTo>
                  <a:pt x="214376" y="378205"/>
                </a:lnTo>
                <a:lnTo>
                  <a:pt x="175978" y="381295"/>
                </a:lnTo>
                <a:lnTo>
                  <a:pt x="162687" y="381507"/>
                </a:lnTo>
                <a:lnTo>
                  <a:pt x="135610" y="380222"/>
                </a:lnTo>
                <a:lnTo>
                  <a:pt x="89267" y="369935"/>
                </a:lnTo>
                <a:lnTo>
                  <a:pt x="53236" y="349430"/>
                </a:lnTo>
                <a:lnTo>
                  <a:pt x="26757" y="318517"/>
                </a:lnTo>
                <a:lnTo>
                  <a:pt x="9590" y="277036"/>
                </a:lnTo>
                <a:lnTo>
                  <a:pt x="1069" y="224700"/>
                </a:lnTo>
                <a:lnTo>
                  <a:pt x="0" y="194436"/>
                </a:lnTo>
                <a:lnTo>
                  <a:pt x="1242" y="165768"/>
                </a:lnTo>
                <a:lnTo>
                  <a:pt x="11251" y="114194"/>
                </a:lnTo>
                <a:lnTo>
                  <a:pt x="31257" y="70647"/>
                </a:lnTo>
                <a:lnTo>
                  <a:pt x="60785" y="36841"/>
                </a:lnTo>
                <a:lnTo>
                  <a:pt x="99619" y="13340"/>
                </a:lnTo>
                <a:lnTo>
                  <a:pt x="146379" y="1478"/>
                </a:lnTo>
                <a:lnTo>
                  <a:pt x="17259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01063" y="431419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69" h="381634">
                <a:moveTo>
                  <a:pt x="167386" y="0"/>
                </a:moveTo>
                <a:lnTo>
                  <a:pt x="205700" y="2926"/>
                </a:lnTo>
                <a:lnTo>
                  <a:pt x="267041" y="26306"/>
                </a:lnTo>
                <a:lnTo>
                  <a:pt x="307976" y="73003"/>
                </a:lnTo>
                <a:lnTo>
                  <a:pt x="328412" y="142587"/>
                </a:lnTo>
                <a:lnTo>
                  <a:pt x="330962" y="185927"/>
                </a:lnTo>
                <a:lnTo>
                  <a:pt x="330219" y="210833"/>
                </a:lnTo>
                <a:lnTo>
                  <a:pt x="324211" y="255168"/>
                </a:lnTo>
                <a:lnTo>
                  <a:pt x="312160" y="292238"/>
                </a:lnTo>
                <a:lnTo>
                  <a:pt x="284353" y="335279"/>
                </a:lnTo>
                <a:lnTo>
                  <a:pt x="245705" y="363926"/>
                </a:lnTo>
                <a:lnTo>
                  <a:pt x="197580" y="378682"/>
                </a:lnTo>
                <a:lnTo>
                  <a:pt x="160909" y="381507"/>
                </a:lnTo>
                <a:lnTo>
                  <a:pt x="123233" y="378559"/>
                </a:lnTo>
                <a:lnTo>
                  <a:pt x="62932" y="355040"/>
                </a:lnTo>
                <a:lnTo>
                  <a:pt x="22663" y="308084"/>
                </a:lnTo>
                <a:lnTo>
                  <a:pt x="2522" y="237738"/>
                </a:lnTo>
                <a:lnTo>
                  <a:pt x="0" y="193801"/>
                </a:lnTo>
                <a:lnTo>
                  <a:pt x="1216" y="164230"/>
                </a:lnTo>
                <a:lnTo>
                  <a:pt x="10983" y="111756"/>
                </a:lnTo>
                <a:lnTo>
                  <a:pt x="30440" y="68397"/>
                </a:lnTo>
                <a:lnTo>
                  <a:pt x="59205" y="35250"/>
                </a:lnTo>
                <a:lnTo>
                  <a:pt x="96948" y="12698"/>
                </a:lnTo>
                <a:lnTo>
                  <a:pt x="142097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02437" y="929462"/>
            <a:ext cx="8053070" cy="56210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7620" indent="-274320" algn="just">
              <a:lnSpc>
                <a:spcPct val="100000"/>
              </a:lnSpc>
              <a:spcBef>
                <a:spcPts val="1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135" dirty="0">
                <a:latin typeface="Cambria"/>
                <a:cs typeface="Cambria"/>
              </a:rPr>
              <a:t>To </a:t>
            </a:r>
            <a:r>
              <a:rPr sz="3200" spc="-5" dirty="0">
                <a:latin typeface="Cambria"/>
                <a:cs typeface="Cambria"/>
              </a:rPr>
              <a:t>complete the assessment phase, the  nurse </a:t>
            </a:r>
            <a:r>
              <a:rPr sz="3200" spc="-15" dirty="0">
                <a:latin typeface="Cambria"/>
                <a:cs typeface="Cambria"/>
              </a:rPr>
              <a:t>records </a:t>
            </a:r>
            <a:r>
              <a:rPr sz="3200" spc="-5" dirty="0">
                <a:latin typeface="Cambria"/>
                <a:cs typeface="Cambria"/>
              </a:rPr>
              <a:t>patient</a:t>
            </a:r>
            <a:r>
              <a:rPr sz="3200" spc="5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data</a:t>
            </a:r>
            <a:endParaRPr sz="3200">
              <a:latin typeface="Cambria"/>
              <a:cs typeface="Cambria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spc="-15" dirty="0">
                <a:latin typeface="Cambria"/>
                <a:cs typeface="Cambria"/>
              </a:rPr>
              <a:t>Accurate</a:t>
            </a:r>
            <a:r>
              <a:rPr sz="3200" spc="670" dirty="0">
                <a:latin typeface="Cambria"/>
                <a:cs typeface="Cambria"/>
              </a:rPr>
              <a:t> </a:t>
            </a:r>
            <a:r>
              <a:rPr sz="3200" dirty="0">
                <a:latin typeface="Cambria"/>
                <a:cs typeface="Cambria"/>
              </a:rPr>
              <a:t>documentation </a:t>
            </a:r>
            <a:r>
              <a:rPr sz="3200" spc="-5" dirty="0">
                <a:latin typeface="Cambria"/>
                <a:cs typeface="Cambria"/>
              </a:rPr>
              <a:t>is essential and  </a:t>
            </a:r>
            <a:r>
              <a:rPr sz="3200" dirty="0">
                <a:latin typeface="Cambria"/>
                <a:cs typeface="Cambria"/>
              </a:rPr>
              <a:t>should include </a:t>
            </a:r>
            <a:r>
              <a:rPr sz="3200" spc="5" dirty="0">
                <a:latin typeface="Cambria"/>
                <a:cs typeface="Cambria"/>
              </a:rPr>
              <a:t>all </a:t>
            </a:r>
            <a:r>
              <a:rPr sz="3200" dirty="0">
                <a:latin typeface="Cambria"/>
                <a:cs typeface="Cambria"/>
              </a:rPr>
              <a:t>data </a:t>
            </a:r>
            <a:r>
              <a:rPr sz="3200" spc="-5" dirty="0">
                <a:latin typeface="Cambria"/>
                <a:cs typeface="Cambria"/>
              </a:rPr>
              <a:t>collected about the  patients health</a:t>
            </a:r>
            <a:r>
              <a:rPr sz="3200" spc="-15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status</a:t>
            </a:r>
            <a:endParaRPr sz="3200">
              <a:latin typeface="Cambria"/>
              <a:cs typeface="Cambria"/>
            </a:endParaRPr>
          </a:p>
          <a:p>
            <a:pPr marL="286385" marR="6985" indent="-274320" algn="just">
              <a:lnSpc>
                <a:spcPct val="100000"/>
              </a:lnSpc>
              <a:spcBef>
                <a:spcPts val="605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dirty="0">
                <a:latin typeface="Cambria"/>
                <a:cs typeface="Cambria"/>
              </a:rPr>
              <a:t>Data </a:t>
            </a:r>
            <a:r>
              <a:rPr sz="3200" spc="-20" dirty="0">
                <a:latin typeface="Cambria"/>
                <a:cs typeface="Cambria"/>
              </a:rPr>
              <a:t>are </a:t>
            </a:r>
            <a:r>
              <a:rPr sz="3200" spc="-15" dirty="0">
                <a:latin typeface="Cambria"/>
                <a:cs typeface="Cambria"/>
              </a:rPr>
              <a:t>recorded </a:t>
            </a:r>
            <a:r>
              <a:rPr sz="3200" spc="-5" dirty="0">
                <a:latin typeface="Cambria"/>
                <a:cs typeface="Cambria"/>
              </a:rPr>
              <a:t>in </a:t>
            </a:r>
            <a:r>
              <a:rPr sz="3200" dirty="0">
                <a:latin typeface="Cambria"/>
                <a:cs typeface="Cambria"/>
              </a:rPr>
              <a:t>a </a:t>
            </a:r>
            <a:r>
              <a:rPr sz="3200" spc="-10" dirty="0">
                <a:latin typeface="Cambria"/>
                <a:cs typeface="Cambria"/>
              </a:rPr>
              <a:t>factual </a:t>
            </a:r>
            <a:r>
              <a:rPr sz="3200" spc="-5" dirty="0">
                <a:latin typeface="Cambria"/>
                <a:cs typeface="Cambria"/>
              </a:rPr>
              <a:t>manner and  not </a:t>
            </a:r>
            <a:r>
              <a:rPr sz="3200" spc="-10" dirty="0">
                <a:latin typeface="Cambria"/>
                <a:cs typeface="Cambria"/>
              </a:rPr>
              <a:t>interpreted </a:t>
            </a:r>
            <a:r>
              <a:rPr sz="3200" spc="-25" dirty="0">
                <a:latin typeface="Cambria"/>
                <a:cs typeface="Cambria"/>
              </a:rPr>
              <a:t>by </a:t>
            </a:r>
            <a:r>
              <a:rPr sz="3200" spc="-5" dirty="0">
                <a:latin typeface="Cambria"/>
                <a:cs typeface="Cambria"/>
              </a:rPr>
              <a:t>the</a:t>
            </a:r>
            <a:r>
              <a:rPr sz="320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nurse</a:t>
            </a:r>
            <a:endParaRPr sz="3200">
              <a:latin typeface="Cambria"/>
              <a:cs typeface="Cambria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70312"/>
              <a:buFont typeface="Wingdings"/>
              <a:buChar char=""/>
              <a:tabLst>
                <a:tab pos="287020" algn="l"/>
              </a:tabLst>
            </a:pPr>
            <a:r>
              <a:rPr sz="3200" b="1" spc="-10" dirty="0">
                <a:latin typeface="Cambria"/>
                <a:cs typeface="Cambria"/>
              </a:rPr>
              <a:t>Example: </a:t>
            </a:r>
            <a:r>
              <a:rPr sz="3200" spc="-5" dirty="0">
                <a:latin typeface="Cambria"/>
                <a:cs typeface="Cambria"/>
              </a:rPr>
              <a:t>The nurse </a:t>
            </a:r>
            <a:r>
              <a:rPr sz="3200" spc="-15" dirty="0">
                <a:latin typeface="Cambria"/>
                <a:cs typeface="Cambria"/>
              </a:rPr>
              <a:t>records </a:t>
            </a:r>
            <a:r>
              <a:rPr sz="3200" spc="-5" dirty="0">
                <a:latin typeface="Cambria"/>
                <a:cs typeface="Cambria"/>
              </a:rPr>
              <a:t>the patient’s  </a:t>
            </a:r>
            <a:r>
              <a:rPr sz="3200" spc="-15" dirty="0">
                <a:latin typeface="Cambria"/>
                <a:cs typeface="Cambria"/>
              </a:rPr>
              <a:t>breakfast </a:t>
            </a:r>
            <a:r>
              <a:rPr sz="3200" spc="-10" dirty="0">
                <a:latin typeface="Cambria"/>
                <a:cs typeface="Cambria"/>
              </a:rPr>
              <a:t>intake </a:t>
            </a:r>
            <a:r>
              <a:rPr sz="3200" spc="-15" dirty="0">
                <a:latin typeface="Cambria"/>
                <a:cs typeface="Cambria"/>
              </a:rPr>
              <a:t>(objective </a:t>
            </a:r>
            <a:r>
              <a:rPr sz="3200" spc="-5" dirty="0">
                <a:latin typeface="Cambria"/>
                <a:cs typeface="Cambria"/>
              </a:rPr>
              <a:t>data) as </a:t>
            </a:r>
            <a:r>
              <a:rPr sz="3200" dirty="0">
                <a:latin typeface="Cambria"/>
                <a:cs typeface="Cambria"/>
              </a:rPr>
              <a:t>“ </a:t>
            </a:r>
            <a:r>
              <a:rPr sz="3200" spc="-5" dirty="0">
                <a:latin typeface="Cambria"/>
                <a:cs typeface="Cambria"/>
              </a:rPr>
              <a:t>coffee  </a:t>
            </a:r>
            <a:r>
              <a:rPr sz="3200" dirty="0">
                <a:latin typeface="Cambria"/>
                <a:cs typeface="Cambria"/>
              </a:rPr>
              <a:t>200ml, </a:t>
            </a:r>
            <a:r>
              <a:rPr sz="3200" spc="-20" dirty="0">
                <a:latin typeface="Cambria"/>
                <a:cs typeface="Cambria"/>
              </a:rPr>
              <a:t>Idly </a:t>
            </a:r>
            <a:r>
              <a:rPr sz="3200" dirty="0">
                <a:latin typeface="Cambria"/>
                <a:cs typeface="Cambria"/>
              </a:rPr>
              <a:t>– 4 Nos, </a:t>
            </a:r>
            <a:r>
              <a:rPr sz="3200" spc="-5" dirty="0">
                <a:latin typeface="Cambria"/>
                <a:cs typeface="Cambria"/>
              </a:rPr>
              <a:t>Sambar </a:t>
            </a:r>
            <a:r>
              <a:rPr sz="3200" dirty="0">
                <a:latin typeface="Cambria"/>
                <a:cs typeface="Cambria"/>
              </a:rPr>
              <a:t>– 200ml, </a:t>
            </a:r>
            <a:r>
              <a:rPr sz="3200" spc="-15" dirty="0">
                <a:latin typeface="Cambria"/>
                <a:cs typeface="Cambria"/>
              </a:rPr>
              <a:t>rather  </a:t>
            </a:r>
            <a:r>
              <a:rPr sz="3200" spc="-5" dirty="0">
                <a:latin typeface="Cambria"/>
                <a:cs typeface="Cambria"/>
              </a:rPr>
              <a:t>than as “appetite good” </a:t>
            </a:r>
            <a:r>
              <a:rPr sz="3200" dirty="0">
                <a:latin typeface="Cambria"/>
                <a:cs typeface="Cambria"/>
              </a:rPr>
              <a:t>( a</a:t>
            </a:r>
            <a:r>
              <a:rPr sz="3200" spc="-50" dirty="0">
                <a:latin typeface="Cambria"/>
                <a:cs typeface="Cambria"/>
              </a:rPr>
              <a:t> </a:t>
            </a:r>
            <a:r>
              <a:rPr sz="3200" spc="-5" dirty="0">
                <a:latin typeface="Cambria"/>
                <a:cs typeface="Cambria"/>
              </a:rPr>
              <a:t>judgment)</a:t>
            </a:r>
            <a:endParaRPr sz="32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0770" y="893545"/>
            <a:ext cx="7437129" cy="221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55192" y="549020"/>
            <a:ext cx="7447940" cy="346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38009" y="617855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4" h="139700">
                <a:moveTo>
                  <a:pt x="49530" y="0"/>
                </a:moveTo>
                <a:lnTo>
                  <a:pt x="0" y="139573"/>
                </a:lnTo>
                <a:lnTo>
                  <a:pt x="89154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80789" y="581913"/>
            <a:ext cx="125730" cy="280035"/>
          </a:xfrm>
          <a:custGeom>
            <a:avLst/>
            <a:gdLst/>
            <a:ahLst/>
            <a:cxnLst/>
            <a:rect l="l" t="t" r="r" b="b"/>
            <a:pathLst>
              <a:path w="125729" h="280034">
                <a:moveTo>
                  <a:pt x="22098" y="0"/>
                </a:moveTo>
                <a:lnTo>
                  <a:pt x="11811" y="0"/>
                </a:lnTo>
                <a:lnTo>
                  <a:pt x="4572" y="126"/>
                </a:lnTo>
                <a:lnTo>
                  <a:pt x="0" y="508"/>
                </a:lnTo>
                <a:lnTo>
                  <a:pt x="0" y="279273"/>
                </a:lnTo>
                <a:lnTo>
                  <a:pt x="3048" y="279781"/>
                </a:lnTo>
                <a:lnTo>
                  <a:pt x="10540" y="280035"/>
                </a:lnTo>
                <a:lnTo>
                  <a:pt x="22606" y="280035"/>
                </a:lnTo>
                <a:lnTo>
                  <a:pt x="68452" y="272161"/>
                </a:lnTo>
                <a:lnTo>
                  <a:pt x="99544" y="246584"/>
                </a:lnTo>
                <a:lnTo>
                  <a:pt x="116332" y="211455"/>
                </a:lnTo>
                <a:lnTo>
                  <a:pt x="124654" y="159412"/>
                </a:lnTo>
                <a:lnTo>
                  <a:pt x="125222" y="138811"/>
                </a:lnTo>
                <a:lnTo>
                  <a:pt x="124434" y="116282"/>
                </a:lnTo>
                <a:lnTo>
                  <a:pt x="118096" y="77178"/>
                </a:lnTo>
                <a:lnTo>
                  <a:pt x="97361" y="33607"/>
                </a:lnTo>
                <a:lnTo>
                  <a:pt x="64960" y="8304"/>
                </a:lnTo>
                <a:lnTo>
                  <a:pt x="22098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42973" y="577341"/>
            <a:ext cx="98679" cy="149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07692" y="577341"/>
            <a:ext cx="100203" cy="147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53947" y="577341"/>
            <a:ext cx="98602" cy="149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30490" y="577976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306" y="19288"/>
                </a:lnTo>
                <a:lnTo>
                  <a:pt x="9804" y="53768"/>
                </a:lnTo>
                <a:lnTo>
                  <a:pt x="1093" y="106727"/>
                </a:lnTo>
                <a:lnTo>
                  <a:pt x="0" y="140208"/>
                </a:lnTo>
                <a:lnTo>
                  <a:pt x="1119" y="175256"/>
                </a:lnTo>
                <a:lnTo>
                  <a:pt x="10072" y="230969"/>
                </a:lnTo>
                <a:lnTo>
                  <a:pt x="28122" y="267588"/>
                </a:lnTo>
                <a:lnTo>
                  <a:pt x="72770" y="288163"/>
                </a:lnTo>
                <a:lnTo>
                  <a:pt x="82012" y="287520"/>
                </a:lnTo>
                <a:lnTo>
                  <a:pt x="117379" y="265572"/>
                </a:lnTo>
                <a:lnTo>
                  <a:pt x="134096" y="228981"/>
                </a:lnTo>
                <a:lnTo>
                  <a:pt x="141557" y="178895"/>
                </a:lnTo>
                <a:lnTo>
                  <a:pt x="142493" y="149860"/>
                </a:lnTo>
                <a:lnTo>
                  <a:pt x="141995" y="126263"/>
                </a:lnTo>
                <a:lnTo>
                  <a:pt x="138047" y="84976"/>
                </a:lnTo>
                <a:lnTo>
                  <a:pt x="124825" y="38068"/>
                </a:lnTo>
                <a:lnTo>
                  <a:pt x="93186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16958" y="577976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306" y="19288"/>
                </a:lnTo>
                <a:lnTo>
                  <a:pt x="9804" y="53768"/>
                </a:lnTo>
                <a:lnTo>
                  <a:pt x="1093" y="106727"/>
                </a:lnTo>
                <a:lnTo>
                  <a:pt x="0" y="140208"/>
                </a:lnTo>
                <a:lnTo>
                  <a:pt x="1119" y="175256"/>
                </a:lnTo>
                <a:lnTo>
                  <a:pt x="10072" y="230969"/>
                </a:lnTo>
                <a:lnTo>
                  <a:pt x="28122" y="267588"/>
                </a:lnTo>
                <a:lnTo>
                  <a:pt x="72770" y="288163"/>
                </a:lnTo>
                <a:lnTo>
                  <a:pt x="82012" y="287520"/>
                </a:lnTo>
                <a:lnTo>
                  <a:pt x="117379" y="265572"/>
                </a:lnTo>
                <a:lnTo>
                  <a:pt x="134096" y="228981"/>
                </a:lnTo>
                <a:lnTo>
                  <a:pt x="141557" y="178895"/>
                </a:lnTo>
                <a:lnTo>
                  <a:pt x="142493" y="149860"/>
                </a:lnTo>
                <a:lnTo>
                  <a:pt x="141995" y="126263"/>
                </a:lnTo>
                <a:lnTo>
                  <a:pt x="138047" y="84976"/>
                </a:lnTo>
                <a:lnTo>
                  <a:pt x="124825" y="38068"/>
                </a:lnTo>
                <a:lnTo>
                  <a:pt x="93186" y="4270"/>
                </a:lnTo>
                <a:lnTo>
                  <a:pt x="708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13582" y="577976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306" y="19288"/>
                </a:lnTo>
                <a:lnTo>
                  <a:pt x="9804" y="53768"/>
                </a:lnTo>
                <a:lnTo>
                  <a:pt x="1093" y="106727"/>
                </a:lnTo>
                <a:lnTo>
                  <a:pt x="0" y="140208"/>
                </a:lnTo>
                <a:lnTo>
                  <a:pt x="1119" y="175256"/>
                </a:lnTo>
                <a:lnTo>
                  <a:pt x="10072" y="230969"/>
                </a:lnTo>
                <a:lnTo>
                  <a:pt x="28122" y="267588"/>
                </a:lnTo>
                <a:lnTo>
                  <a:pt x="72770" y="288163"/>
                </a:lnTo>
                <a:lnTo>
                  <a:pt x="82012" y="287520"/>
                </a:lnTo>
                <a:lnTo>
                  <a:pt x="117379" y="265572"/>
                </a:lnTo>
                <a:lnTo>
                  <a:pt x="134096" y="228981"/>
                </a:lnTo>
                <a:lnTo>
                  <a:pt x="141557" y="178895"/>
                </a:lnTo>
                <a:lnTo>
                  <a:pt x="142493" y="149860"/>
                </a:lnTo>
                <a:lnTo>
                  <a:pt x="141995" y="126263"/>
                </a:lnTo>
                <a:lnTo>
                  <a:pt x="138047" y="84976"/>
                </a:lnTo>
                <a:lnTo>
                  <a:pt x="124825" y="38068"/>
                </a:lnTo>
                <a:lnTo>
                  <a:pt x="93186" y="4270"/>
                </a:lnTo>
                <a:lnTo>
                  <a:pt x="70865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33422" y="577976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306" y="19288"/>
                </a:lnTo>
                <a:lnTo>
                  <a:pt x="9804" y="53768"/>
                </a:lnTo>
                <a:lnTo>
                  <a:pt x="1093" y="106727"/>
                </a:lnTo>
                <a:lnTo>
                  <a:pt x="0" y="140208"/>
                </a:lnTo>
                <a:lnTo>
                  <a:pt x="1119" y="175256"/>
                </a:lnTo>
                <a:lnTo>
                  <a:pt x="10072" y="230969"/>
                </a:lnTo>
                <a:lnTo>
                  <a:pt x="28122" y="267588"/>
                </a:lnTo>
                <a:lnTo>
                  <a:pt x="72770" y="288163"/>
                </a:lnTo>
                <a:lnTo>
                  <a:pt x="82012" y="287520"/>
                </a:lnTo>
                <a:lnTo>
                  <a:pt x="117379" y="265572"/>
                </a:lnTo>
                <a:lnTo>
                  <a:pt x="134096" y="228981"/>
                </a:lnTo>
                <a:lnTo>
                  <a:pt x="141557" y="178895"/>
                </a:lnTo>
                <a:lnTo>
                  <a:pt x="142494" y="149860"/>
                </a:lnTo>
                <a:lnTo>
                  <a:pt x="141995" y="126263"/>
                </a:lnTo>
                <a:lnTo>
                  <a:pt x="138047" y="84976"/>
                </a:lnTo>
                <a:lnTo>
                  <a:pt x="124825" y="38068"/>
                </a:lnTo>
                <a:lnTo>
                  <a:pt x="93186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02016" y="552958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329" y="0"/>
                </a:lnTo>
                <a:lnTo>
                  <a:pt x="188086" y="152400"/>
                </a:lnTo>
                <a:lnTo>
                  <a:pt x="209423" y="191262"/>
                </a:lnTo>
                <a:lnTo>
                  <a:pt x="227425" y="226569"/>
                </a:lnTo>
                <a:lnTo>
                  <a:pt x="232663" y="237616"/>
                </a:lnTo>
                <a:lnTo>
                  <a:pt x="236600" y="237616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3" y="108330"/>
                </a:lnTo>
                <a:lnTo>
                  <a:pt x="233933" y="62229"/>
                </a:lnTo>
                <a:lnTo>
                  <a:pt x="233933" y="51434"/>
                </a:lnTo>
                <a:lnTo>
                  <a:pt x="233552" y="43687"/>
                </a:lnTo>
                <a:lnTo>
                  <a:pt x="232663" y="38862"/>
                </a:lnTo>
                <a:lnTo>
                  <a:pt x="231901" y="34162"/>
                </a:lnTo>
                <a:lnTo>
                  <a:pt x="221868" y="21843"/>
                </a:lnTo>
                <a:lnTo>
                  <a:pt x="218948" y="20192"/>
                </a:lnTo>
                <a:lnTo>
                  <a:pt x="214122" y="18287"/>
                </a:lnTo>
                <a:lnTo>
                  <a:pt x="207390" y="16382"/>
                </a:lnTo>
                <a:lnTo>
                  <a:pt x="207390" y="0"/>
                </a:lnTo>
                <a:lnTo>
                  <a:pt x="301116" y="0"/>
                </a:lnTo>
                <a:lnTo>
                  <a:pt x="301116" y="16382"/>
                </a:lnTo>
                <a:lnTo>
                  <a:pt x="294512" y="18541"/>
                </a:lnTo>
                <a:lnTo>
                  <a:pt x="289813" y="20319"/>
                </a:lnTo>
                <a:lnTo>
                  <a:pt x="287019" y="21843"/>
                </a:lnTo>
                <a:lnTo>
                  <a:pt x="284352" y="23240"/>
                </a:lnTo>
                <a:lnTo>
                  <a:pt x="282066" y="25272"/>
                </a:lnTo>
                <a:lnTo>
                  <a:pt x="280161" y="27686"/>
                </a:lnTo>
                <a:lnTo>
                  <a:pt x="278256" y="30225"/>
                </a:lnTo>
                <a:lnTo>
                  <a:pt x="276732" y="34036"/>
                </a:lnTo>
                <a:lnTo>
                  <a:pt x="275843" y="38988"/>
                </a:lnTo>
                <a:lnTo>
                  <a:pt x="274827" y="44068"/>
                </a:lnTo>
                <a:lnTo>
                  <a:pt x="274319" y="51815"/>
                </a:lnTo>
                <a:lnTo>
                  <a:pt x="274319" y="62229"/>
                </a:lnTo>
                <a:lnTo>
                  <a:pt x="274319" y="338200"/>
                </a:lnTo>
                <a:lnTo>
                  <a:pt x="211327" y="338200"/>
                </a:lnTo>
                <a:lnTo>
                  <a:pt x="99822" y="145414"/>
                </a:lnTo>
                <a:lnTo>
                  <a:pt x="89320" y="126916"/>
                </a:lnTo>
                <a:lnTo>
                  <a:pt x="80295" y="110489"/>
                </a:lnTo>
                <a:lnTo>
                  <a:pt x="72747" y="96158"/>
                </a:lnTo>
                <a:lnTo>
                  <a:pt x="66675" y="83946"/>
                </a:lnTo>
                <a:lnTo>
                  <a:pt x="64388" y="83946"/>
                </a:lnTo>
                <a:lnTo>
                  <a:pt x="65482" y="110976"/>
                </a:lnTo>
                <a:lnTo>
                  <a:pt x="66278" y="138731"/>
                </a:lnTo>
                <a:lnTo>
                  <a:pt x="66764" y="167225"/>
                </a:lnTo>
                <a:lnTo>
                  <a:pt x="66928" y="196468"/>
                </a:lnTo>
                <a:lnTo>
                  <a:pt x="66928" y="276225"/>
                </a:lnTo>
                <a:lnTo>
                  <a:pt x="67046" y="284847"/>
                </a:lnTo>
                <a:lnTo>
                  <a:pt x="75437" y="314070"/>
                </a:lnTo>
                <a:lnTo>
                  <a:pt x="78612" y="316991"/>
                </a:lnTo>
                <a:lnTo>
                  <a:pt x="84708" y="319531"/>
                </a:lnTo>
                <a:lnTo>
                  <a:pt x="93599" y="321817"/>
                </a:lnTo>
                <a:lnTo>
                  <a:pt x="93599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095" y="320166"/>
                </a:lnTo>
                <a:lnTo>
                  <a:pt x="10922" y="318388"/>
                </a:lnTo>
                <a:lnTo>
                  <a:pt x="26542" y="284099"/>
                </a:lnTo>
                <a:lnTo>
                  <a:pt x="26542" y="276225"/>
                </a:lnTo>
                <a:lnTo>
                  <a:pt x="26542" y="61975"/>
                </a:lnTo>
                <a:lnTo>
                  <a:pt x="18160" y="24511"/>
                </a:lnTo>
                <a:lnTo>
                  <a:pt x="14858" y="21336"/>
                </a:lnTo>
                <a:lnTo>
                  <a:pt x="8762" y="18668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472426" y="552958"/>
            <a:ext cx="130175" cy="338455"/>
          </a:xfrm>
          <a:custGeom>
            <a:avLst/>
            <a:gdLst/>
            <a:ahLst/>
            <a:cxnLst/>
            <a:rect l="l" t="t" r="r" b="b"/>
            <a:pathLst>
              <a:path w="130175" h="338455">
                <a:moveTo>
                  <a:pt x="0" y="0"/>
                </a:moveTo>
                <a:lnTo>
                  <a:pt x="130048" y="0"/>
                </a:lnTo>
                <a:lnTo>
                  <a:pt x="130048" y="16382"/>
                </a:lnTo>
                <a:lnTo>
                  <a:pt x="123317" y="18161"/>
                </a:lnTo>
                <a:lnTo>
                  <a:pt x="118237" y="20065"/>
                </a:lnTo>
                <a:lnTo>
                  <a:pt x="115062" y="22225"/>
                </a:lnTo>
                <a:lnTo>
                  <a:pt x="111887" y="24256"/>
                </a:lnTo>
                <a:lnTo>
                  <a:pt x="109474" y="26796"/>
                </a:lnTo>
                <a:lnTo>
                  <a:pt x="107823" y="29717"/>
                </a:lnTo>
                <a:lnTo>
                  <a:pt x="106172" y="32638"/>
                </a:lnTo>
                <a:lnTo>
                  <a:pt x="104901" y="36575"/>
                </a:lnTo>
                <a:lnTo>
                  <a:pt x="104267" y="41401"/>
                </a:lnTo>
                <a:lnTo>
                  <a:pt x="103631" y="46100"/>
                </a:lnTo>
                <a:lnTo>
                  <a:pt x="103250" y="53212"/>
                </a:lnTo>
                <a:lnTo>
                  <a:pt x="103250" y="62483"/>
                </a:lnTo>
                <a:lnTo>
                  <a:pt x="103250" y="276097"/>
                </a:lnTo>
                <a:lnTo>
                  <a:pt x="103250" y="281813"/>
                </a:lnTo>
                <a:lnTo>
                  <a:pt x="103504" y="287146"/>
                </a:lnTo>
                <a:lnTo>
                  <a:pt x="103758" y="292100"/>
                </a:lnTo>
                <a:lnTo>
                  <a:pt x="104140" y="297052"/>
                </a:lnTo>
                <a:lnTo>
                  <a:pt x="104775" y="301116"/>
                </a:lnTo>
                <a:lnTo>
                  <a:pt x="105791" y="304291"/>
                </a:lnTo>
                <a:lnTo>
                  <a:pt x="106806" y="307466"/>
                </a:lnTo>
                <a:lnTo>
                  <a:pt x="117982" y="317753"/>
                </a:lnTo>
                <a:lnTo>
                  <a:pt x="121284" y="319404"/>
                </a:lnTo>
                <a:lnTo>
                  <a:pt x="125222" y="320675"/>
                </a:lnTo>
                <a:lnTo>
                  <a:pt x="130048" y="321817"/>
                </a:lnTo>
                <a:lnTo>
                  <a:pt x="130048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096" y="320166"/>
                </a:lnTo>
                <a:lnTo>
                  <a:pt x="10922" y="318388"/>
                </a:lnTo>
                <a:lnTo>
                  <a:pt x="14477" y="316611"/>
                </a:lnTo>
                <a:lnTo>
                  <a:pt x="18033" y="314705"/>
                </a:lnTo>
                <a:lnTo>
                  <a:pt x="20700" y="312038"/>
                </a:lnTo>
                <a:lnTo>
                  <a:pt x="22351" y="308609"/>
                </a:lnTo>
                <a:lnTo>
                  <a:pt x="24129" y="305180"/>
                </a:lnTo>
                <a:lnTo>
                  <a:pt x="25273" y="300989"/>
                </a:lnTo>
                <a:lnTo>
                  <a:pt x="25780" y="295782"/>
                </a:lnTo>
                <a:lnTo>
                  <a:pt x="26289" y="290575"/>
                </a:lnTo>
                <a:lnTo>
                  <a:pt x="26543" y="283971"/>
                </a:lnTo>
                <a:lnTo>
                  <a:pt x="26543" y="276097"/>
                </a:lnTo>
                <a:lnTo>
                  <a:pt x="26543" y="62229"/>
                </a:lnTo>
                <a:lnTo>
                  <a:pt x="26543" y="54228"/>
                </a:lnTo>
                <a:lnTo>
                  <a:pt x="26289" y="47751"/>
                </a:lnTo>
                <a:lnTo>
                  <a:pt x="25907" y="42671"/>
                </a:lnTo>
                <a:lnTo>
                  <a:pt x="25400" y="37464"/>
                </a:lnTo>
                <a:lnTo>
                  <a:pt x="24383" y="33274"/>
                </a:lnTo>
                <a:lnTo>
                  <a:pt x="22605" y="29844"/>
                </a:lnTo>
                <a:lnTo>
                  <a:pt x="20954" y="26415"/>
                </a:lnTo>
                <a:lnTo>
                  <a:pt x="18288" y="23749"/>
                </a:lnTo>
                <a:lnTo>
                  <a:pt x="14731" y="21843"/>
                </a:lnTo>
                <a:lnTo>
                  <a:pt x="11175" y="19812"/>
                </a:lnTo>
                <a:lnTo>
                  <a:pt x="6223" y="18033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40320" y="552958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719" y="0"/>
                </a:lnTo>
                <a:lnTo>
                  <a:pt x="291719" y="86994"/>
                </a:lnTo>
                <a:lnTo>
                  <a:pt x="257682" y="86994"/>
                </a:lnTo>
                <a:lnTo>
                  <a:pt x="255496" y="79089"/>
                </a:lnTo>
                <a:lnTo>
                  <a:pt x="253523" y="72326"/>
                </a:lnTo>
                <a:lnTo>
                  <a:pt x="244221" y="48640"/>
                </a:lnTo>
                <a:lnTo>
                  <a:pt x="242061" y="44957"/>
                </a:lnTo>
                <a:lnTo>
                  <a:pt x="209042" y="28955"/>
                </a:lnTo>
                <a:lnTo>
                  <a:pt x="202183" y="28955"/>
                </a:lnTo>
                <a:lnTo>
                  <a:pt x="184403" y="28955"/>
                </a:lnTo>
                <a:lnTo>
                  <a:pt x="184403" y="276097"/>
                </a:lnTo>
                <a:lnTo>
                  <a:pt x="184403" y="284733"/>
                </a:lnTo>
                <a:lnTo>
                  <a:pt x="184657" y="291464"/>
                </a:lnTo>
                <a:lnTo>
                  <a:pt x="192658" y="313816"/>
                </a:lnTo>
                <a:lnTo>
                  <a:pt x="194563" y="315594"/>
                </a:lnTo>
                <a:lnTo>
                  <a:pt x="197230" y="317118"/>
                </a:lnTo>
                <a:lnTo>
                  <a:pt x="200659" y="318515"/>
                </a:lnTo>
                <a:lnTo>
                  <a:pt x="203961" y="319913"/>
                </a:lnTo>
                <a:lnTo>
                  <a:pt x="208533" y="321055"/>
                </a:lnTo>
                <a:lnTo>
                  <a:pt x="214375" y="321817"/>
                </a:lnTo>
                <a:lnTo>
                  <a:pt x="214375" y="338200"/>
                </a:lnTo>
                <a:lnTo>
                  <a:pt x="77597" y="338200"/>
                </a:lnTo>
                <a:lnTo>
                  <a:pt x="77597" y="321817"/>
                </a:lnTo>
                <a:lnTo>
                  <a:pt x="84581" y="320675"/>
                </a:lnTo>
                <a:lnTo>
                  <a:pt x="90043" y="319150"/>
                </a:lnTo>
                <a:lnTo>
                  <a:pt x="94106" y="317245"/>
                </a:lnTo>
                <a:lnTo>
                  <a:pt x="98171" y="315340"/>
                </a:lnTo>
                <a:lnTo>
                  <a:pt x="101092" y="312674"/>
                </a:lnTo>
                <a:lnTo>
                  <a:pt x="103124" y="309244"/>
                </a:lnTo>
                <a:lnTo>
                  <a:pt x="105155" y="305815"/>
                </a:lnTo>
                <a:lnTo>
                  <a:pt x="106299" y="301370"/>
                </a:lnTo>
                <a:lnTo>
                  <a:pt x="106806" y="296037"/>
                </a:lnTo>
                <a:lnTo>
                  <a:pt x="107314" y="290575"/>
                </a:lnTo>
                <a:lnTo>
                  <a:pt x="107569" y="283971"/>
                </a:lnTo>
                <a:lnTo>
                  <a:pt x="107569" y="276097"/>
                </a:lnTo>
                <a:lnTo>
                  <a:pt x="107569" y="28955"/>
                </a:lnTo>
                <a:lnTo>
                  <a:pt x="87502" y="28955"/>
                </a:lnTo>
                <a:lnTo>
                  <a:pt x="77597" y="28955"/>
                </a:lnTo>
                <a:lnTo>
                  <a:pt x="69976" y="30099"/>
                </a:lnTo>
                <a:lnTo>
                  <a:pt x="64770" y="32512"/>
                </a:lnTo>
                <a:lnTo>
                  <a:pt x="59435" y="34797"/>
                </a:lnTo>
                <a:lnTo>
                  <a:pt x="54863" y="38353"/>
                </a:lnTo>
                <a:lnTo>
                  <a:pt x="35813" y="79501"/>
                </a:lnTo>
                <a:lnTo>
                  <a:pt x="34035" y="86994"/>
                </a:lnTo>
                <a:lnTo>
                  <a:pt x="0" y="869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82536" y="552958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719" y="0"/>
                </a:lnTo>
                <a:lnTo>
                  <a:pt x="291719" y="86994"/>
                </a:lnTo>
                <a:lnTo>
                  <a:pt x="257683" y="86994"/>
                </a:lnTo>
                <a:lnTo>
                  <a:pt x="255496" y="79089"/>
                </a:lnTo>
                <a:lnTo>
                  <a:pt x="253523" y="72326"/>
                </a:lnTo>
                <a:lnTo>
                  <a:pt x="244221" y="48640"/>
                </a:lnTo>
                <a:lnTo>
                  <a:pt x="242062" y="44957"/>
                </a:lnTo>
                <a:lnTo>
                  <a:pt x="218694" y="30099"/>
                </a:lnTo>
                <a:lnTo>
                  <a:pt x="214503" y="29337"/>
                </a:lnTo>
                <a:lnTo>
                  <a:pt x="209042" y="28955"/>
                </a:lnTo>
                <a:lnTo>
                  <a:pt x="202184" y="28955"/>
                </a:lnTo>
                <a:lnTo>
                  <a:pt x="184404" y="28955"/>
                </a:lnTo>
                <a:lnTo>
                  <a:pt x="184404" y="276097"/>
                </a:lnTo>
                <a:lnTo>
                  <a:pt x="184404" y="284733"/>
                </a:lnTo>
                <a:lnTo>
                  <a:pt x="184658" y="291464"/>
                </a:lnTo>
                <a:lnTo>
                  <a:pt x="192659" y="313816"/>
                </a:lnTo>
                <a:lnTo>
                  <a:pt x="194564" y="315594"/>
                </a:lnTo>
                <a:lnTo>
                  <a:pt x="197231" y="317118"/>
                </a:lnTo>
                <a:lnTo>
                  <a:pt x="200660" y="318515"/>
                </a:lnTo>
                <a:lnTo>
                  <a:pt x="203962" y="319913"/>
                </a:lnTo>
                <a:lnTo>
                  <a:pt x="208534" y="321055"/>
                </a:lnTo>
                <a:lnTo>
                  <a:pt x="214376" y="321817"/>
                </a:lnTo>
                <a:lnTo>
                  <a:pt x="214376" y="338200"/>
                </a:lnTo>
                <a:lnTo>
                  <a:pt x="77597" y="338200"/>
                </a:lnTo>
                <a:lnTo>
                  <a:pt x="77597" y="321817"/>
                </a:lnTo>
                <a:lnTo>
                  <a:pt x="84582" y="320675"/>
                </a:lnTo>
                <a:lnTo>
                  <a:pt x="90043" y="319150"/>
                </a:lnTo>
                <a:lnTo>
                  <a:pt x="94107" y="317245"/>
                </a:lnTo>
                <a:lnTo>
                  <a:pt x="98171" y="315340"/>
                </a:lnTo>
                <a:lnTo>
                  <a:pt x="101092" y="312674"/>
                </a:lnTo>
                <a:lnTo>
                  <a:pt x="103124" y="309244"/>
                </a:lnTo>
                <a:lnTo>
                  <a:pt x="105156" y="305815"/>
                </a:lnTo>
                <a:lnTo>
                  <a:pt x="106299" y="301370"/>
                </a:lnTo>
                <a:lnTo>
                  <a:pt x="106807" y="296037"/>
                </a:lnTo>
                <a:lnTo>
                  <a:pt x="107315" y="290575"/>
                </a:lnTo>
                <a:lnTo>
                  <a:pt x="107569" y="283971"/>
                </a:lnTo>
                <a:lnTo>
                  <a:pt x="107569" y="276097"/>
                </a:lnTo>
                <a:lnTo>
                  <a:pt x="107569" y="28955"/>
                </a:lnTo>
                <a:lnTo>
                  <a:pt x="87503" y="28955"/>
                </a:lnTo>
                <a:lnTo>
                  <a:pt x="77597" y="28955"/>
                </a:lnTo>
                <a:lnTo>
                  <a:pt x="69977" y="30099"/>
                </a:lnTo>
                <a:lnTo>
                  <a:pt x="64770" y="32512"/>
                </a:lnTo>
                <a:lnTo>
                  <a:pt x="59436" y="34797"/>
                </a:lnTo>
                <a:lnTo>
                  <a:pt x="54864" y="38353"/>
                </a:lnTo>
                <a:lnTo>
                  <a:pt x="35814" y="79501"/>
                </a:lnTo>
                <a:lnTo>
                  <a:pt x="34036" y="86994"/>
                </a:lnTo>
                <a:lnTo>
                  <a:pt x="0" y="8699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44844" y="552958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329" y="0"/>
                </a:lnTo>
                <a:lnTo>
                  <a:pt x="188086" y="152400"/>
                </a:lnTo>
                <a:lnTo>
                  <a:pt x="209422" y="191262"/>
                </a:lnTo>
                <a:lnTo>
                  <a:pt x="227425" y="226569"/>
                </a:lnTo>
                <a:lnTo>
                  <a:pt x="232663" y="237616"/>
                </a:lnTo>
                <a:lnTo>
                  <a:pt x="236600" y="237616"/>
                </a:lnTo>
                <a:lnTo>
                  <a:pt x="235434" y="207325"/>
                </a:lnTo>
                <a:lnTo>
                  <a:pt x="234600" y="175688"/>
                </a:lnTo>
                <a:lnTo>
                  <a:pt x="234100" y="142694"/>
                </a:lnTo>
                <a:lnTo>
                  <a:pt x="233933" y="108330"/>
                </a:lnTo>
                <a:lnTo>
                  <a:pt x="233933" y="62229"/>
                </a:lnTo>
                <a:lnTo>
                  <a:pt x="233933" y="51434"/>
                </a:lnTo>
                <a:lnTo>
                  <a:pt x="233552" y="43687"/>
                </a:lnTo>
                <a:lnTo>
                  <a:pt x="232663" y="38862"/>
                </a:lnTo>
                <a:lnTo>
                  <a:pt x="231901" y="34162"/>
                </a:lnTo>
                <a:lnTo>
                  <a:pt x="221868" y="21843"/>
                </a:lnTo>
                <a:lnTo>
                  <a:pt x="218947" y="20192"/>
                </a:lnTo>
                <a:lnTo>
                  <a:pt x="214121" y="18287"/>
                </a:lnTo>
                <a:lnTo>
                  <a:pt x="207390" y="16382"/>
                </a:lnTo>
                <a:lnTo>
                  <a:pt x="207390" y="0"/>
                </a:lnTo>
                <a:lnTo>
                  <a:pt x="301116" y="0"/>
                </a:lnTo>
                <a:lnTo>
                  <a:pt x="301116" y="16382"/>
                </a:lnTo>
                <a:lnTo>
                  <a:pt x="294512" y="18541"/>
                </a:lnTo>
                <a:lnTo>
                  <a:pt x="289813" y="20319"/>
                </a:lnTo>
                <a:lnTo>
                  <a:pt x="287020" y="21843"/>
                </a:lnTo>
                <a:lnTo>
                  <a:pt x="284352" y="23240"/>
                </a:lnTo>
                <a:lnTo>
                  <a:pt x="282066" y="25272"/>
                </a:lnTo>
                <a:lnTo>
                  <a:pt x="280161" y="27686"/>
                </a:lnTo>
                <a:lnTo>
                  <a:pt x="278256" y="30225"/>
                </a:lnTo>
                <a:lnTo>
                  <a:pt x="276732" y="34036"/>
                </a:lnTo>
                <a:lnTo>
                  <a:pt x="275844" y="38988"/>
                </a:lnTo>
                <a:lnTo>
                  <a:pt x="274827" y="44068"/>
                </a:lnTo>
                <a:lnTo>
                  <a:pt x="274320" y="51815"/>
                </a:lnTo>
                <a:lnTo>
                  <a:pt x="274320" y="62229"/>
                </a:lnTo>
                <a:lnTo>
                  <a:pt x="274320" y="338200"/>
                </a:lnTo>
                <a:lnTo>
                  <a:pt x="211327" y="338200"/>
                </a:lnTo>
                <a:lnTo>
                  <a:pt x="99821" y="145414"/>
                </a:lnTo>
                <a:lnTo>
                  <a:pt x="89320" y="126916"/>
                </a:lnTo>
                <a:lnTo>
                  <a:pt x="80295" y="110489"/>
                </a:lnTo>
                <a:lnTo>
                  <a:pt x="72747" y="96158"/>
                </a:lnTo>
                <a:lnTo>
                  <a:pt x="66675" y="83946"/>
                </a:lnTo>
                <a:lnTo>
                  <a:pt x="64388" y="83946"/>
                </a:lnTo>
                <a:lnTo>
                  <a:pt x="65482" y="110976"/>
                </a:lnTo>
                <a:lnTo>
                  <a:pt x="66278" y="138731"/>
                </a:lnTo>
                <a:lnTo>
                  <a:pt x="66764" y="167225"/>
                </a:lnTo>
                <a:lnTo>
                  <a:pt x="66928" y="196468"/>
                </a:lnTo>
                <a:lnTo>
                  <a:pt x="66928" y="276225"/>
                </a:lnTo>
                <a:lnTo>
                  <a:pt x="67046" y="284847"/>
                </a:lnTo>
                <a:lnTo>
                  <a:pt x="75437" y="314070"/>
                </a:lnTo>
                <a:lnTo>
                  <a:pt x="78612" y="316991"/>
                </a:lnTo>
                <a:lnTo>
                  <a:pt x="84708" y="319531"/>
                </a:lnTo>
                <a:lnTo>
                  <a:pt x="93598" y="321817"/>
                </a:lnTo>
                <a:lnTo>
                  <a:pt x="93598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095" y="320166"/>
                </a:lnTo>
                <a:lnTo>
                  <a:pt x="10921" y="318388"/>
                </a:lnTo>
                <a:lnTo>
                  <a:pt x="26542" y="284099"/>
                </a:lnTo>
                <a:lnTo>
                  <a:pt x="26542" y="276225"/>
                </a:lnTo>
                <a:lnTo>
                  <a:pt x="26542" y="61975"/>
                </a:lnTo>
                <a:lnTo>
                  <a:pt x="18160" y="24511"/>
                </a:lnTo>
                <a:lnTo>
                  <a:pt x="14858" y="21336"/>
                </a:lnTo>
                <a:lnTo>
                  <a:pt x="8762" y="18668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52997" y="552958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4" y="0"/>
                </a:lnTo>
                <a:lnTo>
                  <a:pt x="245744" y="78739"/>
                </a:lnTo>
                <a:lnTo>
                  <a:pt x="211836" y="78739"/>
                </a:lnTo>
                <a:lnTo>
                  <a:pt x="207904" y="67956"/>
                </a:lnTo>
                <a:lnTo>
                  <a:pt x="204295" y="59054"/>
                </a:lnTo>
                <a:lnTo>
                  <a:pt x="173624" y="30178"/>
                </a:lnTo>
                <a:lnTo>
                  <a:pt x="157352" y="28955"/>
                </a:lnTo>
                <a:lnTo>
                  <a:pt x="103250" y="28955"/>
                </a:lnTo>
                <a:lnTo>
                  <a:pt x="103250" y="147954"/>
                </a:lnTo>
                <a:lnTo>
                  <a:pt x="136016" y="147954"/>
                </a:lnTo>
                <a:lnTo>
                  <a:pt x="143255" y="147954"/>
                </a:lnTo>
                <a:lnTo>
                  <a:pt x="148971" y="146938"/>
                </a:lnTo>
                <a:lnTo>
                  <a:pt x="153162" y="144779"/>
                </a:lnTo>
                <a:lnTo>
                  <a:pt x="157225" y="142747"/>
                </a:lnTo>
                <a:lnTo>
                  <a:pt x="171196" y="112267"/>
                </a:lnTo>
                <a:lnTo>
                  <a:pt x="199262" y="112267"/>
                </a:lnTo>
                <a:lnTo>
                  <a:pt x="199262" y="212851"/>
                </a:lnTo>
                <a:lnTo>
                  <a:pt x="171196" y="212851"/>
                </a:lnTo>
                <a:lnTo>
                  <a:pt x="168910" y="203326"/>
                </a:lnTo>
                <a:lnTo>
                  <a:pt x="166369" y="195961"/>
                </a:lnTo>
                <a:lnTo>
                  <a:pt x="143763" y="176911"/>
                </a:lnTo>
                <a:lnTo>
                  <a:pt x="136016" y="176911"/>
                </a:lnTo>
                <a:lnTo>
                  <a:pt x="103250" y="176911"/>
                </a:lnTo>
                <a:lnTo>
                  <a:pt x="103250" y="309244"/>
                </a:lnTo>
                <a:lnTo>
                  <a:pt x="157099" y="309244"/>
                </a:lnTo>
                <a:lnTo>
                  <a:pt x="162813" y="309244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640" y="307339"/>
                </a:lnTo>
                <a:lnTo>
                  <a:pt x="179197" y="306069"/>
                </a:lnTo>
                <a:lnTo>
                  <a:pt x="182372" y="304291"/>
                </a:lnTo>
                <a:lnTo>
                  <a:pt x="185547" y="302513"/>
                </a:lnTo>
                <a:lnTo>
                  <a:pt x="188467" y="299974"/>
                </a:lnTo>
                <a:lnTo>
                  <a:pt x="191388" y="296799"/>
                </a:lnTo>
                <a:lnTo>
                  <a:pt x="194310" y="293750"/>
                </a:lnTo>
                <a:lnTo>
                  <a:pt x="212157" y="255160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096" y="320166"/>
                </a:lnTo>
                <a:lnTo>
                  <a:pt x="10922" y="318388"/>
                </a:lnTo>
                <a:lnTo>
                  <a:pt x="14477" y="316611"/>
                </a:lnTo>
                <a:lnTo>
                  <a:pt x="18034" y="314705"/>
                </a:lnTo>
                <a:lnTo>
                  <a:pt x="20700" y="312038"/>
                </a:lnTo>
                <a:lnTo>
                  <a:pt x="22351" y="308609"/>
                </a:lnTo>
                <a:lnTo>
                  <a:pt x="24129" y="305180"/>
                </a:lnTo>
                <a:lnTo>
                  <a:pt x="25273" y="300989"/>
                </a:lnTo>
                <a:lnTo>
                  <a:pt x="25780" y="295782"/>
                </a:lnTo>
                <a:lnTo>
                  <a:pt x="26288" y="290575"/>
                </a:lnTo>
                <a:lnTo>
                  <a:pt x="26542" y="283971"/>
                </a:lnTo>
                <a:lnTo>
                  <a:pt x="26542" y="276097"/>
                </a:lnTo>
                <a:lnTo>
                  <a:pt x="26542" y="62483"/>
                </a:lnTo>
                <a:lnTo>
                  <a:pt x="26542" y="54609"/>
                </a:lnTo>
                <a:lnTo>
                  <a:pt x="26288" y="48132"/>
                </a:lnTo>
                <a:lnTo>
                  <a:pt x="25907" y="42799"/>
                </a:lnTo>
                <a:lnTo>
                  <a:pt x="25400" y="37591"/>
                </a:lnTo>
                <a:lnTo>
                  <a:pt x="24384" y="33274"/>
                </a:lnTo>
                <a:lnTo>
                  <a:pt x="22605" y="29971"/>
                </a:lnTo>
                <a:lnTo>
                  <a:pt x="20954" y="26669"/>
                </a:lnTo>
                <a:lnTo>
                  <a:pt x="18287" y="24002"/>
                </a:lnTo>
                <a:lnTo>
                  <a:pt x="14731" y="21970"/>
                </a:lnTo>
                <a:lnTo>
                  <a:pt x="11175" y="19812"/>
                </a:lnTo>
                <a:lnTo>
                  <a:pt x="6223" y="18033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22467" y="552958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4" h="338455">
                <a:moveTo>
                  <a:pt x="0" y="0"/>
                </a:moveTo>
                <a:lnTo>
                  <a:pt x="123190" y="0"/>
                </a:lnTo>
                <a:lnTo>
                  <a:pt x="191770" y="203453"/>
                </a:lnTo>
                <a:lnTo>
                  <a:pt x="266065" y="0"/>
                </a:lnTo>
                <a:lnTo>
                  <a:pt x="382397" y="0"/>
                </a:lnTo>
                <a:lnTo>
                  <a:pt x="382397" y="16382"/>
                </a:lnTo>
                <a:lnTo>
                  <a:pt x="373634" y="18795"/>
                </a:lnTo>
                <a:lnTo>
                  <a:pt x="367665" y="21462"/>
                </a:lnTo>
                <a:lnTo>
                  <a:pt x="356108" y="61975"/>
                </a:lnTo>
                <a:lnTo>
                  <a:pt x="356108" y="276225"/>
                </a:lnTo>
                <a:lnTo>
                  <a:pt x="356108" y="286384"/>
                </a:lnTo>
                <a:lnTo>
                  <a:pt x="363601" y="313563"/>
                </a:lnTo>
                <a:lnTo>
                  <a:pt x="366649" y="316611"/>
                </a:lnTo>
                <a:lnTo>
                  <a:pt x="372872" y="319404"/>
                </a:lnTo>
                <a:lnTo>
                  <a:pt x="382397" y="321817"/>
                </a:lnTo>
                <a:lnTo>
                  <a:pt x="382397" y="338200"/>
                </a:lnTo>
                <a:lnTo>
                  <a:pt x="255270" y="338200"/>
                </a:lnTo>
                <a:lnTo>
                  <a:pt x="255270" y="321817"/>
                </a:lnTo>
                <a:lnTo>
                  <a:pt x="262509" y="319913"/>
                </a:lnTo>
                <a:lnTo>
                  <a:pt x="267589" y="318134"/>
                </a:lnTo>
                <a:lnTo>
                  <a:pt x="270383" y="316738"/>
                </a:lnTo>
                <a:lnTo>
                  <a:pt x="273177" y="315213"/>
                </a:lnTo>
                <a:lnTo>
                  <a:pt x="275336" y="313308"/>
                </a:lnTo>
                <a:lnTo>
                  <a:pt x="276860" y="310895"/>
                </a:lnTo>
                <a:lnTo>
                  <a:pt x="278511" y="308482"/>
                </a:lnTo>
                <a:lnTo>
                  <a:pt x="279654" y="304800"/>
                </a:lnTo>
                <a:lnTo>
                  <a:pt x="280416" y="299974"/>
                </a:lnTo>
                <a:lnTo>
                  <a:pt x="281178" y="295020"/>
                </a:lnTo>
                <a:lnTo>
                  <a:pt x="281432" y="287019"/>
                </a:lnTo>
                <a:lnTo>
                  <a:pt x="281432" y="275843"/>
                </a:lnTo>
                <a:lnTo>
                  <a:pt x="281432" y="154304"/>
                </a:lnTo>
                <a:lnTo>
                  <a:pt x="282194" y="107061"/>
                </a:lnTo>
                <a:lnTo>
                  <a:pt x="283718" y="68325"/>
                </a:lnTo>
                <a:lnTo>
                  <a:pt x="278511" y="68325"/>
                </a:lnTo>
                <a:lnTo>
                  <a:pt x="276479" y="74929"/>
                </a:lnTo>
                <a:lnTo>
                  <a:pt x="274447" y="81533"/>
                </a:lnTo>
                <a:lnTo>
                  <a:pt x="272161" y="87883"/>
                </a:lnTo>
                <a:lnTo>
                  <a:pt x="270162" y="93577"/>
                </a:lnTo>
                <a:lnTo>
                  <a:pt x="267414" y="101139"/>
                </a:lnTo>
                <a:lnTo>
                  <a:pt x="263927" y="110583"/>
                </a:lnTo>
                <a:lnTo>
                  <a:pt x="259715" y="121919"/>
                </a:lnTo>
                <a:lnTo>
                  <a:pt x="193294" y="300863"/>
                </a:lnTo>
                <a:lnTo>
                  <a:pt x="149606" y="300863"/>
                </a:lnTo>
                <a:lnTo>
                  <a:pt x="79756" y="99821"/>
                </a:lnTo>
                <a:lnTo>
                  <a:pt x="76781" y="91273"/>
                </a:lnTo>
                <a:lnTo>
                  <a:pt x="73961" y="82772"/>
                </a:lnTo>
                <a:lnTo>
                  <a:pt x="71308" y="74318"/>
                </a:lnTo>
                <a:lnTo>
                  <a:pt x="68834" y="65912"/>
                </a:lnTo>
                <a:lnTo>
                  <a:pt x="64389" y="65912"/>
                </a:lnTo>
                <a:lnTo>
                  <a:pt x="65482" y="87300"/>
                </a:lnTo>
                <a:lnTo>
                  <a:pt x="66278" y="110521"/>
                </a:lnTo>
                <a:lnTo>
                  <a:pt x="66764" y="135600"/>
                </a:lnTo>
                <a:lnTo>
                  <a:pt x="66929" y="162559"/>
                </a:lnTo>
                <a:lnTo>
                  <a:pt x="66929" y="276478"/>
                </a:lnTo>
                <a:lnTo>
                  <a:pt x="67026" y="285003"/>
                </a:lnTo>
                <a:lnTo>
                  <a:pt x="75565" y="313943"/>
                </a:lnTo>
                <a:lnTo>
                  <a:pt x="78994" y="317118"/>
                </a:lnTo>
                <a:lnTo>
                  <a:pt x="85090" y="319786"/>
                </a:lnTo>
                <a:lnTo>
                  <a:pt x="93599" y="321817"/>
                </a:lnTo>
                <a:lnTo>
                  <a:pt x="93599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096" y="320166"/>
                </a:lnTo>
                <a:lnTo>
                  <a:pt x="10922" y="318388"/>
                </a:lnTo>
                <a:lnTo>
                  <a:pt x="14478" y="316483"/>
                </a:lnTo>
                <a:lnTo>
                  <a:pt x="18034" y="314451"/>
                </a:lnTo>
                <a:lnTo>
                  <a:pt x="20701" y="311784"/>
                </a:lnTo>
                <a:lnTo>
                  <a:pt x="22479" y="308482"/>
                </a:lnTo>
                <a:lnTo>
                  <a:pt x="24384" y="305180"/>
                </a:lnTo>
                <a:lnTo>
                  <a:pt x="25527" y="300989"/>
                </a:lnTo>
                <a:lnTo>
                  <a:pt x="25908" y="295909"/>
                </a:lnTo>
                <a:lnTo>
                  <a:pt x="26289" y="290702"/>
                </a:lnTo>
                <a:lnTo>
                  <a:pt x="26543" y="284225"/>
                </a:lnTo>
                <a:lnTo>
                  <a:pt x="26543" y="276225"/>
                </a:lnTo>
                <a:lnTo>
                  <a:pt x="26543" y="61975"/>
                </a:lnTo>
                <a:lnTo>
                  <a:pt x="18542" y="24764"/>
                </a:lnTo>
                <a:lnTo>
                  <a:pt x="15494" y="21843"/>
                </a:lnTo>
                <a:lnTo>
                  <a:pt x="9271" y="18922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75377" y="552958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70" h="342265">
                <a:moveTo>
                  <a:pt x="0" y="0"/>
                </a:moveTo>
                <a:lnTo>
                  <a:pt x="130048" y="0"/>
                </a:lnTo>
                <a:lnTo>
                  <a:pt x="130048" y="16382"/>
                </a:lnTo>
                <a:lnTo>
                  <a:pt x="123317" y="18161"/>
                </a:lnTo>
                <a:lnTo>
                  <a:pt x="118237" y="20065"/>
                </a:lnTo>
                <a:lnTo>
                  <a:pt x="115062" y="22225"/>
                </a:lnTo>
                <a:lnTo>
                  <a:pt x="111887" y="24256"/>
                </a:lnTo>
                <a:lnTo>
                  <a:pt x="109474" y="26796"/>
                </a:lnTo>
                <a:lnTo>
                  <a:pt x="107823" y="29717"/>
                </a:lnTo>
                <a:lnTo>
                  <a:pt x="106172" y="32638"/>
                </a:lnTo>
                <a:lnTo>
                  <a:pt x="104901" y="36575"/>
                </a:lnTo>
                <a:lnTo>
                  <a:pt x="104267" y="41401"/>
                </a:lnTo>
                <a:lnTo>
                  <a:pt x="103632" y="46100"/>
                </a:lnTo>
                <a:lnTo>
                  <a:pt x="103250" y="53212"/>
                </a:lnTo>
                <a:lnTo>
                  <a:pt x="103250" y="62483"/>
                </a:lnTo>
                <a:lnTo>
                  <a:pt x="103250" y="225932"/>
                </a:lnTo>
                <a:lnTo>
                  <a:pt x="103415" y="235527"/>
                </a:lnTo>
                <a:lnTo>
                  <a:pt x="109299" y="276605"/>
                </a:lnTo>
                <a:lnTo>
                  <a:pt x="133096" y="306958"/>
                </a:lnTo>
                <a:lnTo>
                  <a:pt x="163068" y="313181"/>
                </a:lnTo>
                <a:lnTo>
                  <a:pt x="174853" y="312558"/>
                </a:lnTo>
                <a:lnTo>
                  <a:pt x="211232" y="290861"/>
                </a:lnTo>
                <a:lnTo>
                  <a:pt x="221964" y="251952"/>
                </a:lnTo>
                <a:lnTo>
                  <a:pt x="223265" y="220344"/>
                </a:lnTo>
                <a:lnTo>
                  <a:pt x="223265" y="62229"/>
                </a:lnTo>
                <a:lnTo>
                  <a:pt x="215264" y="24511"/>
                </a:lnTo>
                <a:lnTo>
                  <a:pt x="212217" y="21589"/>
                </a:lnTo>
                <a:lnTo>
                  <a:pt x="205994" y="18795"/>
                </a:lnTo>
                <a:lnTo>
                  <a:pt x="196976" y="16382"/>
                </a:lnTo>
                <a:lnTo>
                  <a:pt x="196976" y="0"/>
                </a:lnTo>
                <a:lnTo>
                  <a:pt x="305943" y="0"/>
                </a:lnTo>
                <a:lnTo>
                  <a:pt x="305943" y="16382"/>
                </a:lnTo>
                <a:lnTo>
                  <a:pt x="300100" y="18033"/>
                </a:lnTo>
                <a:lnTo>
                  <a:pt x="295401" y="19812"/>
                </a:lnTo>
                <a:lnTo>
                  <a:pt x="291846" y="21716"/>
                </a:lnTo>
                <a:lnTo>
                  <a:pt x="288417" y="23621"/>
                </a:lnTo>
                <a:lnTo>
                  <a:pt x="285750" y="26162"/>
                </a:lnTo>
                <a:lnTo>
                  <a:pt x="283972" y="29590"/>
                </a:lnTo>
                <a:lnTo>
                  <a:pt x="282067" y="33019"/>
                </a:lnTo>
                <a:lnTo>
                  <a:pt x="280924" y="37337"/>
                </a:lnTo>
                <a:lnTo>
                  <a:pt x="280415" y="42544"/>
                </a:lnTo>
                <a:lnTo>
                  <a:pt x="280035" y="47751"/>
                </a:lnTo>
                <a:lnTo>
                  <a:pt x="279781" y="54228"/>
                </a:lnTo>
                <a:lnTo>
                  <a:pt x="279781" y="62229"/>
                </a:lnTo>
                <a:lnTo>
                  <a:pt x="279781" y="217042"/>
                </a:lnTo>
                <a:lnTo>
                  <a:pt x="276994" y="257476"/>
                </a:lnTo>
                <a:lnTo>
                  <a:pt x="264290" y="295820"/>
                </a:lnTo>
                <a:lnTo>
                  <a:pt x="233552" y="326136"/>
                </a:lnTo>
                <a:lnTo>
                  <a:pt x="188753" y="340102"/>
                </a:lnTo>
                <a:lnTo>
                  <a:pt x="155321" y="342138"/>
                </a:lnTo>
                <a:lnTo>
                  <a:pt x="138390" y="341685"/>
                </a:lnTo>
                <a:lnTo>
                  <a:pt x="95885" y="334899"/>
                </a:lnTo>
                <a:lnTo>
                  <a:pt x="56387" y="312800"/>
                </a:lnTo>
                <a:lnTo>
                  <a:pt x="33782" y="276987"/>
                </a:lnTo>
                <a:lnTo>
                  <a:pt x="26995" y="238589"/>
                </a:lnTo>
                <a:lnTo>
                  <a:pt x="26543" y="222757"/>
                </a:lnTo>
                <a:lnTo>
                  <a:pt x="26543" y="62483"/>
                </a:lnTo>
                <a:lnTo>
                  <a:pt x="26543" y="54609"/>
                </a:lnTo>
                <a:lnTo>
                  <a:pt x="22606" y="29971"/>
                </a:lnTo>
                <a:lnTo>
                  <a:pt x="20955" y="26669"/>
                </a:lnTo>
                <a:lnTo>
                  <a:pt x="18287" y="24002"/>
                </a:lnTo>
                <a:lnTo>
                  <a:pt x="14732" y="21970"/>
                </a:lnTo>
                <a:lnTo>
                  <a:pt x="11175" y="19812"/>
                </a:lnTo>
                <a:lnTo>
                  <a:pt x="6223" y="18033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77538" y="552958"/>
            <a:ext cx="308610" cy="338455"/>
          </a:xfrm>
          <a:custGeom>
            <a:avLst/>
            <a:gdLst/>
            <a:ahLst/>
            <a:cxnLst/>
            <a:rect l="l" t="t" r="r" b="b"/>
            <a:pathLst>
              <a:path w="308610" h="338455">
                <a:moveTo>
                  <a:pt x="0" y="0"/>
                </a:moveTo>
                <a:lnTo>
                  <a:pt x="128777" y="0"/>
                </a:lnTo>
                <a:lnTo>
                  <a:pt x="148665" y="404"/>
                </a:lnTo>
                <a:lnTo>
                  <a:pt x="197992" y="6476"/>
                </a:lnTo>
                <a:lnTo>
                  <a:pt x="236104" y="20300"/>
                </a:lnTo>
                <a:lnTo>
                  <a:pt x="274951" y="50532"/>
                </a:lnTo>
                <a:lnTo>
                  <a:pt x="298104" y="92106"/>
                </a:lnTo>
                <a:lnTo>
                  <a:pt x="306609" y="131476"/>
                </a:lnTo>
                <a:lnTo>
                  <a:pt x="308228" y="161797"/>
                </a:lnTo>
                <a:lnTo>
                  <a:pt x="307659" y="180633"/>
                </a:lnTo>
                <a:lnTo>
                  <a:pt x="299212" y="231139"/>
                </a:lnTo>
                <a:lnTo>
                  <a:pt x="280513" y="272288"/>
                </a:lnTo>
                <a:lnTo>
                  <a:pt x="254142" y="301561"/>
                </a:lnTo>
                <a:lnTo>
                  <a:pt x="220390" y="321808"/>
                </a:lnTo>
                <a:lnTo>
                  <a:pt x="178688" y="333755"/>
                </a:lnTo>
                <a:lnTo>
                  <a:pt x="131593" y="337935"/>
                </a:lnTo>
                <a:lnTo>
                  <a:pt x="112522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096" y="320166"/>
                </a:lnTo>
                <a:lnTo>
                  <a:pt x="10922" y="318388"/>
                </a:lnTo>
                <a:lnTo>
                  <a:pt x="14477" y="316611"/>
                </a:lnTo>
                <a:lnTo>
                  <a:pt x="18034" y="314705"/>
                </a:lnTo>
                <a:lnTo>
                  <a:pt x="20700" y="312038"/>
                </a:lnTo>
                <a:lnTo>
                  <a:pt x="22351" y="308609"/>
                </a:lnTo>
                <a:lnTo>
                  <a:pt x="24129" y="305180"/>
                </a:lnTo>
                <a:lnTo>
                  <a:pt x="25273" y="300989"/>
                </a:lnTo>
                <a:lnTo>
                  <a:pt x="25781" y="295782"/>
                </a:lnTo>
                <a:lnTo>
                  <a:pt x="26288" y="290575"/>
                </a:lnTo>
                <a:lnTo>
                  <a:pt x="26542" y="283971"/>
                </a:lnTo>
                <a:lnTo>
                  <a:pt x="26542" y="276097"/>
                </a:lnTo>
                <a:lnTo>
                  <a:pt x="26542" y="62483"/>
                </a:lnTo>
                <a:lnTo>
                  <a:pt x="26542" y="54609"/>
                </a:lnTo>
                <a:lnTo>
                  <a:pt x="26288" y="48132"/>
                </a:lnTo>
                <a:lnTo>
                  <a:pt x="25908" y="42799"/>
                </a:lnTo>
                <a:lnTo>
                  <a:pt x="25400" y="37591"/>
                </a:lnTo>
                <a:lnTo>
                  <a:pt x="24384" y="33274"/>
                </a:lnTo>
                <a:lnTo>
                  <a:pt x="22606" y="29971"/>
                </a:lnTo>
                <a:lnTo>
                  <a:pt x="20954" y="26669"/>
                </a:lnTo>
                <a:lnTo>
                  <a:pt x="18287" y="24002"/>
                </a:lnTo>
                <a:lnTo>
                  <a:pt x="14732" y="21970"/>
                </a:lnTo>
                <a:lnTo>
                  <a:pt x="11175" y="19812"/>
                </a:lnTo>
                <a:lnTo>
                  <a:pt x="6223" y="18033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85870" y="552958"/>
            <a:ext cx="240029" cy="338455"/>
          </a:xfrm>
          <a:custGeom>
            <a:avLst/>
            <a:gdLst/>
            <a:ahLst/>
            <a:cxnLst/>
            <a:rect l="l" t="t" r="r" b="b"/>
            <a:pathLst>
              <a:path w="240029" h="338455">
                <a:moveTo>
                  <a:pt x="0" y="0"/>
                </a:moveTo>
                <a:lnTo>
                  <a:pt x="239649" y="0"/>
                </a:lnTo>
                <a:lnTo>
                  <a:pt x="239649" y="78739"/>
                </a:lnTo>
                <a:lnTo>
                  <a:pt x="205612" y="78739"/>
                </a:lnTo>
                <a:lnTo>
                  <a:pt x="201681" y="67956"/>
                </a:lnTo>
                <a:lnTo>
                  <a:pt x="198072" y="59054"/>
                </a:lnTo>
                <a:lnTo>
                  <a:pt x="167417" y="30178"/>
                </a:lnTo>
                <a:lnTo>
                  <a:pt x="151129" y="28955"/>
                </a:lnTo>
                <a:lnTo>
                  <a:pt x="103250" y="28955"/>
                </a:lnTo>
                <a:lnTo>
                  <a:pt x="103250" y="155066"/>
                </a:lnTo>
                <a:lnTo>
                  <a:pt x="135000" y="155066"/>
                </a:lnTo>
                <a:lnTo>
                  <a:pt x="142747" y="155066"/>
                </a:lnTo>
                <a:lnTo>
                  <a:pt x="168401" y="125983"/>
                </a:lnTo>
                <a:lnTo>
                  <a:pt x="170179" y="115696"/>
                </a:lnTo>
                <a:lnTo>
                  <a:pt x="198246" y="115696"/>
                </a:lnTo>
                <a:lnTo>
                  <a:pt x="198246" y="223774"/>
                </a:lnTo>
                <a:lnTo>
                  <a:pt x="170179" y="223774"/>
                </a:lnTo>
                <a:lnTo>
                  <a:pt x="168275" y="213359"/>
                </a:lnTo>
                <a:lnTo>
                  <a:pt x="165862" y="205231"/>
                </a:lnTo>
                <a:lnTo>
                  <a:pt x="163067" y="199643"/>
                </a:lnTo>
                <a:lnTo>
                  <a:pt x="160274" y="193928"/>
                </a:lnTo>
                <a:lnTo>
                  <a:pt x="156717" y="189864"/>
                </a:lnTo>
                <a:lnTo>
                  <a:pt x="152653" y="187578"/>
                </a:lnTo>
                <a:lnTo>
                  <a:pt x="148462" y="185292"/>
                </a:lnTo>
                <a:lnTo>
                  <a:pt x="142620" y="184150"/>
                </a:lnTo>
                <a:lnTo>
                  <a:pt x="135000" y="184150"/>
                </a:lnTo>
                <a:lnTo>
                  <a:pt x="103250" y="184150"/>
                </a:lnTo>
                <a:lnTo>
                  <a:pt x="103250" y="276097"/>
                </a:lnTo>
                <a:lnTo>
                  <a:pt x="103250" y="284733"/>
                </a:lnTo>
                <a:lnTo>
                  <a:pt x="103504" y="291464"/>
                </a:lnTo>
                <a:lnTo>
                  <a:pt x="104012" y="296037"/>
                </a:lnTo>
                <a:lnTo>
                  <a:pt x="104520" y="300481"/>
                </a:lnTo>
                <a:lnTo>
                  <a:pt x="105409" y="304164"/>
                </a:lnTo>
                <a:lnTo>
                  <a:pt x="106806" y="306958"/>
                </a:lnTo>
                <a:lnTo>
                  <a:pt x="108076" y="309879"/>
                </a:lnTo>
                <a:lnTo>
                  <a:pt x="133350" y="321817"/>
                </a:lnTo>
                <a:lnTo>
                  <a:pt x="133350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095" y="320420"/>
                </a:lnTo>
                <a:lnTo>
                  <a:pt x="10921" y="318642"/>
                </a:lnTo>
                <a:lnTo>
                  <a:pt x="14477" y="316738"/>
                </a:lnTo>
                <a:lnTo>
                  <a:pt x="18033" y="314705"/>
                </a:lnTo>
                <a:lnTo>
                  <a:pt x="20700" y="312038"/>
                </a:lnTo>
                <a:lnTo>
                  <a:pt x="22351" y="308609"/>
                </a:lnTo>
                <a:lnTo>
                  <a:pt x="24129" y="305180"/>
                </a:lnTo>
                <a:lnTo>
                  <a:pt x="25272" y="300863"/>
                </a:lnTo>
                <a:lnTo>
                  <a:pt x="25780" y="295655"/>
                </a:lnTo>
                <a:lnTo>
                  <a:pt x="26288" y="290321"/>
                </a:lnTo>
                <a:lnTo>
                  <a:pt x="26542" y="283717"/>
                </a:lnTo>
                <a:lnTo>
                  <a:pt x="26542" y="275843"/>
                </a:lnTo>
                <a:lnTo>
                  <a:pt x="26542" y="62483"/>
                </a:lnTo>
                <a:lnTo>
                  <a:pt x="26542" y="54609"/>
                </a:lnTo>
                <a:lnTo>
                  <a:pt x="26288" y="48132"/>
                </a:lnTo>
                <a:lnTo>
                  <a:pt x="25907" y="42799"/>
                </a:lnTo>
                <a:lnTo>
                  <a:pt x="25400" y="37591"/>
                </a:lnTo>
                <a:lnTo>
                  <a:pt x="24383" y="33274"/>
                </a:lnTo>
                <a:lnTo>
                  <a:pt x="22605" y="29971"/>
                </a:lnTo>
                <a:lnTo>
                  <a:pt x="20954" y="26669"/>
                </a:lnTo>
                <a:lnTo>
                  <a:pt x="18287" y="24002"/>
                </a:lnTo>
                <a:lnTo>
                  <a:pt x="14731" y="21970"/>
                </a:lnTo>
                <a:lnTo>
                  <a:pt x="11175" y="19812"/>
                </a:lnTo>
                <a:lnTo>
                  <a:pt x="6222" y="18033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66314" y="552958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744" y="0"/>
                </a:lnTo>
                <a:lnTo>
                  <a:pt x="245744" y="78739"/>
                </a:lnTo>
                <a:lnTo>
                  <a:pt x="211836" y="78739"/>
                </a:lnTo>
                <a:lnTo>
                  <a:pt x="207904" y="67956"/>
                </a:lnTo>
                <a:lnTo>
                  <a:pt x="204295" y="59054"/>
                </a:lnTo>
                <a:lnTo>
                  <a:pt x="173624" y="30178"/>
                </a:lnTo>
                <a:lnTo>
                  <a:pt x="157353" y="28955"/>
                </a:lnTo>
                <a:lnTo>
                  <a:pt x="103250" y="28955"/>
                </a:lnTo>
                <a:lnTo>
                  <a:pt x="103250" y="147954"/>
                </a:lnTo>
                <a:lnTo>
                  <a:pt x="136017" y="147954"/>
                </a:lnTo>
                <a:lnTo>
                  <a:pt x="143256" y="147954"/>
                </a:lnTo>
                <a:lnTo>
                  <a:pt x="148971" y="146938"/>
                </a:lnTo>
                <a:lnTo>
                  <a:pt x="153162" y="144779"/>
                </a:lnTo>
                <a:lnTo>
                  <a:pt x="157225" y="142747"/>
                </a:lnTo>
                <a:lnTo>
                  <a:pt x="171196" y="112267"/>
                </a:lnTo>
                <a:lnTo>
                  <a:pt x="199262" y="112267"/>
                </a:lnTo>
                <a:lnTo>
                  <a:pt x="199262" y="212851"/>
                </a:lnTo>
                <a:lnTo>
                  <a:pt x="171196" y="212851"/>
                </a:lnTo>
                <a:lnTo>
                  <a:pt x="168910" y="203326"/>
                </a:lnTo>
                <a:lnTo>
                  <a:pt x="166369" y="195961"/>
                </a:lnTo>
                <a:lnTo>
                  <a:pt x="143763" y="176911"/>
                </a:lnTo>
                <a:lnTo>
                  <a:pt x="136017" y="176911"/>
                </a:lnTo>
                <a:lnTo>
                  <a:pt x="103250" y="176911"/>
                </a:lnTo>
                <a:lnTo>
                  <a:pt x="103250" y="309244"/>
                </a:lnTo>
                <a:lnTo>
                  <a:pt x="157099" y="309244"/>
                </a:lnTo>
                <a:lnTo>
                  <a:pt x="162813" y="309244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641" y="307339"/>
                </a:lnTo>
                <a:lnTo>
                  <a:pt x="179197" y="306069"/>
                </a:lnTo>
                <a:lnTo>
                  <a:pt x="182372" y="304291"/>
                </a:lnTo>
                <a:lnTo>
                  <a:pt x="185547" y="302513"/>
                </a:lnTo>
                <a:lnTo>
                  <a:pt x="188468" y="299974"/>
                </a:lnTo>
                <a:lnTo>
                  <a:pt x="191388" y="296799"/>
                </a:lnTo>
                <a:lnTo>
                  <a:pt x="194310" y="293750"/>
                </a:lnTo>
                <a:lnTo>
                  <a:pt x="212157" y="255160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096" y="320166"/>
                </a:lnTo>
                <a:lnTo>
                  <a:pt x="10922" y="318388"/>
                </a:lnTo>
                <a:lnTo>
                  <a:pt x="14478" y="316611"/>
                </a:lnTo>
                <a:lnTo>
                  <a:pt x="18034" y="314705"/>
                </a:lnTo>
                <a:lnTo>
                  <a:pt x="20700" y="312038"/>
                </a:lnTo>
                <a:lnTo>
                  <a:pt x="22352" y="308609"/>
                </a:lnTo>
                <a:lnTo>
                  <a:pt x="24130" y="305180"/>
                </a:lnTo>
                <a:lnTo>
                  <a:pt x="25273" y="300989"/>
                </a:lnTo>
                <a:lnTo>
                  <a:pt x="25781" y="295782"/>
                </a:lnTo>
                <a:lnTo>
                  <a:pt x="26288" y="290575"/>
                </a:lnTo>
                <a:lnTo>
                  <a:pt x="26543" y="283971"/>
                </a:lnTo>
                <a:lnTo>
                  <a:pt x="26543" y="276097"/>
                </a:lnTo>
                <a:lnTo>
                  <a:pt x="26543" y="62483"/>
                </a:lnTo>
                <a:lnTo>
                  <a:pt x="26543" y="54609"/>
                </a:lnTo>
                <a:lnTo>
                  <a:pt x="26288" y="48132"/>
                </a:lnTo>
                <a:lnTo>
                  <a:pt x="25908" y="42799"/>
                </a:lnTo>
                <a:lnTo>
                  <a:pt x="25400" y="37591"/>
                </a:lnTo>
                <a:lnTo>
                  <a:pt x="24384" y="33274"/>
                </a:lnTo>
                <a:lnTo>
                  <a:pt x="22606" y="29971"/>
                </a:lnTo>
                <a:lnTo>
                  <a:pt x="20955" y="26669"/>
                </a:lnTo>
                <a:lnTo>
                  <a:pt x="18287" y="24002"/>
                </a:lnTo>
                <a:lnTo>
                  <a:pt x="14731" y="21970"/>
                </a:lnTo>
                <a:lnTo>
                  <a:pt x="11175" y="19812"/>
                </a:lnTo>
                <a:lnTo>
                  <a:pt x="6223" y="18033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844294" y="552958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39" h="338455">
                <a:moveTo>
                  <a:pt x="0" y="0"/>
                </a:moveTo>
                <a:lnTo>
                  <a:pt x="143891" y="0"/>
                </a:lnTo>
                <a:lnTo>
                  <a:pt x="173327" y="1402"/>
                </a:lnTo>
                <a:lnTo>
                  <a:pt x="220293" y="12590"/>
                </a:lnTo>
                <a:lnTo>
                  <a:pt x="251539" y="35093"/>
                </a:lnTo>
                <a:lnTo>
                  <a:pt x="269113" y="91439"/>
                </a:lnTo>
                <a:lnTo>
                  <a:pt x="268188" y="107372"/>
                </a:lnTo>
                <a:lnTo>
                  <a:pt x="254507" y="148716"/>
                </a:lnTo>
                <a:lnTo>
                  <a:pt x="225165" y="178470"/>
                </a:lnTo>
                <a:lnTo>
                  <a:pt x="180848" y="194849"/>
                </a:lnTo>
                <a:lnTo>
                  <a:pt x="142748" y="197992"/>
                </a:lnTo>
                <a:lnTo>
                  <a:pt x="131218" y="197923"/>
                </a:lnTo>
                <a:lnTo>
                  <a:pt x="120808" y="197723"/>
                </a:lnTo>
                <a:lnTo>
                  <a:pt x="111494" y="197403"/>
                </a:lnTo>
                <a:lnTo>
                  <a:pt x="103250" y="196976"/>
                </a:lnTo>
                <a:lnTo>
                  <a:pt x="103250" y="276225"/>
                </a:lnTo>
                <a:lnTo>
                  <a:pt x="103250" y="287146"/>
                </a:lnTo>
                <a:lnTo>
                  <a:pt x="103758" y="294893"/>
                </a:lnTo>
                <a:lnTo>
                  <a:pt x="116839" y="317118"/>
                </a:lnTo>
                <a:lnTo>
                  <a:pt x="120395" y="319024"/>
                </a:lnTo>
                <a:lnTo>
                  <a:pt x="125856" y="320547"/>
                </a:lnTo>
                <a:lnTo>
                  <a:pt x="133350" y="321817"/>
                </a:lnTo>
                <a:lnTo>
                  <a:pt x="133350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095" y="320166"/>
                </a:lnTo>
                <a:lnTo>
                  <a:pt x="10922" y="318388"/>
                </a:lnTo>
                <a:lnTo>
                  <a:pt x="14478" y="316611"/>
                </a:lnTo>
                <a:lnTo>
                  <a:pt x="18033" y="314705"/>
                </a:lnTo>
                <a:lnTo>
                  <a:pt x="20700" y="312038"/>
                </a:lnTo>
                <a:lnTo>
                  <a:pt x="22351" y="308609"/>
                </a:lnTo>
                <a:lnTo>
                  <a:pt x="24130" y="305180"/>
                </a:lnTo>
                <a:lnTo>
                  <a:pt x="25273" y="300989"/>
                </a:lnTo>
                <a:lnTo>
                  <a:pt x="25781" y="295782"/>
                </a:lnTo>
                <a:lnTo>
                  <a:pt x="26288" y="290575"/>
                </a:lnTo>
                <a:lnTo>
                  <a:pt x="26543" y="283971"/>
                </a:lnTo>
                <a:lnTo>
                  <a:pt x="26543" y="276097"/>
                </a:lnTo>
                <a:lnTo>
                  <a:pt x="26543" y="62483"/>
                </a:lnTo>
                <a:lnTo>
                  <a:pt x="26543" y="54609"/>
                </a:lnTo>
                <a:lnTo>
                  <a:pt x="26288" y="48132"/>
                </a:lnTo>
                <a:lnTo>
                  <a:pt x="25907" y="42799"/>
                </a:lnTo>
                <a:lnTo>
                  <a:pt x="25400" y="37591"/>
                </a:lnTo>
                <a:lnTo>
                  <a:pt x="24383" y="33274"/>
                </a:lnTo>
                <a:lnTo>
                  <a:pt x="22606" y="29971"/>
                </a:lnTo>
                <a:lnTo>
                  <a:pt x="20955" y="26669"/>
                </a:lnTo>
                <a:lnTo>
                  <a:pt x="18287" y="24002"/>
                </a:lnTo>
                <a:lnTo>
                  <a:pt x="14731" y="21970"/>
                </a:lnTo>
                <a:lnTo>
                  <a:pt x="11175" y="19812"/>
                </a:lnTo>
                <a:lnTo>
                  <a:pt x="6223" y="18033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09013" y="552958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5" h="338455">
                <a:moveTo>
                  <a:pt x="0" y="0"/>
                </a:moveTo>
                <a:lnTo>
                  <a:pt x="144399" y="0"/>
                </a:lnTo>
                <a:lnTo>
                  <a:pt x="158499" y="259"/>
                </a:lnTo>
                <a:lnTo>
                  <a:pt x="204063" y="6403"/>
                </a:lnTo>
                <a:lnTo>
                  <a:pt x="241792" y="24431"/>
                </a:lnTo>
                <a:lnTo>
                  <a:pt x="265430" y="58546"/>
                </a:lnTo>
                <a:lnTo>
                  <a:pt x="270383" y="91186"/>
                </a:lnTo>
                <a:lnTo>
                  <a:pt x="269837" y="102873"/>
                </a:lnTo>
                <a:lnTo>
                  <a:pt x="257101" y="141150"/>
                </a:lnTo>
                <a:lnTo>
                  <a:pt x="221805" y="172862"/>
                </a:lnTo>
                <a:lnTo>
                  <a:pt x="199898" y="183387"/>
                </a:lnTo>
                <a:lnTo>
                  <a:pt x="199898" y="185800"/>
                </a:lnTo>
                <a:lnTo>
                  <a:pt x="236108" y="214106"/>
                </a:lnTo>
                <a:lnTo>
                  <a:pt x="267588" y="274319"/>
                </a:lnTo>
                <a:lnTo>
                  <a:pt x="272805" y="284866"/>
                </a:lnTo>
                <a:lnTo>
                  <a:pt x="299529" y="317150"/>
                </a:lnTo>
                <a:lnTo>
                  <a:pt x="312674" y="321817"/>
                </a:lnTo>
                <a:lnTo>
                  <a:pt x="312674" y="338200"/>
                </a:lnTo>
                <a:lnTo>
                  <a:pt x="217297" y="338200"/>
                </a:lnTo>
                <a:lnTo>
                  <a:pt x="209895" y="327082"/>
                </a:lnTo>
                <a:lnTo>
                  <a:pt x="201993" y="313547"/>
                </a:lnTo>
                <a:lnTo>
                  <a:pt x="193615" y="297606"/>
                </a:lnTo>
                <a:lnTo>
                  <a:pt x="184785" y="279272"/>
                </a:lnTo>
                <a:lnTo>
                  <a:pt x="165481" y="236854"/>
                </a:lnTo>
                <a:lnTo>
                  <a:pt x="161337" y="228115"/>
                </a:lnTo>
                <a:lnTo>
                  <a:pt x="137922" y="199262"/>
                </a:lnTo>
                <a:lnTo>
                  <a:pt x="133477" y="197230"/>
                </a:lnTo>
                <a:lnTo>
                  <a:pt x="126746" y="196214"/>
                </a:lnTo>
                <a:lnTo>
                  <a:pt x="117729" y="196214"/>
                </a:lnTo>
                <a:lnTo>
                  <a:pt x="103251" y="196214"/>
                </a:lnTo>
                <a:lnTo>
                  <a:pt x="103251" y="276097"/>
                </a:lnTo>
                <a:lnTo>
                  <a:pt x="103368" y="284646"/>
                </a:lnTo>
                <a:lnTo>
                  <a:pt x="111760" y="313943"/>
                </a:lnTo>
                <a:lnTo>
                  <a:pt x="115062" y="316864"/>
                </a:lnTo>
                <a:lnTo>
                  <a:pt x="121158" y="319531"/>
                </a:lnTo>
                <a:lnTo>
                  <a:pt x="130048" y="321817"/>
                </a:lnTo>
                <a:lnTo>
                  <a:pt x="130048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096" y="320166"/>
                </a:lnTo>
                <a:lnTo>
                  <a:pt x="10922" y="318388"/>
                </a:lnTo>
                <a:lnTo>
                  <a:pt x="14478" y="316611"/>
                </a:lnTo>
                <a:lnTo>
                  <a:pt x="18034" y="314705"/>
                </a:lnTo>
                <a:lnTo>
                  <a:pt x="20701" y="312038"/>
                </a:lnTo>
                <a:lnTo>
                  <a:pt x="22352" y="308609"/>
                </a:lnTo>
                <a:lnTo>
                  <a:pt x="24130" y="305180"/>
                </a:lnTo>
                <a:lnTo>
                  <a:pt x="25273" y="300989"/>
                </a:lnTo>
                <a:lnTo>
                  <a:pt x="25781" y="295782"/>
                </a:lnTo>
                <a:lnTo>
                  <a:pt x="26289" y="290575"/>
                </a:lnTo>
                <a:lnTo>
                  <a:pt x="26543" y="283971"/>
                </a:lnTo>
                <a:lnTo>
                  <a:pt x="26543" y="276097"/>
                </a:lnTo>
                <a:lnTo>
                  <a:pt x="26543" y="62483"/>
                </a:lnTo>
                <a:lnTo>
                  <a:pt x="26543" y="54609"/>
                </a:lnTo>
                <a:lnTo>
                  <a:pt x="26289" y="48132"/>
                </a:lnTo>
                <a:lnTo>
                  <a:pt x="25908" y="42799"/>
                </a:lnTo>
                <a:lnTo>
                  <a:pt x="25400" y="37591"/>
                </a:lnTo>
                <a:lnTo>
                  <a:pt x="24384" y="33274"/>
                </a:lnTo>
                <a:lnTo>
                  <a:pt x="22606" y="29971"/>
                </a:lnTo>
                <a:lnTo>
                  <a:pt x="20955" y="26669"/>
                </a:lnTo>
                <a:lnTo>
                  <a:pt x="18288" y="24002"/>
                </a:lnTo>
                <a:lnTo>
                  <a:pt x="14732" y="21970"/>
                </a:lnTo>
                <a:lnTo>
                  <a:pt x="11176" y="19812"/>
                </a:lnTo>
                <a:lnTo>
                  <a:pt x="6223" y="18033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61135" y="552958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69" h="342265">
                <a:moveTo>
                  <a:pt x="0" y="0"/>
                </a:moveTo>
                <a:lnTo>
                  <a:pt x="130073" y="0"/>
                </a:lnTo>
                <a:lnTo>
                  <a:pt x="130073" y="16382"/>
                </a:lnTo>
                <a:lnTo>
                  <a:pt x="123342" y="18161"/>
                </a:lnTo>
                <a:lnTo>
                  <a:pt x="118262" y="20065"/>
                </a:lnTo>
                <a:lnTo>
                  <a:pt x="115087" y="22225"/>
                </a:lnTo>
                <a:lnTo>
                  <a:pt x="111912" y="24256"/>
                </a:lnTo>
                <a:lnTo>
                  <a:pt x="109499" y="26796"/>
                </a:lnTo>
                <a:lnTo>
                  <a:pt x="107784" y="29717"/>
                </a:lnTo>
                <a:lnTo>
                  <a:pt x="106133" y="32638"/>
                </a:lnTo>
                <a:lnTo>
                  <a:pt x="104978" y="36575"/>
                </a:lnTo>
                <a:lnTo>
                  <a:pt x="104317" y="41401"/>
                </a:lnTo>
                <a:lnTo>
                  <a:pt x="103657" y="46100"/>
                </a:lnTo>
                <a:lnTo>
                  <a:pt x="103327" y="53212"/>
                </a:lnTo>
                <a:lnTo>
                  <a:pt x="103327" y="62483"/>
                </a:lnTo>
                <a:lnTo>
                  <a:pt x="103327" y="225932"/>
                </a:lnTo>
                <a:lnTo>
                  <a:pt x="107303" y="269410"/>
                </a:lnTo>
                <a:lnTo>
                  <a:pt x="127567" y="303557"/>
                </a:lnTo>
                <a:lnTo>
                  <a:pt x="163093" y="313181"/>
                </a:lnTo>
                <a:lnTo>
                  <a:pt x="174878" y="312558"/>
                </a:lnTo>
                <a:lnTo>
                  <a:pt x="211258" y="290861"/>
                </a:lnTo>
                <a:lnTo>
                  <a:pt x="221989" y="251952"/>
                </a:lnTo>
                <a:lnTo>
                  <a:pt x="223291" y="220344"/>
                </a:lnTo>
                <a:lnTo>
                  <a:pt x="223291" y="62229"/>
                </a:lnTo>
                <a:lnTo>
                  <a:pt x="215290" y="24511"/>
                </a:lnTo>
                <a:lnTo>
                  <a:pt x="212242" y="21589"/>
                </a:lnTo>
                <a:lnTo>
                  <a:pt x="206019" y="18795"/>
                </a:lnTo>
                <a:lnTo>
                  <a:pt x="197002" y="16382"/>
                </a:lnTo>
                <a:lnTo>
                  <a:pt x="197002" y="0"/>
                </a:lnTo>
                <a:lnTo>
                  <a:pt x="305968" y="0"/>
                </a:lnTo>
                <a:lnTo>
                  <a:pt x="305968" y="16382"/>
                </a:lnTo>
                <a:lnTo>
                  <a:pt x="300126" y="18033"/>
                </a:lnTo>
                <a:lnTo>
                  <a:pt x="295427" y="19812"/>
                </a:lnTo>
                <a:lnTo>
                  <a:pt x="291871" y="21716"/>
                </a:lnTo>
                <a:lnTo>
                  <a:pt x="288442" y="23621"/>
                </a:lnTo>
                <a:lnTo>
                  <a:pt x="285775" y="26162"/>
                </a:lnTo>
                <a:lnTo>
                  <a:pt x="283997" y="29590"/>
                </a:lnTo>
                <a:lnTo>
                  <a:pt x="282092" y="33019"/>
                </a:lnTo>
                <a:lnTo>
                  <a:pt x="280949" y="37337"/>
                </a:lnTo>
                <a:lnTo>
                  <a:pt x="280441" y="42544"/>
                </a:lnTo>
                <a:lnTo>
                  <a:pt x="280060" y="47751"/>
                </a:lnTo>
                <a:lnTo>
                  <a:pt x="279806" y="54228"/>
                </a:lnTo>
                <a:lnTo>
                  <a:pt x="279806" y="62229"/>
                </a:lnTo>
                <a:lnTo>
                  <a:pt x="279806" y="217042"/>
                </a:lnTo>
                <a:lnTo>
                  <a:pt x="277020" y="257476"/>
                </a:lnTo>
                <a:lnTo>
                  <a:pt x="264316" y="295820"/>
                </a:lnTo>
                <a:lnTo>
                  <a:pt x="233578" y="326136"/>
                </a:lnTo>
                <a:lnTo>
                  <a:pt x="188779" y="340102"/>
                </a:lnTo>
                <a:lnTo>
                  <a:pt x="155346" y="342138"/>
                </a:lnTo>
                <a:lnTo>
                  <a:pt x="138415" y="341685"/>
                </a:lnTo>
                <a:lnTo>
                  <a:pt x="95897" y="334899"/>
                </a:lnTo>
                <a:lnTo>
                  <a:pt x="56375" y="312800"/>
                </a:lnTo>
                <a:lnTo>
                  <a:pt x="33820" y="276987"/>
                </a:lnTo>
                <a:lnTo>
                  <a:pt x="26962" y="238589"/>
                </a:lnTo>
                <a:lnTo>
                  <a:pt x="26504" y="222757"/>
                </a:lnTo>
                <a:lnTo>
                  <a:pt x="26504" y="62483"/>
                </a:lnTo>
                <a:lnTo>
                  <a:pt x="26504" y="54609"/>
                </a:lnTo>
                <a:lnTo>
                  <a:pt x="14744" y="21970"/>
                </a:lnTo>
                <a:lnTo>
                  <a:pt x="11188" y="19812"/>
                </a:lnTo>
                <a:lnTo>
                  <a:pt x="6273" y="18033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55192" y="552958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40" h="338455">
                <a:moveTo>
                  <a:pt x="0" y="0"/>
                </a:moveTo>
                <a:lnTo>
                  <a:pt x="143967" y="0"/>
                </a:lnTo>
                <a:lnTo>
                  <a:pt x="173347" y="1402"/>
                </a:lnTo>
                <a:lnTo>
                  <a:pt x="220305" y="12590"/>
                </a:lnTo>
                <a:lnTo>
                  <a:pt x="251544" y="35093"/>
                </a:lnTo>
                <a:lnTo>
                  <a:pt x="269113" y="91439"/>
                </a:lnTo>
                <a:lnTo>
                  <a:pt x="268198" y="107372"/>
                </a:lnTo>
                <a:lnTo>
                  <a:pt x="254482" y="148716"/>
                </a:lnTo>
                <a:lnTo>
                  <a:pt x="225171" y="178470"/>
                </a:lnTo>
                <a:lnTo>
                  <a:pt x="180892" y="194849"/>
                </a:lnTo>
                <a:lnTo>
                  <a:pt x="142735" y="197992"/>
                </a:lnTo>
                <a:lnTo>
                  <a:pt x="131257" y="197923"/>
                </a:lnTo>
                <a:lnTo>
                  <a:pt x="120864" y="197723"/>
                </a:lnTo>
                <a:lnTo>
                  <a:pt x="111554" y="197403"/>
                </a:lnTo>
                <a:lnTo>
                  <a:pt x="103327" y="196976"/>
                </a:lnTo>
                <a:lnTo>
                  <a:pt x="103327" y="276225"/>
                </a:lnTo>
                <a:lnTo>
                  <a:pt x="103327" y="287146"/>
                </a:lnTo>
                <a:lnTo>
                  <a:pt x="103746" y="294893"/>
                </a:lnTo>
                <a:lnTo>
                  <a:pt x="104571" y="299465"/>
                </a:lnTo>
                <a:lnTo>
                  <a:pt x="105397" y="304038"/>
                </a:lnTo>
                <a:lnTo>
                  <a:pt x="116840" y="317118"/>
                </a:lnTo>
                <a:lnTo>
                  <a:pt x="120383" y="319024"/>
                </a:lnTo>
                <a:lnTo>
                  <a:pt x="125882" y="320547"/>
                </a:lnTo>
                <a:lnTo>
                  <a:pt x="133311" y="321817"/>
                </a:lnTo>
                <a:lnTo>
                  <a:pt x="133311" y="338200"/>
                </a:lnTo>
                <a:lnTo>
                  <a:pt x="0" y="338200"/>
                </a:lnTo>
                <a:lnTo>
                  <a:pt x="0" y="321817"/>
                </a:lnTo>
                <a:lnTo>
                  <a:pt x="6108" y="320166"/>
                </a:lnTo>
                <a:lnTo>
                  <a:pt x="10947" y="318388"/>
                </a:lnTo>
                <a:lnTo>
                  <a:pt x="25768" y="295782"/>
                </a:lnTo>
                <a:lnTo>
                  <a:pt x="26263" y="290575"/>
                </a:lnTo>
                <a:lnTo>
                  <a:pt x="26517" y="283971"/>
                </a:lnTo>
                <a:lnTo>
                  <a:pt x="26517" y="276097"/>
                </a:lnTo>
                <a:lnTo>
                  <a:pt x="26517" y="62483"/>
                </a:lnTo>
                <a:lnTo>
                  <a:pt x="26517" y="54609"/>
                </a:lnTo>
                <a:lnTo>
                  <a:pt x="26301" y="48132"/>
                </a:lnTo>
                <a:lnTo>
                  <a:pt x="25895" y="42799"/>
                </a:lnTo>
                <a:lnTo>
                  <a:pt x="25476" y="37591"/>
                </a:lnTo>
                <a:lnTo>
                  <a:pt x="24409" y="33274"/>
                </a:lnTo>
                <a:lnTo>
                  <a:pt x="22669" y="29971"/>
                </a:lnTo>
                <a:lnTo>
                  <a:pt x="20942" y="26669"/>
                </a:lnTo>
                <a:lnTo>
                  <a:pt x="18288" y="24002"/>
                </a:lnTo>
                <a:lnTo>
                  <a:pt x="14744" y="21970"/>
                </a:lnTo>
                <a:lnTo>
                  <a:pt x="11188" y="19812"/>
                </a:lnTo>
                <a:lnTo>
                  <a:pt x="6273" y="18033"/>
                </a:lnTo>
                <a:lnTo>
                  <a:pt x="0" y="163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832472" y="551180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59" h="340359">
                <a:moveTo>
                  <a:pt x="144145" y="0"/>
                </a:moveTo>
                <a:lnTo>
                  <a:pt x="210311" y="0"/>
                </a:lnTo>
                <a:lnTo>
                  <a:pt x="292100" y="277622"/>
                </a:lnTo>
                <a:lnTo>
                  <a:pt x="294743" y="286194"/>
                </a:lnTo>
                <a:lnTo>
                  <a:pt x="311023" y="316611"/>
                </a:lnTo>
                <a:lnTo>
                  <a:pt x="314959" y="319786"/>
                </a:lnTo>
                <a:lnTo>
                  <a:pt x="320421" y="322199"/>
                </a:lnTo>
                <a:lnTo>
                  <a:pt x="327532" y="323596"/>
                </a:lnTo>
                <a:lnTo>
                  <a:pt x="327532" y="339979"/>
                </a:lnTo>
                <a:lnTo>
                  <a:pt x="190753" y="339979"/>
                </a:lnTo>
                <a:lnTo>
                  <a:pt x="190753" y="323596"/>
                </a:lnTo>
                <a:lnTo>
                  <a:pt x="199390" y="322707"/>
                </a:lnTo>
                <a:lnTo>
                  <a:pt x="205740" y="320294"/>
                </a:lnTo>
                <a:lnTo>
                  <a:pt x="209930" y="316484"/>
                </a:lnTo>
                <a:lnTo>
                  <a:pt x="213995" y="312674"/>
                </a:lnTo>
                <a:lnTo>
                  <a:pt x="216026" y="307340"/>
                </a:lnTo>
                <a:lnTo>
                  <a:pt x="216026" y="300355"/>
                </a:lnTo>
                <a:lnTo>
                  <a:pt x="216026" y="295275"/>
                </a:lnTo>
                <a:lnTo>
                  <a:pt x="201929" y="235204"/>
                </a:lnTo>
                <a:lnTo>
                  <a:pt x="96138" y="235204"/>
                </a:lnTo>
                <a:lnTo>
                  <a:pt x="88010" y="258699"/>
                </a:lnTo>
                <a:lnTo>
                  <a:pt x="85598" y="265303"/>
                </a:lnTo>
                <a:lnTo>
                  <a:pt x="83693" y="271780"/>
                </a:lnTo>
                <a:lnTo>
                  <a:pt x="82296" y="277875"/>
                </a:lnTo>
                <a:lnTo>
                  <a:pt x="80772" y="284099"/>
                </a:lnTo>
                <a:lnTo>
                  <a:pt x="80009" y="290703"/>
                </a:lnTo>
                <a:lnTo>
                  <a:pt x="80009" y="297688"/>
                </a:lnTo>
                <a:lnTo>
                  <a:pt x="81627" y="308379"/>
                </a:lnTo>
                <a:lnTo>
                  <a:pt x="86471" y="316261"/>
                </a:lnTo>
                <a:lnTo>
                  <a:pt x="94529" y="321333"/>
                </a:lnTo>
                <a:lnTo>
                  <a:pt x="105791" y="323596"/>
                </a:lnTo>
                <a:lnTo>
                  <a:pt x="105791" y="339979"/>
                </a:lnTo>
                <a:lnTo>
                  <a:pt x="0" y="339979"/>
                </a:lnTo>
                <a:lnTo>
                  <a:pt x="0" y="323596"/>
                </a:lnTo>
                <a:lnTo>
                  <a:pt x="6096" y="322961"/>
                </a:lnTo>
                <a:lnTo>
                  <a:pt x="11429" y="320802"/>
                </a:lnTo>
                <a:lnTo>
                  <a:pt x="37703" y="283598"/>
                </a:lnTo>
                <a:lnTo>
                  <a:pt x="40894" y="275336"/>
                </a:lnTo>
                <a:lnTo>
                  <a:pt x="14414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651622" y="549020"/>
            <a:ext cx="300355" cy="346075"/>
          </a:xfrm>
          <a:custGeom>
            <a:avLst/>
            <a:gdLst/>
            <a:ahLst/>
            <a:cxnLst/>
            <a:rect l="l" t="t" r="r" b="b"/>
            <a:pathLst>
              <a:path w="300354" h="346075">
                <a:moveTo>
                  <a:pt x="151892" y="0"/>
                </a:moveTo>
                <a:lnTo>
                  <a:pt x="216757" y="10588"/>
                </a:lnTo>
                <a:lnTo>
                  <a:pt x="263144" y="42417"/>
                </a:lnTo>
                <a:lnTo>
                  <a:pt x="291083" y="95250"/>
                </a:lnTo>
                <a:lnTo>
                  <a:pt x="300354" y="168655"/>
                </a:lnTo>
                <a:lnTo>
                  <a:pt x="299664" y="191256"/>
                </a:lnTo>
                <a:lnTo>
                  <a:pt x="294139" y="231503"/>
                </a:lnTo>
                <a:lnTo>
                  <a:pt x="275955" y="279733"/>
                </a:lnTo>
                <a:lnTo>
                  <a:pt x="247318" y="314340"/>
                </a:lnTo>
                <a:lnTo>
                  <a:pt x="209296" y="335914"/>
                </a:lnTo>
                <a:lnTo>
                  <a:pt x="163075" y="345451"/>
                </a:lnTo>
                <a:lnTo>
                  <a:pt x="146050" y="346075"/>
                </a:lnTo>
                <a:lnTo>
                  <a:pt x="111853" y="343427"/>
                </a:lnTo>
                <a:lnTo>
                  <a:pt x="57128" y="32217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117" y="149010"/>
                </a:lnTo>
                <a:lnTo>
                  <a:pt x="10019" y="101385"/>
                </a:lnTo>
                <a:lnTo>
                  <a:pt x="27686" y="62043"/>
                </a:lnTo>
                <a:lnTo>
                  <a:pt x="53784" y="32031"/>
                </a:lnTo>
                <a:lnTo>
                  <a:pt x="87973" y="11572"/>
                </a:lnTo>
                <a:lnTo>
                  <a:pt x="128966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890896" y="549020"/>
            <a:ext cx="244475" cy="346075"/>
          </a:xfrm>
          <a:custGeom>
            <a:avLst/>
            <a:gdLst/>
            <a:ahLst/>
            <a:cxnLst/>
            <a:rect l="l" t="t" r="r" b="b"/>
            <a:pathLst>
              <a:path w="244475" h="346075">
                <a:moveTo>
                  <a:pt x="156717" y="0"/>
                </a:moveTo>
                <a:lnTo>
                  <a:pt x="202056" y="2666"/>
                </a:lnTo>
                <a:lnTo>
                  <a:pt x="244348" y="11556"/>
                </a:lnTo>
                <a:lnTo>
                  <a:pt x="244348" y="83438"/>
                </a:lnTo>
                <a:lnTo>
                  <a:pt x="210692" y="83438"/>
                </a:lnTo>
                <a:lnTo>
                  <a:pt x="207291" y="70363"/>
                </a:lnTo>
                <a:lnTo>
                  <a:pt x="203009" y="59134"/>
                </a:lnTo>
                <a:lnTo>
                  <a:pt x="168072" y="29787"/>
                </a:lnTo>
                <a:lnTo>
                  <a:pt x="158114" y="28955"/>
                </a:lnTo>
                <a:lnTo>
                  <a:pt x="139759" y="31311"/>
                </a:lnTo>
                <a:lnTo>
                  <a:pt x="98932" y="66548"/>
                </a:lnTo>
                <a:lnTo>
                  <a:pt x="83899" y="113141"/>
                </a:lnTo>
                <a:lnTo>
                  <a:pt x="78866" y="177926"/>
                </a:lnTo>
                <a:lnTo>
                  <a:pt x="80009" y="210143"/>
                </a:lnTo>
                <a:lnTo>
                  <a:pt x="89153" y="262098"/>
                </a:lnTo>
                <a:lnTo>
                  <a:pt x="107443" y="297295"/>
                </a:lnTo>
                <a:lnTo>
                  <a:pt x="151002" y="317118"/>
                </a:lnTo>
                <a:lnTo>
                  <a:pt x="159625" y="316738"/>
                </a:lnTo>
                <a:lnTo>
                  <a:pt x="194986" y="298575"/>
                </a:lnTo>
                <a:lnTo>
                  <a:pt x="210438" y="258699"/>
                </a:lnTo>
                <a:lnTo>
                  <a:pt x="244348" y="258699"/>
                </a:lnTo>
                <a:lnTo>
                  <a:pt x="244348" y="333755"/>
                </a:lnTo>
                <a:lnTo>
                  <a:pt x="231014" y="336760"/>
                </a:lnTo>
                <a:lnTo>
                  <a:pt x="183205" y="344467"/>
                </a:lnTo>
                <a:lnTo>
                  <a:pt x="147700" y="346075"/>
                </a:lnTo>
                <a:lnTo>
                  <a:pt x="123152" y="344928"/>
                </a:lnTo>
                <a:lnTo>
                  <a:pt x="81103" y="335680"/>
                </a:lnTo>
                <a:lnTo>
                  <a:pt x="35321" y="304228"/>
                </a:lnTo>
                <a:lnTo>
                  <a:pt x="15493" y="271399"/>
                </a:lnTo>
                <a:lnTo>
                  <a:pt x="3889" y="228901"/>
                </a:lnTo>
                <a:lnTo>
                  <a:pt x="0" y="176402"/>
                </a:lnTo>
                <a:lnTo>
                  <a:pt x="1142" y="150401"/>
                </a:lnTo>
                <a:lnTo>
                  <a:pt x="10286" y="103590"/>
                </a:lnTo>
                <a:lnTo>
                  <a:pt x="28430" y="64111"/>
                </a:lnTo>
                <a:lnTo>
                  <a:pt x="55239" y="33440"/>
                </a:lnTo>
                <a:lnTo>
                  <a:pt x="90477" y="12055"/>
                </a:lnTo>
                <a:lnTo>
                  <a:pt x="132907" y="1335"/>
                </a:lnTo>
                <a:lnTo>
                  <a:pt x="15671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38090" y="549020"/>
            <a:ext cx="300355" cy="346075"/>
          </a:xfrm>
          <a:custGeom>
            <a:avLst/>
            <a:gdLst/>
            <a:ahLst/>
            <a:cxnLst/>
            <a:rect l="l" t="t" r="r" b="b"/>
            <a:pathLst>
              <a:path w="300354" h="346075">
                <a:moveTo>
                  <a:pt x="151892" y="0"/>
                </a:moveTo>
                <a:lnTo>
                  <a:pt x="216757" y="10588"/>
                </a:lnTo>
                <a:lnTo>
                  <a:pt x="263144" y="42417"/>
                </a:lnTo>
                <a:lnTo>
                  <a:pt x="291084" y="95250"/>
                </a:lnTo>
                <a:lnTo>
                  <a:pt x="300355" y="168655"/>
                </a:lnTo>
                <a:lnTo>
                  <a:pt x="299664" y="191256"/>
                </a:lnTo>
                <a:lnTo>
                  <a:pt x="294139" y="231503"/>
                </a:lnTo>
                <a:lnTo>
                  <a:pt x="275955" y="279733"/>
                </a:lnTo>
                <a:lnTo>
                  <a:pt x="247318" y="314340"/>
                </a:lnTo>
                <a:lnTo>
                  <a:pt x="209296" y="335914"/>
                </a:lnTo>
                <a:lnTo>
                  <a:pt x="163075" y="345451"/>
                </a:lnTo>
                <a:lnTo>
                  <a:pt x="146050" y="346075"/>
                </a:lnTo>
                <a:lnTo>
                  <a:pt x="111853" y="343427"/>
                </a:lnTo>
                <a:lnTo>
                  <a:pt x="57128" y="32217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117" y="149010"/>
                </a:lnTo>
                <a:lnTo>
                  <a:pt x="10019" y="101385"/>
                </a:lnTo>
                <a:lnTo>
                  <a:pt x="27686" y="62043"/>
                </a:lnTo>
                <a:lnTo>
                  <a:pt x="53784" y="32031"/>
                </a:lnTo>
                <a:lnTo>
                  <a:pt x="87973" y="11572"/>
                </a:lnTo>
                <a:lnTo>
                  <a:pt x="128966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34715" y="549020"/>
            <a:ext cx="300355" cy="346075"/>
          </a:xfrm>
          <a:custGeom>
            <a:avLst/>
            <a:gdLst/>
            <a:ahLst/>
            <a:cxnLst/>
            <a:rect l="l" t="t" r="r" b="b"/>
            <a:pathLst>
              <a:path w="300354" h="346075">
                <a:moveTo>
                  <a:pt x="151892" y="0"/>
                </a:moveTo>
                <a:lnTo>
                  <a:pt x="216757" y="10588"/>
                </a:lnTo>
                <a:lnTo>
                  <a:pt x="263144" y="42417"/>
                </a:lnTo>
                <a:lnTo>
                  <a:pt x="291084" y="95250"/>
                </a:lnTo>
                <a:lnTo>
                  <a:pt x="300355" y="168655"/>
                </a:lnTo>
                <a:lnTo>
                  <a:pt x="299664" y="191256"/>
                </a:lnTo>
                <a:lnTo>
                  <a:pt x="294139" y="231503"/>
                </a:lnTo>
                <a:lnTo>
                  <a:pt x="275955" y="279733"/>
                </a:lnTo>
                <a:lnTo>
                  <a:pt x="247318" y="314340"/>
                </a:lnTo>
                <a:lnTo>
                  <a:pt x="209296" y="335914"/>
                </a:lnTo>
                <a:lnTo>
                  <a:pt x="163075" y="345451"/>
                </a:lnTo>
                <a:lnTo>
                  <a:pt x="146050" y="346075"/>
                </a:lnTo>
                <a:lnTo>
                  <a:pt x="111853" y="343427"/>
                </a:lnTo>
                <a:lnTo>
                  <a:pt x="57128" y="32217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117" y="149010"/>
                </a:lnTo>
                <a:lnTo>
                  <a:pt x="10019" y="101385"/>
                </a:lnTo>
                <a:lnTo>
                  <a:pt x="27686" y="62043"/>
                </a:lnTo>
                <a:lnTo>
                  <a:pt x="53784" y="32031"/>
                </a:lnTo>
                <a:lnTo>
                  <a:pt x="87973" y="11572"/>
                </a:lnTo>
                <a:lnTo>
                  <a:pt x="128966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055873" y="549020"/>
            <a:ext cx="222250" cy="346075"/>
          </a:xfrm>
          <a:custGeom>
            <a:avLst/>
            <a:gdLst/>
            <a:ahLst/>
            <a:cxnLst/>
            <a:rect l="l" t="t" r="r" b="b"/>
            <a:pathLst>
              <a:path w="222250" h="346075">
                <a:moveTo>
                  <a:pt x="130428" y="0"/>
                </a:moveTo>
                <a:lnTo>
                  <a:pt x="172465" y="2286"/>
                </a:lnTo>
                <a:lnTo>
                  <a:pt x="218312" y="10667"/>
                </a:lnTo>
                <a:lnTo>
                  <a:pt x="218312" y="82423"/>
                </a:lnTo>
                <a:lnTo>
                  <a:pt x="184403" y="82423"/>
                </a:lnTo>
                <a:lnTo>
                  <a:pt x="181875" y="73187"/>
                </a:lnTo>
                <a:lnTo>
                  <a:pt x="179038" y="64928"/>
                </a:lnTo>
                <a:lnTo>
                  <a:pt x="154177" y="34416"/>
                </a:lnTo>
                <a:lnTo>
                  <a:pt x="126618" y="28955"/>
                </a:lnTo>
                <a:lnTo>
                  <a:pt x="119759" y="29265"/>
                </a:lnTo>
                <a:lnTo>
                  <a:pt x="83819" y="48640"/>
                </a:lnTo>
                <a:lnTo>
                  <a:pt x="79501" y="55117"/>
                </a:lnTo>
                <a:lnTo>
                  <a:pt x="77343" y="63118"/>
                </a:lnTo>
                <a:lnTo>
                  <a:pt x="77343" y="72262"/>
                </a:lnTo>
                <a:lnTo>
                  <a:pt x="95504" y="112730"/>
                </a:lnTo>
                <a:lnTo>
                  <a:pt x="128014" y="134427"/>
                </a:lnTo>
                <a:lnTo>
                  <a:pt x="139826" y="140715"/>
                </a:lnTo>
                <a:lnTo>
                  <a:pt x="154255" y="148595"/>
                </a:lnTo>
                <a:lnTo>
                  <a:pt x="187706" y="171830"/>
                </a:lnTo>
                <a:lnTo>
                  <a:pt x="213487" y="204977"/>
                </a:lnTo>
                <a:lnTo>
                  <a:pt x="221868" y="246761"/>
                </a:lnTo>
                <a:lnTo>
                  <a:pt x="220985" y="261500"/>
                </a:lnTo>
                <a:lnTo>
                  <a:pt x="207645" y="299719"/>
                </a:lnTo>
                <a:lnTo>
                  <a:pt x="179266" y="327473"/>
                </a:lnTo>
                <a:lnTo>
                  <a:pt x="137477" y="343106"/>
                </a:lnTo>
                <a:lnTo>
                  <a:pt x="104139" y="346075"/>
                </a:lnTo>
                <a:lnTo>
                  <a:pt x="91350" y="345906"/>
                </a:lnTo>
                <a:lnTo>
                  <a:pt x="51434" y="343280"/>
                </a:lnTo>
                <a:lnTo>
                  <a:pt x="12287" y="337548"/>
                </a:lnTo>
                <a:lnTo>
                  <a:pt x="0" y="335025"/>
                </a:lnTo>
                <a:lnTo>
                  <a:pt x="0" y="258699"/>
                </a:lnTo>
                <a:lnTo>
                  <a:pt x="34036" y="258699"/>
                </a:lnTo>
                <a:lnTo>
                  <a:pt x="37627" y="272512"/>
                </a:lnTo>
                <a:lnTo>
                  <a:pt x="42291" y="284432"/>
                </a:lnTo>
                <a:lnTo>
                  <a:pt x="72564" y="313499"/>
                </a:lnTo>
                <a:lnTo>
                  <a:pt x="97155" y="317118"/>
                </a:lnTo>
                <a:lnTo>
                  <a:pt x="104298" y="316809"/>
                </a:lnTo>
                <a:lnTo>
                  <a:pt x="142112" y="296163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79" y="225665"/>
                </a:lnTo>
                <a:lnTo>
                  <a:pt x="90043" y="198881"/>
                </a:lnTo>
                <a:lnTo>
                  <a:pt x="80567" y="194050"/>
                </a:lnTo>
                <a:lnTo>
                  <a:pt x="71580" y="189087"/>
                </a:lnTo>
                <a:lnTo>
                  <a:pt x="34258" y="162099"/>
                </a:lnTo>
                <a:lnTo>
                  <a:pt x="11302" y="128524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6"/>
                </a:lnTo>
                <a:lnTo>
                  <a:pt x="50680" y="17143"/>
                </a:lnTo>
                <a:lnTo>
                  <a:pt x="94995" y="2762"/>
                </a:lnTo>
                <a:lnTo>
                  <a:pt x="112140" y="690"/>
                </a:lnTo>
                <a:lnTo>
                  <a:pt x="13042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02661" y="549020"/>
            <a:ext cx="222250" cy="346075"/>
          </a:xfrm>
          <a:custGeom>
            <a:avLst/>
            <a:gdLst/>
            <a:ahLst/>
            <a:cxnLst/>
            <a:rect l="l" t="t" r="r" b="b"/>
            <a:pathLst>
              <a:path w="222250" h="346075">
                <a:moveTo>
                  <a:pt x="130429" y="0"/>
                </a:moveTo>
                <a:lnTo>
                  <a:pt x="172465" y="2286"/>
                </a:lnTo>
                <a:lnTo>
                  <a:pt x="218312" y="10667"/>
                </a:lnTo>
                <a:lnTo>
                  <a:pt x="218312" y="82423"/>
                </a:lnTo>
                <a:lnTo>
                  <a:pt x="184404" y="82423"/>
                </a:lnTo>
                <a:lnTo>
                  <a:pt x="181875" y="73187"/>
                </a:lnTo>
                <a:lnTo>
                  <a:pt x="179038" y="64928"/>
                </a:lnTo>
                <a:lnTo>
                  <a:pt x="154177" y="34416"/>
                </a:lnTo>
                <a:lnTo>
                  <a:pt x="126618" y="28955"/>
                </a:lnTo>
                <a:lnTo>
                  <a:pt x="119759" y="29265"/>
                </a:lnTo>
                <a:lnTo>
                  <a:pt x="83819" y="48640"/>
                </a:lnTo>
                <a:lnTo>
                  <a:pt x="79501" y="55117"/>
                </a:lnTo>
                <a:lnTo>
                  <a:pt x="77343" y="63118"/>
                </a:lnTo>
                <a:lnTo>
                  <a:pt x="77343" y="72262"/>
                </a:lnTo>
                <a:lnTo>
                  <a:pt x="95504" y="112730"/>
                </a:lnTo>
                <a:lnTo>
                  <a:pt x="128014" y="134427"/>
                </a:lnTo>
                <a:lnTo>
                  <a:pt x="139826" y="140715"/>
                </a:lnTo>
                <a:lnTo>
                  <a:pt x="154255" y="148595"/>
                </a:lnTo>
                <a:lnTo>
                  <a:pt x="187706" y="171830"/>
                </a:lnTo>
                <a:lnTo>
                  <a:pt x="213487" y="204977"/>
                </a:lnTo>
                <a:lnTo>
                  <a:pt x="221869" y="246761"/>
                </a:lnTo>
                <a:lnTo>
                  <a:pt x="220985" y="261500"/>
                </a:lnTo>
                <a:lnTo>
                  <a:pt x="207644" y="299719"/>
                </a:lnTo>
                <a:lnTo>
                  <a:pt x="179266" y="327473"/>
                </a:lnTo>
                <a:lnTo>
                  <a:pt x="137477" y="343106"/>
                </a:lnTo>
                <a:lnTo>
                  <a:pt x="104139" y="346075"/>
                </a:lnTo>
                <a:lnTo>
                  <a:pt x="91350" y="345906"/>
                </a:lnTo>
                <a:lnTo>
                  <a:pt x="51435" y="343280"/>
                </a:lnTo>
                <a:lnTo>
                  <a:pt x="12287" y="337548"/>
                </a:lnTo>
                <a:lnTo>
                  <a:pt x="0" y="335025"/>
                </a:lnTo>
                <a:lnTo>
                  <a:pt x="0" y="258699"/>
                </a:lnTo>
                <a:lnTo>
                  <a:pt x="34036" y="258699"/>
                </a:lnTo>
                <a:lnTo>
                  <a:pt x="37627" y="272512"/>
                </a:lnTo>
                <a:lnTo>
                  <a:pt x="42291" y="284432"/>
                </a:lnTo>
                <a:lnTo>
                  <a:pt x="72564" y="313499"/>
                </a:lnTo>
                <a:lnTo>
                  <a:pt x="97155" y="317118"/>
                </a:lnTo>
                <a:lnTo>
                  <a:pt x="104298" y="316809"/>
                </a:lnTo>
                <a:lnTo>
                  <a:pt x="142112" y="296163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79" y="225665"/>
                </a:lnTo>
                <a:lnTo>
                  <a:pt x="90043" y="198881"/>
                </a:lnTo>
                <a:lnTo>
                  <a:pt x="80567" y="194050"/>
                </a:lnTo>
                <a:lnTo>
                  <a:pt x="71580" y="189087"/>
                </a:lnTo>
                <a:lnTo>
                  <a:pt x="34258" y="162099"/>
                </a:lnTo>
                <a:lnTo>
                  <a:pt x="11302" y="128524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6"/>
                </a:lnTo>
                <a:lnTo>
                  <a:pt x="50680" y="17143"/>
                </a:lnTo>
                <a:lnTo>
                  <a:pt x="94995" y="2762"/>
                </a:lnTo>
                <a:lnTo>
                  <a:pt x="112140" y="690"/>
                </a:lnTo>
                <a:lnTo>
                  <a:pt x="13042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54554" y="549020"/>
            <a:ext cx="300355" cy="346075"/>
          </a:xfrm>
          <a:custGeom>
            <a:avLst/>
            <a:gdLst/>
            <a:ahLst/>
            <a:cxnLst/>
            <a:rect l="l" t="t" r="r" b="b"/>
            <a:pathLst>
              <a:path w="300355" h="346075">
                <a:moveTo>
                  <a:pt x="151892" y="0"/>
                </a:moveTo>
                <a:lnTo>
                  <a:pt x="216757" y="10588"/>
                </a:lnTo>
                <a:lnTo>
                  <a:pt x="263144" y="42417"/>
                </a:lnTo>
                <a:lnTo>
                  <a:pt x="291084" y="95250"/>
                </a:lnTo>
                <a:lnTo>
                  <a:pt x="300355" y="168655"/>
                </a:lnTo>
                <a:lnTo>
                  <a:pt x="299664" y="191256"/>
                </a:lnTo>
                <a:lnTo>
                  <a:pt x="294139" y="231503"/>
                </a:lnTo>
                <a:lnTo>
                  <a:pt x="275955" y="279733"/>
                </a:lnTo>
                <a:lnTo>
                  <a:pt x="247318" y="314340"/>
                </a:lnTo>
                <a:lnTo>
                  <a:pt x="209295" y="335914"/>
                </a:lnTo>
                <a:lnTo>
                  <a:pt x="163075" y="345451"/>
                </a:lnTo>
                <a:lnTo>
                  <a:pt x="146050" y="346075"/>
                </a:lnTo>
                <a:lnTo>
                  <a:pt x="111853" y="343427"/>
                </a:lnTo>
                <a:lnTo>
                  <a:pt x="57128" y="32217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4"/>
                </a:lnTo>
                <a:lnTo>
                  <a:pt x="1117" y="149010"/>
                </a:lnTo>
                <a:lnTo>
                  <a:pt x="10019" y="101385"/>
                </a:lnTo>
                <a:lnTo>
                  <a:pt x="27686" y="62043"/>
                </a:lnTo>
                <a:lnTo>
                  <a:pt x="53784" y="32031"/>
                </a:lnTo>
                <a:lnTo>
                  <a:pt x="87973" y="11572"/>
                </a:lnTo>
                <a:lnTo>
                  <a:pt x="128966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61009" y="1250441"/>
            <a:ext cx="7946390" cy="962025"/>
          </a:xfrm>
          <a:custGeom>
            <a:avLst/>
            <a:gdLst/>
            <a:ahLst/>
            <a:cxnLst/>
            <a:rect l="l" t="t" r="r" b="b"/>
            <a:pathLst>
              <a:path w="7946390" h="962025">
                <a:moveTo>
                  <a:pt x="7465314" y="0"/>
                </a:moveTo>
                <a:lnTo>
                  <a:pt x="0" y="0"/>
                </a:lnTo>
                <a:lnTo>
                  <a:pt x="480822" y="480822"/>
                </a:lnTo>
                <a:lnTo>
                  <a:pt x="0" y="961644"/>
                </a:lnTo>
                <a:lnTo>
                  <a:pt x="7465314" y="961644"/>
                </a:lnTo>
                <a:lnTo>
                  <a:pt x="7946136" y="480822"/>
                </a:lnTo>
                <a:lnTo>
                  <a:pt x="7465314" y="0"/>
                </a:lnTo>
                <a:close/>
              </a:path>
            </a:pathLst>
          </a:custGeom>
          <a:solidFill>
            <a:srgbClr val="9A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1009" y="1250441"/>
            <a:ext cx="7946390" cy="962025"/>
          </a:xfrm>
          <a:custGeom>
            <a:avLst/>
            <a:gdLst/>
            <a:ahLst/>
            <a:cxnLst/>
            <a:rect l="l" t="t" r="r" b="b"/>
            <a:pathLst>
              <a:path w="7946390" h="962025">
                <a:moveTo>
                  <a:pt x="0" y="0"/>
                </a:moveTo>
                <a:lnTo>
                  <a:pt x="7465314" y="0"/>
                </a:lnTo>
                <a:lnTo>
                  <a:pt x="7946136" y="480822"/>
                </a:lnTo>
                <a:lnTo>
                  <a:pt x="7465314" y="961644"/>
                </a:lnTo>
                <a:lnTo>
                  <a:pt x="0" y="961644"/>
                </a:lnTo>
                <a:lnTo>
                  <a:pt x="480822" y="48082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1009" y="2346198"/>
            <a:ext cx="7946390" cy="962025"/>
          </a:xfrm>
          <a:custGeom>
            <a:avLst/>
            <a:gdLst/>
            <a:ahLst/>
            <a:cxnLst/>
            <a:rect l="l" t="t" r="r" b="b"/>
            <a:pathLst>
              <a:path w="7946390" h="962025">
                <a:moveTo>
                  <a:pt x="7465314" y="0"/>
                </a:moveTo>
                <a:lnTo>
                  <a:pt x="0" y="0"/>
                </a:lnTo>
                <a:lnTo>
                  <a:pt x="480822" y="480822"/>
                </a:lnTo>
                <a:lnTo>
                  <a:pt x="0" y="961643"/>
                </a:lnTo>
                <a:lnTo>
                  <a:pt x="7465314" y="961643"/>
                </a:lnTo>
                <a:lnTo>
                  <a:pt x="7946136" y="480822"/>
                </a:lnTo>
                <a:lnTo>
                  <a:pt x="7465314" y="0"/>
                </a:lnTo>
                <a:close/>
              </a:path>
            </a:pathLst>
          </a:custGeom>
          <a:solidFill>
            <a:srgbClr val="9A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1009" y="2346198"/>
            <a:ext cx="7946390" cy="962025"/>
          </a:xfrm>
          <a:custGeom>
            <a:avLst/>
            <a:gdLst/>
            <a:ahLst/>
            <a:cxnLst/>
            <a:rect l="l" t="t" r="r" b="b"/>
            <a:pathLst>
              <a:path w="7946390" h="962025">
                <a:moveTo>
                  <a:pt x="0" y="0"/>
                </a:moveTo>
                <a:lnTo>
                  <a:pt x="7465314" y="0"/>
                </a:lnTo>
                <a:lnTo>
                  <a:pt x="7946136" y="480822"/>
                </a:lnTo>
                <a:lnTo>
                  <a:pt x="7465314" y="961643"/>
                </a:lnTo>
                <a:lnTo>
                  <a:pt x="0" y="961643"/>
                </a:lnTo>
                <a:lnTo>
                  <a:pt x="480822" y="48082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1009" y="3441953"/>
            <a:ext cx="7946390" cy="962025"/>
          </a:xfrm>
          <a:custGeom>
            <a:avLst/>
            <a:gdLst/>
            <a:ahLst/>
            <a:cxnLst/>
            <a:rect l="l" t="t" r="r" b="b"/>
            <a:pathLst>
              <a:path w="7946390" h="962025">
                <a:moveTo>
                  <a:pt x="7465314" y="0"/>
                </a:moveTo>
                <a:lnTo>
                  <a:pt x="0" y="0"/>
                </a:lnTo>
                <a:lnTo>
                  <a:pt x="480822" y="480822"/>
                </a:lnTo>
                <a:lnTo>
                  <a:pt x="0" y="961644"/>
                </a:lnTo>
                <a:lnTo>
                  <a:pt x="7465314" y="961644"/>
                </a:lnTo>
                <a:lnTo>
                  <a:pt x="7946136" y="480822"/>
                </a:lnTo>
                <a:lnTo>
                  <a:pt x="7465314" y="0"/>
                </a:lnTo>
                <a:close/>
              </a:path>
            </a:pathLst>
          </a:custGeom>
          <a:solidFill>
            <a:srgbClr val="9A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61009" y="3441953"/>
            <a:ext cx="7946390" cy="962025"/>
          </a:xfrm>
          <a:custGeom>
            <a:avLst/>
            <a:gdLst/>
            <a:ahLst/>
            <a:cxnLst/>
            <a:rect l="l" t="t" r="r" b="b"/>
            <a:pathLst>
              <a:path w="7946390" h="962025">
                <a:moveTo>
                  <a:pt x="0" y="0"/>
                </a:moveTo>
                <a:lnTo>
                  <a:pt x="7465314" y="0"/>
                </a:lnTo>
                <a:lnTo>
                  <a:pt x="7946136" y="480822"/>
                </a:lnTo>
                <a:lnTo>
                  <a:pt x="7465314" y="961644"/>
                </a:lnTo>
                <a:lnTo>
                  <a:pt x="0" y="961644"/>
                </a:lnTo>
                <a:lnTo>
                  <a:pt x="480822" y="48082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61009" y="4539234"/>
            <a:ext cx="7946390" cy="962025"/>
          </a:xfrm>
          <a:custGeom>
            <a:avLst/>
            <a:gdLst/>
            <a:ahLst/>
            <a:cxnLst/>
            <a:rect l="l" t="t" r="r" b="b"/>
            <a:pathLst>
              <a:path w="7946390" h="962025">
                <a:moveTo>
                  <a:pt x="7465314" y="0"/>
                </a:moveTo>
                <a:lnTo>
                  <a:pt x="0" y="0"/>
                </a:lnTo>
                <a:lnTo>
                  <a:pt x="480822" y="480822"/>
                </a:lnTo>
                <a:lnTo>
                  <a:pt x="0" y="961644"/>
                </a:lnTo>
                <a:lnTo>
                  <a:pt x="7465314" y="961644"/>
                </a:lnTo>
                <a:lnTo>
                  <a:pt x="7946136" y="480822"/>
                </a:lnTo>
                <a:lnTo>
                  <a:pt x="7465314" y="0"/>
                </a:lnTo>
                <a:close/>
              </a:path>
            </a:pathLst>
          </a:custGeom>
          <a:solidFill>
            <a:srgbClr val="9A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61009" y="4539234"/>
            <a:ext cx="7946390" cy="962025"/>
          </a:xfrm>
          <a:custGeom>
            <a:avLst/>
            <a:gdLst/>
            <a:ahLst/>
            <a:cxnLst/>
            <a:rect l="l" t="t" r="r" b="b"/>
            <a:pathLst>
              <a:path w="7946390" h="962025">
                <a:moveTo>
                  <a:pt x="0" y="0"/>
                </a:moveTo>
                <a:lnTo>
                  <a:pt x="7465314" y="0"/>
                </a:lnTo>
                <a:lnTo>
                  <a:pt x="7946136" y="480822"/>
                </a:lnTo>
                <a:lnTo>
                  <a:pt x="7465314" y="961644"/>
                </a:lnTo>
                <a:lnTo>
                  <a:pt x="0" y="961644"/>
                </a:lnTo>
                <a:lnTo>
                  <a:pt x="480822" y="48082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1009" y="5634990"/>
            <a:ext cx="7946390" cy="962025"/>
          </a:xfrm>
          <a:custGeom>
            <a:avLst/>
            <a:gdLst/>
            <a:ahLst/>
            <a:cxnLst/>
            <a:rect l="l" t="t" r="r" b="b"/>
            <a:pathLst>
              <a:path w="7946390" h="962025">
                <a:moveTo>
                  <a:pt x="7465314" y="0"/>
                </a:moveTo>
                <a:lnTo>
                  <a:pt x="0" y="0"/>
                </a:lnTo>
                <a:lnTo>
                  <a:pt x="480822" y="480822"/>
                </a:lnTo>
                <a:lnTo>
                  <a:pt x="0" y="961644"/>
                </a:lnTo>
                <a:lnTo>
                  <a:pt x="7465314" y="961644"/>
                </a:lnTo>
                <a:lnTo>
                  <a:pt x="7946136" y="480822"/>
                </a:lnTo>
                <a:lnTo>
                  <a:pt x="7465314" y="0"/>
                </a:lnTo>
                <a:close/>
              </a:path>
            </a:pathLst>
          </a:custGeom>
          <a:solidFill>
            <a:srgbClr val="9A30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61009" y="5634990"/>
            <a:ext cx="7946390" cy="962025"/>
          </a:xfrm>
          <a:custGeom>
            <a:avLst/>
            <a:gdLst/>
            <a:ahLst/>
            <a:cxnLst/>
            <a:rect l="l" t="t" r="r" b="b"/>
            <a:pathLst>
              <a:path w="7946390" h="962025">
                <a:moveTo>
                  <a:pt x="0" y="0"/>
                </a:moveTo>
                <a:lnTo>
                  <a:pt x="7465314" y="0"/>
                </a:lnTo>
                <a:lnTo>
                  <a:pt x="7946136" y="480822"/>
                </a:lnTo>
                <a:lnTo>
                  <a:pt x="7465314" y="961644"/>
                </a:lnTo>
                <a:lnTo>
                  <a:pt x="0" y="961644"/>
                </a:lnTo>
                <a:lnTo>
                  <a:pt x="480822" y="480822"/>
                </a:lnTo>
                <a:lnTo>
                  <a:pt x="0" y="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958088" y="1361058"/>
            <a:ext cx="6983095" cy="5070475"/>
          </a:xfrm>
          <a:prstGeom prst="rect">
            <a:avLst/>
          </a:prstGeom>
        </p:spPr>
        <p:txBody>
          <a:bodyPr vert="horz" wrap="square" lIns="0" tIns="59055" rIns="0" bIns="0" rtlCol="0">
            <a:spAutoFit/>
          </a:bodyPr>
          <a:lstStyle/>
          <a:p>
            <a:pPr marL="12700" marR="5715">
              <a:lnSpc>
                <a:spcPts val="2420"/>
              </a:lnSpc>
              <a:spcBef>
                <a:spcPts val="465"/>
              </a:spcBef>
            </a:pPr>
            <a:r>
              <a:rPr sz="2300" b="1" spc="-15" dirty="0">
                <a:solidFill>
                  <a:srgbClr val="FFFFFF"/>
                </a:solidFill>
                <a:latin typeface="Cambria"/>
                <a:cs typeface="Cambria"/>
              </a:rPr>
              <a:t>Provides </a:t>
            </a:r>
            <a:r>
              <a:rPr sz="2300" b="1" spc="-10" dirty="0">
                <a:solidFill>
                  <a:srgbClr val="FFFFFF"/>
                </a:solidFill>
                <a:latin typeface="Cambria"/>
                <a:cs typeface="Cambria"/>
              </a:rPr>
              <a:t>chronological source 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of </a:t>
            </a:r>
            <a:r>
              <a:rPr sz="2300" b="1" dirty="0">
                <a:solidFill>
                  <a:srgbClr val="FFFFFF"/>
                </a:solidFill>
                <a:latin typeface="Cambria"/>
                <a:cs typeface="Cambria"/>
              </a:rPr>
              <a:t>client 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assessment  data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00">
              <a:latin typeface="Times New Roman"/>
              <a:cs typeface="Times New Roman"/>
            </a:endParaRPr>
          </a:p>
          <a:p>
            <a:pPr marL="12700" marR="5715" algn="just">
              <a:lnSpc>
                <a:spcPct val="87900"/>
              </a:lnSpc>
            </a:pPr>
            <a:r>
              <a:rPr sz="2300" b="1" spc="-10" dirty="0">
                <a:solidFill>
                  <a:srgbClr val="FFFFFF"/>
                </a:solidFill>
                <a:latin typeface="Cambria"/>
                <a:cs typeface="Cambria"/>
              </a:rPr>
              <a:t>Ensure 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that information about the </a:t>
            </a:r>
            <a:r>
              <a:rPr sz="2300" b="1" dirty="0">
                <a:solidFill>
                  <a:srgbClr val="FFFFFF"/>
                </a:solidFill>
                <a:latin typeface="Cambria"/>
                <a:cs typeface="Cambria"/>
              </a:rPr>
              <a:t>client 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300" b="1" spc="-15" dirty="0">
                <a:solidFill>
                  <a:srgbClr val="FFFFFF"/>
                </a:solidFill>
                <a:latin typeface="Cambria"/>
                <a:cs typeface="Cambria"/>
              </a:rPr>
              <a:t>family  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is </a:t>
            </a:r>
            <a:r>
              <a:rPr sz="2300" b="1" spc="-10" dirty="0">
                <a:solidFill>
                  <a:srgbClr val="FFFFFF"/>
                </a:solidFill>
                <a:latin typeface="Cambria"/>
                <a:cs typeface="Cambria"/>
              </a:rPr>
              <a:t>easily 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accessible </a:t>
            </a:r>
            <a:r>
              <a:rPr sz="2300" b="1" spc="-20" dirty="0">
                <a:solidFill>
                  <a:srgbClr val="FFFFFF"/>
                </a:solidFill>
                <a:latin typeface="Cambria"/>
                <a:cs typeface="Cambria"/>
              </a:rPr>
              <a:t>to 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members of the </a:t>
            </a:r>
            <a:r>
              <a:rPr sz="2300" b="1" dirty="0">
                <a:solidFill>
                  <a:srgbClr val="FFFFFF"/>
                </a:solidFill>
                <a:latin typeface="Cambria"/>
                <a:cs typeface="Cambria"/>
              </a:rPr>
              <a:t>health </a:t>
            </a:r>
            <a:r>
              <a:rPr sz="2300" b="1" spc="-15" dirty="0">
                <a:solidFill>
                  <a:srgbClr val="FFFFFF"/>
                </a:solidFill>
                <a:latin typeface="Cambria"/>
                <a:cs typeface="Cambria"/>
              </a:rPr>
              <a:t>care  </a:t>
            </a:r>
            <a:r>
              <a:rPr sz="2300" b="1" spc="-10" dirty="0">
                <a:solidFill>
                  <a:srgbClr val="FFFFFF"/>
                </a:solidFill>
                <a:latin typeface="Cambria"/>
                <a:cs typeface="Cambria"/>
              </a:rPr>
              <a:t>team</a:t>
            </a:r>
            <a:endParaRPr sz="2300">
              <a:latin typeface="Cambria"/>
              <a:cs typeface="Cambria"/>
            </a:endParaRPr>
          </a:p>
          <a:p>
            <a:pPr marL="12700">
              <a:lnSpc>
                <a:spcPts val="2590"/>
              </a:lnSpc>
              <a:spcBef>
                <a:spcPts val="2235"/>
              </a:spcBef>
              <a:tabLst>
                <a:tab pos="1732914" algn="l"/>
                <a:tab pos="2092960" algn="l"/>
                <a:tab pos="2984500" algn="l"/>
                <a:tab pos="3583304" algn="l"/>
                <a:tab pos="5093970" algn="l"/>
                <a:tab pos="5692775" algn="l"/>
              </a:tabLst>
            </a:pP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Establishes	</a:t>
            </a:r>
            <a:r>
              <a:rPr sz="2300" b="1" dirty="0">
                <a:solidFill>
                  <a:srgbClr val="FFFFFF"/>
                </a:solidFill>
                <a:latin typeface="Cambria"/>
                <a:cs typeface="Cambria"/>
              </a:rPr>
              <a:t>a	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basis	for	screening	for	</a:t>
            </a:r>
            <a:r>
              <a:rPr sz="2300" b="1" spc="-10" dirty="0">
                <a:solidFill>
                  <a:srgbClr val="FFFFFF"/>
                </a:solidFill>
                <a:latin typeface="Cambria"/>
                <a:cs typeface="Cambria"/>
              </a:rPr>
              <a:t>proposed</a:t>
            </a:r>
            <a:endParaRPr sz="2300">
              <a:latin typeface="Cambria"/>
              <a:cs typeface="Cambria"/>
            </a:endParaRPr>
          </a:p>
          <a:p>
            <a:pPr marL="12700">
              <a:lnSpc>
                <a:spcPts val="2590"/>
              </a:lnSpc>
            </a:pP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diagnosis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ts val="2595"/>
              </a:lnSpc>
            </a:pPr>
            <a:r>
              <a:rPr sz="2300" b="1" spc="-10" dirty="0">
                <a:solidFill>
                  <a:srgbClr val="FFFFFF"/>
                </a:solidFill>
                <a:latin typeface="Cambria"/>
                <a:cs typeface="Cambria"/>
              </a:rPr>
              <a:t>Act</a:t>
            </a:r>
            <a:r>
              <a:rPr sz="230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mbria"/>
                <a:cs typeface="Cambria"/>
              </a:rPr>
              <a:t>as</a:t>
            </a:r>
            <a:r>
              <a:rPr sz="2300" b="1" spc="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mbria"/>
                <a:cs typeface="Cambria"/>
              </a:rPr>
              <a:t>a</a:t>
            </a:r>
            <a:r>
              <a:rPr sz="2300" b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b="1" spc="-10" dirty="0">
                <a:solidFill>
                  <a:srgbClr val="FFFFFF"/>
                </a:solidFill>
                <a:latin typeface="Cambria"/>
                <a:cs typeface="Cambria"/>
              </a:rPr>
              <a:t>source</a:t>
            </a:r>
            <a:r>
              <a:rPr sz="23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of</a:t>
            </a:r>
            <a:r>
              <a:rPr sz="2300" b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information</a:t>
            </a:r>
            <a:r>
              <a:rPr sz="23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b="1" spc="-20" dirty="0">
                <a:solidFill>
                  <a:srgbClr val="FFFFFF"/>
                </a:solidFill>
                <a:latin typeface="Cambria"/>
                <a:cs typeface="Cambria"/>
              </a:rPr>
              <a:t>to</a:t>
            </a:r>
            <a:r>
              <a:rPr sz="23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b="1" dirty="0">
                <a:solidFill>
                  <a:srgbClr val="FFFFFF"/>
                </a:solidFill>
                <a:latin typeface="Cambria"/>
                <a:cs typeface="Cambria"/>
              </a:rPr>
              <a:t>help</a:t>
            </a:r>
            <a:r>
              <a:rPr sz="2300" b="1" spc="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diagnose</a:t>
            </a:r>
            <a:r>
              <a:rPr sz="2300" b="1" spc="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new</a:t>
            </a:r>
            <a:endParaRPr sz="2300">
              <a:latin typeface="Cambria"/>
              <a:cs typeface="Cambria"/>
            </a:endParaRPr>
          </a:p>
          <a:p>
            <a:pPr marL="12700">
              <a:lnSpc>
                <a:spcPts val="2595"/>
              </a:lnSpc>
            </a:pPr>
            <a:r>
              <a:rPr sz="2300" b="1" spc="-10" dirty="0">
                <a:solidFill>
                  <a:srgbClr val="FFFFFF"/>
                </a:solidFill>
                <a:latin typeface="Cambria"/>
                <a:cs typeface="Cambria"/>
              </a:rPr>
              <a:t>problems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300">
              <a:latin typeface="Times New Roman"/>
              <a:cs typeface="Times New Roman"/>
            </a:endParaRPr>
          </a:p>
          <a:p>
            <a:pPr marL="12700" marR="5715">
              <a:lnSpc>
                <a:spcPts val="2420"/>
              </a:lnSpc>
              <a:spcBef>
                <a:spcPts val="5"/>
              </a:spcBef>
              <a:tabLst>
                <a:tab pos="1031875" algn="l"/>
                <a:tab pos="1388745" algn="l"/>
                <a:tab pos="2277110" algn="l"/>
                <a:tab pos="2874645" algn="l"/>
                <a:tab pos="4744720" algn="l"/>
                <a:tab pos="5382260" algn="l"/>
              </a:tabLst>
            </a:pP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Off</a:t>
            </a:r>
            <a:r>
              <a:rPr sz="2300" b="1" spc="-10" dirty="0">
                <a:solidFill>
                  <a:srgbClr val="FFFFFF"/>
                </a:solidFill>
                <a:latin typeface="Cambria"/>
                <a:cs typeface="Cambria"/>
              </a:rPr>
              <a:t>e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r</a:t>
            </a:r>
            <a:r>
              <a:rPr sz="2300" b="1" dirty="0">
                <a:solidFill>
                  <a:srgbClr val="FFFFFF"/>
                </a:solidFill>
                <a:latin typeface="Cambria"/>
                <a:cs typeface="Cambria"/>
              </a:rPr>
              <a:t>s	a	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bas</a:t>
            </a:r>
            <a:r>
              <a:rPr sz="2300" b="1" spc="-10" dirty="0">
                <a:solidFill>
                  <a:srgbClr val="FFFFFF"/>
                </a:solidFill>
                <a:latin typeface="Cambria"/>
                <a:cs typeface="Cambria"/>
              </a:rPr>
              <a:t>i</a:t>
            </a:r>
            <a:r>
              <a:rPr sz="2300" b="1" dirty="0">
                <a:solidFill>
                  <a:srgbClr val="FFFFFF"/>
                </a:solidFill>
                <a:latin typeface="Cambria"/>
                <a:cs typeface="Cambria"/>
              </a:rPr>
              <a:t>s	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fo</a:t>
            </a:r>
            <a:r>
              <a:rPr sz="2300" b="1" dirty="0">
                <a:solidFill>
                  <a:srgbClr val="FFFFFF"/>
                </a:solidFill>
                <a:latin typeface="Cambria"/>
                <a:cs typeface="Cambria"/>
              </a:rPr>
              <a:t>r	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de</a:t>
            </a:r>
            <a:r>
              <a:rPr sz="2300" b="1" spc="-35" dirty="0">
                <a:solidFill>
                  <a:srgbClr val="FFFFFF"/>
                </a:solidFill>
                <a:latin typeface="Cambria"/>
                <a:cs typeface="Cambria"/>
              </a:rPr>
              <a:t>t</a:t>
            </a:r>
            <a:r>
              <a:rPr sz="2300" b="1" dirty="0">
                <a:solidFill>
                  <a:srgbClr val="FFFFFF"/>
                </a:solidFill>
                <a:latin typeface="Cambria"/>
                <a:cs typeface="Cambria"/>
              </a:rPr>
              <a:t>er</a:t>
            </a:r>
            <a:r>
              <a:rPr sz="2300" b="1" spc="5" dirty="0">
                <a:solidFill>
                  <a:srgbClr val="FFFFFF"/>
                </a:solidFill>
                <a:latin typeface="Cambria"/>
                <a:cs typeface="Cambria"/>
              </a:rPr>
              <a:t>m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ini</a:t>
            </a:r>
            <a:r>
              <a:rPr sz="2300" b="1" spc="-20" dirty="0">
                <a:solidFill>
                  <a:srgbClr val="FFFFFF"/>
                </a:solidFill>
                <a:latin typeface="Cambria"/>
                <a:cs typeface="Cambria"/>
              </a:rPr>
              <a:t>n</a:t>
            </a:r>
            <a:r>
              <a:rPr sz="2300" b="1" dirty="0">
                <a:solidFill>
                  <a:srgbClr val="FFFFFF"/>
                </a:solidFill>
                <a:latin typeface="Cambria"/>
                <a:cs typeface="Cambria"/>
              </a:rPr>
              <a:t>g	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th</a:t>
            </a:r>
            <a:r>
              <a:rPr sz="2300" b="1" dirty="0">
                <a:solidFill>
                  <a:srgbClr val="FFFFFF"/>
                </a:solidFill>
                <a:latin typeface="Cambria"/>
                <a:cs typeface="Cambria"/>
              </a:rPr>
              <a:t>e	ed</a:t>
            </a:r>
            <a:r>
              <a:rPr sz="2300" b="1" spc="5" dirty="0">
                <a:solidFill>
                  <a:srgbClr val="FFFFFF"/>
                </a:solidFill>
                <a:latin typeface="Cambria"/>
                <a:cs typeface="Cambria"/>
              </a:rPr>
              <a:t>u</a:t>
            </a:r>
            <a:r>
              <a:rPr sz="2300" b="1" spc="-15" dirty="0">
                <a:solidFill>
                  <a:srgbClr val="FFFFFF"/>
                </a:solidFill>
                <a:latin typeface="Cambria"/>
                <a:cs typeface="Cambria"/>
              </a:rPr>
              <a:t>c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ational  </a:t>
            </a:r>
            <a:r>
              <a:rPr sz="2300" b="1" dirty="0">
                <a:solidFill>
                  <a:srgbClr val="FFFFFF"/>
                </a:solidFill>
                <a:latin typeface="Cambria"/>
                <a:cs typeface="Cambria"/>
              </a:rPr>
              <a:t>needs 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of the </a:t>
            </a:r>
            <a:r>
              <a:rPr sz="2300" b="1" spc="5" dirty="0">
                <a:solidFill>
                  <a:srgbClr val="FFFFFF"/>
                </a:solidFill>
                <a:latin typeface="Cambria"/>
                <a:cs typeface="Cambria"/>
              </a:rPr>
              <a:t>client, </a:t>
            </a:r>
            <a:r>
              <a:rPr sz="2300" b="1" spc="-15" dirty="0">
                <a:solidFill>
                  <a:srgbClr val="FFFFFF"/>
                </a:solidFill>
                <a:latin typeface="Cambria"/>
                <a:cs typeface="Cambria"/>
              </a:rPr>
              <a:t>family 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and </a:t>
            </a:r>
            <a:r>
              <a:rPr sz="2300" b="1" dirty="0">
                <a:solidFill>
                  <a:srgbClr val="FFFFFF"/>
                </a:solidFill>
                <a:latin typeface="Cambria"/>
                <a:cs typeface="Cambria"/>
              </a:rPr>
              <a:t>significant</a:t>
            </a:r>
            <a:r>
              <a:rPr sz="23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300" b="1" spc="-5" dirty="0">
                <a:solidFill>
                  <a:srgbClr val="FFFFFF"/>
                </a:solidFill>
                <a:latin typeface="Cambria"/>
                <a:cs typeface="Cambria"/>
              </a:rPr>
              <a:t>others</a:t>
            </a:r>
            <a:endParaRPr sz="23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1352" y="705956"/>
            <a:ext cx="6535288" cy="170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3340" y="428498"/>
            <a:ext cx="6539687" cy="2776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67145" y="483743"/>
            <a:ext cx="71755" cy="112395"/>
          </a:xfrm>
          <a:custGeom>
            <a:avLst/>
            <a:gdLst/>
            <a:ahLst/>
            <a:cxnLst/>
            <a:rect l="l" t="t" r="r" b="b"/>
            <a:pathLst>
              <a:path w="71754" h="112395">
                <a:moveTo>
                  <a:pt x="39750" y="0"/>
                </a:moveTo>
                <a:lnTo>
                  <a:pt x="0" y="111887"/>
                </a:lnTo>
                <a:lnTo>
                  <a:pt x="71500" y="111887"/>
                </a:lnTo>
                <a:lnTo>
                  <a:pt x="3975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32655" y="450341"/>
            <a:ext cx="109474" cy="233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76040" y="450341"/>
            <a:ext cx="82042" cy="1200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1479" y="450341"/>
            <a:ext cx="109474" cy="2336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01515" y="447166"/>
            <a:ext cx="123317" cy="2402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99351" y="447166"/>
            <a:ext cx="123317" cy="2402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74922" y="447166"/>
            <a:ext cx="123316" cy="24028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21601" y="431673"/>
            <a:ext cx="241935" cy="271780"/>
          </a:xfrm>
          <a:custGeom>
            <a:avLst/>
            <a:gdLst/>
            <a:ahLst/>
            <a:cxnLst/>
            <a:rect l="l" t="t" r="r" b="b"/>
            <a:pathLst>
              <a:path w="241934" h="271780">
                <a:moveTo>
                  <a:pt x="0" y="0"/>
                </a:moveTo>
                <a:lnTo>
                  <a:pt x="80391" y="0"/>
                </a:lnTo>
                <a:lnTo>
                  <a:pt x="150749" y="122174"/>
                </a:lnTo>
                <a:lnTo>
                  <a:pt x="172989" y="163103"/>
                </a:lnTo>
                <a:lnTo>
                  <a:pt x="186563" y="190500"/>
                </a:lnTo>
                <a:lnTo>
                  <a:pt x="189738" y="190500"/>
                </a:lnTo>
                <a:lnTo>
                  <a:pt x="188757" y="166235"/>
                </a:lnTo>
                <a:lnTo>
                  <a:pt x="188086" y="140874"/>
                </a:lnTo>
                <a:lnTo>
                  <a:pt x="187702" y="114419"/>
                </a:lnTo>
                <a:lnTo>
                  <a:pt x="187578" y="86867"/>
                </a:lnTo>
                <a:lnTo>
                  <a:pt x="187578" y="49911"/>
                </a:lnTo>
                <a:lnTo>
                  <a:pt x="187578" y="41275"/>
                </a:lnTo>
                <a:lnTo>
                  <a:pt x="187198" y="35051"/>
                </a:lnTo>
                <a:lnTo>
                  <a:pt x="186563" y="31241"/>
                </a:lnTo>
                <a:lnTo>
                  <a:pt x="185927" y="27304"/>
                </a:lnTo>
                <a:lnTo>
                  <a:pt x="177926" y="17525"/>
                </a:lnTo>
                <a:lnTo>
                  <a:pt x="175514" y="16128"/>
                </a:lnTo>
                <a:lnTo>
                  <a:pt x="171703" y="14731"/>
                </a:lnTo>
                <a:lnTo>
                  <a:pt x="166243" y="13080"/>
                </a:lnTo>
                <a:lnTo>
                  <a:pt x="166243" y="0"/>
                </a:lnTo>
                <a:lnTo>
                  <a:pt x="241426" y="0"/>
                </a:lnTo>
                <a:lnTo>
                  <a:pt x="241426" y="13080"/>
                </a:lnTo>
                <a:lnTo>
                  <a:pt x="236093" y="14859"/>
                </a:lnTo>
                <a:lnTo>
                  <a:pt x="232282" y="16255"/>
                </a:lnTo>
                <a:lnTo>
                  <a:pt x="230124" y="17525"/>
                </a:lnTo>
                <a:lnTo>
                  <a:pt x="227965" y="18668"/>
                </a:lnTo>
                <a:lnTo>
                  <a:pt x="226059" y="20319"/>
                </a:lnTo>
                <a:lnTo>
                  <a:pt x="219964" y="41528"/>
                </a:lnTo>
                <a:lnTo>
                  <a:pt x="219964" y="49911"/>
                </a:lnTo>
                <a:lnTo>
                  <a:pt x="219964" y="271272"/>
                </a:lnTo>
                <a:lnTo>
                  <a:pt x="169418" y="271272"/>
                </a:lnTo>
                <a:lnTo>
                  <a:pt x="80009" y="116586"/>
                </a:lnTo>
                <a:lnTo>
                  <a:pt x="71558" y="101778"/>
                </a:lnTo>
                <a:lnTo>
                  <a:pt x="64309" y="88614"/>
                </a:lnTo>
                <a:lnTo>
                  <a:pt x="58275" y="77116"/>
                </a:lnTo>
                <a:lnTo>
                  <a:pt x="53467" y="67310"/>
                </a:lnTo>
                <a:lnTo>
                  <a:pt x="51562" y="67310"/>
                </a:lnTo>
                <a:lnTo>
                  <a:pt x="52468" y="89009"/>
                </a:lnTo>
                <a:lnTo>
                  <a:pt x="53101" y="111267"/>
                </a:lnTo>
                <a:lnTo>
                  <a:pt x="53472" y="134121"/>
                </a:lnTo>
                <a:lnTo>
                  <a:pt x="53594" y="157606"/>
                </a:lnTo>
                <a:lnTo>
                  <a:pt x="53594" y="221487"/>
                </a:lnTo>
                <a:lnTo>
                  <a:pt x="53594" y="231521"/>
                </a:lnTo>
                <a:lnTo>
                  <a:pt x="75056" y="258063"/>
                </a:lnTo>
                <a:lnTo>
                  <a:pt x="75056" y="271272"/>
                </a:lnTo>
                <a:lnTo>
                  <a:pt x="0" y="271272"/>
                </a:lnTo>
                <a:lnTo>
                  <a:pt x="0" y="258063"/>
                </a:lnTo>
                <a:lnTo>
                  <a:pt x="4825" y="256793"/>
                </a:lnTo>
                <a:lnTo>
                  <a:pt x="8763" y="255269"/>
                </a:lnTo>
                <a:lnTo>
                  <a:pt x="11556" y="253746"/>
                </a:lnTo>
                <a:lnTo>
                  <a:pt x="14477" y="252094"/>
                </a:lnTo>
                <a:lnTo>
                  <a:pt x="16509" y="249936"/>
                </a:lnTo>
                <a:lnTo>
                  <a:pt x="17906" y="247268"/>
                </a:lnTo>
                <a:lnTo>
                  <a:pt x="19303" y="244601"/>
                </a:lnTo>
                <a:lnTo>
                  <a:pt x="20193" y="241173"/>
                </a:lnTo>
                <a:lnTo>
                  <a:pt x="20574" y="236981"/>
                </a:lnTo>
                <a:lnTo>
                  <a:pt x="21081" y="232917"/>
                </a:lnTo>
                <a:lnTo>
                  <a:pt x="21208" y="227711"/>
                </a:lnTo>
                <a:lnTo>
                  <a:pt x="21208" y="221487"/>
                </a:lnTo>
                <a:lnTo>
                  <a:pt x="21208" y="49656"/>
                </a:lnTo>
                <a:lnTo>
                  <a:pt x="21208" y="39750"/>
                </a:lnTo>
                <a:lnTo>
                  <a:pt x="20827" y="32892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96913" y="431673"/>
            <a:ext cx="104775" cy="271780"/>
          </a:xfrm>
          <a:custGeom>
            <a:avLst/>
            <a:gdLst/>
            <a:ahLst/>
            <a:cxnLst/>
            <a:rect l="l" t="t" r="r" b="b"/>
            <a:pathLst>
              <a:path w="104775" h="271780">
                <a:moveTo>
                  <a:pt x="0" y="0"/>
                </a:moveTo>
                <a:lnTo>
                  <a:pt x="104393" y="0"/>
                </a:lnTo>
                <a:lnTo>
                  <a:pt x="104393" y="13080"/>
                </a:lnTo>
                <a:lnTo>
                  <a:pt x="98932" y="14604"/>
                </a:lnTo>
                <a:lnTo>
                  <a:pt x="94868" y="16128"/>
                </a:lnTo>
                <a:lnTo>
                  <a:pt x="92328" y="17779"/>
                </a:lnTo>
                <a:lnTo>
                  <a:pt x="89788" y="19430"/>
                </a:lnTo>
                <a:lnTo>
                  <a:pt x="87756" y="21462"/>
                </a:lnTo>
                <a:lnTo>
                  <a:pt x="86486" y="23875"/>
                </a:lnTo>
                <a:lnTo>
                  <a:pt x="85216" y="26288"/>
                </a:lnTo>
                <a:lnTo>
                  <a:pt x="84200" y="29337"/>
                </a:lnTo>
                <a:lnTo>
                  <a:pt x="83692" y="33147"/>
                </a:lnTo>
                <a:lnTo>
                  <a:pt x="83184" y="37084"/>
                </a:lnTo>
                <a:lnTo>
                  <a:pt x="82930" y="42672"/>
                </a:lnTo>
                <a:lnTo>
                  <a:pt x="82930" y="50037"/>
                </a:lnTo>
                <a:lnTo>
                  <a:pt x="82930" y="221361"/>
                </a:lnTo>
                <a:lnTo>
                  <a:pt x="82930" y="225932"/>
                </a:lnTo>
                <a:lnTo>
                  <a:pt x="83057" y="230250"/>
                </a:lnTo>
                <a:lnTo>
                  <a:pt x="88391" y="250316"/>
                </a:lnTo>
                <a:lnTo>
                  <a:pt x="89915" y="252094"/>
                </a:lnTo>
                <a:lnTo>
                  <a:pt x="91947" y="253618"/>
                </a:lnTo>
                <a:lnTo>
                  <a:pt x="94614" y="254762"/>
                </a:lnTo>
                <a:lnTo>
                  <a:pt x="97281" y="256031"/>
                </a:lnTo>
                <a:lnTo>
                  <a:pt x="100583" y="257175"/>
                </a:lnTo>
                <a:lnTo>
                  <a:pt x="104393" y="258063"/>
                </a:lnTo>
                <a:lnTo>
                  <a:pt x="104393" y="271272"/>
                </a:lnTo>
                <a:lnTo>
                  <a:pt x="0" y="271272"/>
                </a:lnTo>
                <a:lnTo>
                  <a:pt x="0" y="258063"/>
                </a:lnTo>
                <a:lnTo>
                  <a:pt x="4952" y="256793"/>
                </a:lnTo>
                <a:lnTo>
                  <a:pt x="8889" y="255397"/>
                </a:lnTo>
                <a:lnTo>
                  <a:pt x="11683" y="253873"/>
                </a:lnTo>
                <a:lnTo>
                  <a:pt x="14477" y="252349"/>
                </a:lnTo>
                <a:lnTo>
                  <a:pt x="16636" y="250189"/>
                </a:lnTo>
                <a:lnTo>
                  <a:pt x="21335" y="227711"/>
                </a:lnTo>
                <a:lnTo>
                  <a:pt x="21335" y="221361"/>
                </a:lnTo>
                <a:lnTo>
                  <a:pt x="21335" y="49911"/>
                </a:lnTo>
                <a:lnTo>
                  <a:pt x="21335" y="43561"/>
                </a:lnTo>
                <a:lnTo>
                  <a:pt x="21208" y="38353"/>
                </a:lnTo>
                <a:lnTo>
                  <a:pt x="20827" y="34162"/>
                </a:lnTo>
                <a:lnTo>
                  <a:pt x="20446" y="30099"/>
                </a:lnTo>
                <a:lnTo>
                  <a:pt x="19684" y="26669"/>
                </a:lnTo>
                <a:lnTo>
                  <a:pt x="18287" y="24002"/>
                </a:lnTo>
                <a:lnTo>
                  <a:pt x="16890" y="21209"/>
                </a:lnTo>
                <a:lnTo>
                  <a:pt x="14731" y="19050"/>
                </a:lnTo>
                <a:lnTo>
                  <a:pt x="11937" y="17525"/>
                </a:lnTo>
                <a:lnTo>
                  <a:pt x="9016" y="15875"/>
                </a:lnTo>
                <a:lnTo>
                  <a:pt x="5079" y="14477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30340" y="431673"/>
            <a:ext cx="234315" cy="271780"/>
          </a:xfrm>
          <a:custGeom>
            <a:avLst/>
            <a:gdLst/>
            <a:ahLst/>
            <a:cxnLst/>
            <a:rect l="l" t="t" r="r" b="b"/>
            <a:pathLst>
              <a:path w="234315" h="271780">
                <a:moveTo>
                  <a:pt x="0" y="0"/>
                </a:moveTo>
                <a:lnTo>
                  <a:pt x="233933" y="0"/>
                </a:lnTo>
                <a:lnTo>
                  <a:pt x="233933" y="69723"/>
                </a:lnTo>
                <a:lnTo>
                  <a:pt x="206755" y="69723"/>
                </a:lnTo>
                <a:lnTo>
                  <a:pt x="204215" y="60705"/>
                </a:lnTo>
                <a:lnTo>
                  <a:pt x="202183" y="54101"/>
                </a:lnTo>
                <a:lnTo>
                  <a:pt x="200786" y="49911"/>
                </a:lnTo>
                <a:lnTo>
                  <a:pt x="199262" y="45592"/>
                </a:lnTo>
                <a:lnTo>
                  <a:pt x="197611" y="42037"/>
                </a:lnTo>
                <a:lnTo>
                  <a:pt x="195833" y="39115"/>
                </a:lnTo>
                <a:lnTo>
                  <a:pt x="194055" y="36067"/>
                </a:lnTo>
                <a:lnTo>
                  <a:pt x="192150" y="33527"/>
                </a:lnTo>
                <a:lnTo>
                  <a:pt x="190245" y="31623"/>
                </a:lnTo>
                <a:lnTo>
                  <a:pt x="188213" y="29590"/>
                </a:lnTo>
                <a:lnTo>
                  <a:pt x="175386" y="24129"/>
                </a:lnTo>
                <a:lnTo>
                  <a:pt x="172084" y="23494"/>
                </a:lnTo>
                <a:lnTo>
                  <a:pt x="167639" y="23240"/>
                </a:lnTo>
                <a:lnTo>
                  <a:pt x="162178" y="23240"/>
                </a:lnTo>
                <a:lnTo>
                  <a:pt x="147827" y="23240"/>
                </a:lnTo>
                <a:lnTo>
                  <a:pt x="147827" y="221361"/>
                </a:lnTo>
                <a:lnTo>
                  <a:pt x="147827" y="228346"/>
                </a:lnTo>
                <a:lnTo>
                  <a:pt x="148081" y="233679"/>
                </a:lnTo>
                <a:lnTo>
                  <a:pt x="148462" y="237362"/>
                </a:lnTo>
                <a:lnTo>
                  <a:pt x="148843" y="241046"/>
                </a:lnTo>
                <a:lnTo>
                  <a:pt x="149605" y="243966"/>
                </a:lnTo>
                <a:lnTo>
                  <a:pt x="150621" y="246125"/>
                </a:lnTo>
                <a:lnTo>
                  <a:pt x="151764" y="248412"/>
                </a:lnTo>
                <a:lnTo>
                  <a:pt x="153034" y="250316"/>
                </a:lnTo>
                <a:lnTo>
                  <a:pt x="154558" y="251587"/>
                </a:lnTo>
                <a:lnTo>
                  <a:pt x="156082" y="252984"/>
                </a:lnTo>
                <a:lnTo>
                  <a:pt x="171957" y="258063"/>
                </a:lnTo>
                <a:lnTo>
                  <a:pt x="171957" y="271272"/>
                </a:lnTo>
                <a:lnTo>
                  <a:pt x="62229" y="271272"/>
                </a:lnTo>
                <a:lnTo>
                  <a:pt x="62229" y="258063"/>
                </a:lnTo>
                <a:lnTo>
                  <a:pt x="67817" y="257175"/>
                </a:lnTo>
                <a:lnTo>
                  <a:pt x="72262" y="255904"/>
                </a:lnTo>
                <a:lnTo>
                  <a:pt x="75437" y="254380"/>
                </a:lnTo>
                <a:lnTo>
                  <a:pt x="78739" y="252856"/>
                </a:lnTo>
                <a:lnTo>
                  <a:pt x="81152" y="250698"/>
                </a:lnTo>
                <a:lnTo>
                  <a:pt x="82676" y="248030"/>
                </a:lnTo>
                <a:lnTo>
                  <a:pt x="84327" y="245237"/>
                </a:lnTo>
                <a:lnTo>
                  <a:pt x="85343" y="241680"/>
                </a:lnTo>
                <a:lnTo>
                  <a:pt x="85725" y="237362"/>
                </a:lnTo>
                <a:lnTo>
                  <a:pt x="86105" y="233044"/>
                </a:lnTo>
                <a:lnTo>
                  <a:pt x="86232" y="227711"/>
                </a:lnTo>
                <a:lnTo>
                  <a:pt x="86232" y="221361"/>
                </a:lnTo>
                <a:lnTo>
                  <a:pt x="86232" y="23240"/>
                </a:lnTo>
                <a:lnTo>
                  <a:pt x="70230" y="23240"/>
                </a:lnTo>
                <a:lnTo>
                  <a:pt x="62229" y="23240"/>
                </a:lnTo>
                <a:lnTo>
                  <a:pt x="56133" y="24129"/>
                </a:lnTo>
                <a:lnTo>
                  <a:pt x="51942" y="26035"/>
                </a:lnTo>
                <a:lnTo>
                  <a:pt x="47625" y="27939"/>
                </a:lnTo>
                <a:lnTo>
                  <a:pt x="44068" y="30861"/>
                </a:lnTo>
                <a:lnTo>
                  <a:pt x="40893" y="34798"/>
                </a:lnTo>
                <a:lnTo>
                  <a:pt x="37718" y="38735"/>
                </a:lnTo>
                <a:lnTo>
                  <a:pt x="35051" y="44068"/>
                </a:lnTo>
                <a:lnTo>
                  <a:pt x="32892" y="50800"/>
                </a:lnTo>
                <a:lnTo>
                  <a:pt x="30606" y="57403"/>
                </a:lnTo>
                <a:lnTo>
                  <a:pt x="28701" y="63753"/>
                </a:lnTo>
                <a:lnTo>
                  <a:pt x="27304" y="69723"/>
                </a:lnTo>
                <a:lnTo>
                  <a:pt x="0" y="697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82284" y="431673"/>
            <a:ext cx="234315" cy="271780"/>
          </a:xfrm>
          <a:custGeom>
            <a:avLst/>
            <a:gdLst/>
            <a:ahLst/>
            <a:cxnLst/>
            <a:rect l="l" t="t" r="r" b="b"/>
            <a:pathLst>
              <a:path w="234314" h="271780">
                <a:moveTo>
                  <a:pt x="0" y="0"/>
                </a:moveTo>
                <a:lnTo>
                  <a:pt x="233933" y="0"/>
                </a:lnTo>
                <a:lnTo>
                  <a:pt x="233933" y="69723"/>
                </a:lnTo>
                <a:lnTo>
                  <a:pt x="206755" y="69723"/>
                </a:lnTo>
                <a:lnTo>
                  <a:pt x="204215" y="60705"/>
                </a:lnTo>
                <a:lnTo>
                  <a:pt x="202183" y="54101"/>
                </a:lnTo>
                <a:lnTo>
                  <a:pt x="200787" y="49911"/>
                </a:lnTo>
                <a:lnTo>
                  <a:pt x="199262" y="45592"/>
                </a:lnTo>
                <a:lnTo>
                  <a:pt x="197612" y="42037"/>
                </a:lnTo>
                <a:lnTo>
                  <a:pt x="195833" y="39115"/>
                </a:lnTo>
                <a:lnTo>
                  <a:pt x="194055" y="36067"/>
                </a:lnTo>
                <a:lnTo>
                  <a:pt x="192150" y="33527"/>
                </a:lnTo>
                <a:lnTo>
                  <a:pt x="190245" y="31623"/>
                </a:lnTo>
                <a:lnTo>
                  <a:pt x="188213" y="29590"/>
                </a:lnTo>
                <a:lnTo>
                  <a:pt x="175387" y="24129"/>
                </a:lnTo>
                <a:lnTo>
                  <a:pt x="172085" y="23494"/>
                </a:lnTo>
                <a:lnTo>
                  <a:pt x="167639" y="23240"/>
                </a:lnTo>
                <a:lnTo>
                  <a:pt x="162178" y="23240"/>
                </a:lnTo>
                <a:lnTo>
                  <a:pt x="147827" y="23240"/>
                </a:lnTo>
                <a:lnTo>
                  <a:pt x="147827" y="221361"/>
                </a:lnTo>
                <a:lnTo>
                  <a:pt x="147827" y="228346"/>
                </a:lnTo>
                <a:lnTo>
                  <a:pt x="148081" y="233679"/>
                </a:lnTo>
                <a:lnTo>
                  <a:pt x="148462" y="237362"/>
                </a:lnTo>
                <a:lnTo>
                  <a:pt x="148843" y="241046"/>
                </a:lnTo>
                <a:lnTo>
                  <a:pt x="149605" y="243966"/>
                </a:lnTo>
                <a:lnTo>
                  <a:pt x="150621" y="246125"/>
                </a:lnTo>
                <a:lnTo>
                  <a:pt x="151764" y="248412"/>
                </a:lnTo>
                <a:lnTo>
                  <a:pt x="153035" y="250316"/>
                </a:lnTo>
                <a:lnTo>
                  <a:pt x="154558" y="251587"/>
                </a:lnTo>
                <a:lnTo>
                  <a:pt x="156082" y="252984"/>
                </a:lnTo>
                <a:lnTo>
                  <a:pt x="171957" y="258063"/>
                </a:lnTo>
                <a:lnTo>
                  <a:pt x="171957" y="271272"/>
                </a:lnTo>
                <a:lnTo>
                  <a:pt x="62229" y="271272"/>
                </a:lnTo>
                <a:lnTo>
                  <a:pt x="62229" y="258063"/>
                </a:lnTo>
                <a:lnTo>
                  <a:pt x="67817" y="257175"/>
                </a:lnTo>
                <a:lnTo>
                  <a:pt x="72262" y="255904"/>
                </a:lnTo>
                <a:lnTo>
                  <a:pt x="75437" y="254380"/>
                </a:lnTo>
                <a:lnTo>
                  <a:pt x="78739" y="252856"/>
                </a:lnTo>
                <a:lnTo>
                  <a:pt x="81152" y="250698"/>
                </a:lnTo>
                <a:lnTo>
                  <a:pt x="82676" y="248030"/>
                </a:lnTo>
                <a:lnTo>
                  <a:pt x="84327" y="245237"/>
                </a:lnTo>
                <a:lnTo>
                  <a:pt x="85343" y="241680"/>
                </a:lnTo>
                <a:lnTo>
                  <a:pt x="85725" y="237362"/>
                </a:lnTo>
                <a:lnTo>
                  <a:pt x="86105" y="233044"/>
                </a:lnTo>
                <a:lnTo>
                  <a:pt x="86232" y="227711"/>
                </a:lnTo>
                <a:lnTo>
                  <a:pt x="86232" y="221361"/>
                </a:lnTo>
                <a:lnTo>
                  <a:pt x="86232" y="23240"/>
                </a:lnTo>
                <a:lnTo>
                  <a:pt x="70230" y="23240"/>
                </a:lnTo>
                <a:lnTo>
                  <a:pt x="62229" y="23240"/>
                </a:lnTo>
                <a:lnTo>
                  <a:pt x="56133" y="24129"/>
                </a:lnTo>
                <a:lnTo>
                  <a:pt x="51942" y="26035"/>
                </a:lnTo>
                <a:lnTo>
                  <a:pt x="47625" y="27939"/>
                </a:lnTo>
                <a:lnTo>
                  <a:pt x="44068" y="30861"/>
                </a:lnTo>
                <a:lnTo>
                  <a:pt x="40893" y="34798"/>
                </a:lnTo>
                <a:lnTo>
                  <a:pt x="37718" y="38735"/>
                </a:lnTo>
                <a:lnTo>
                  <a:pt x="35051" y="44068"/>
                </a:lnTo>
                <a:lnTo>
                  <a:pt x="32892" y="50800"/>
                </a:lnTo>
                <a:lnTo>
                  <a:pt x="30606" y="57403"/>
                </a:lnTo>
                <a:lnTo>
                  <a:pt x="28701" y="63753"/>
                </a:lnTo>
                <a:lnTo>
                  <a:pt x="27304" y="69723"/>
                </a:lnTo>
                <a:lnTo>
                  <a:pt x="0" y="6972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811901" y="431673"/>
            <a:ext cx="241935" cy="271780"/>
          </a:xfrm>
          <a:custGeom>
            <a:avLst/>
            <a:gdLst/>
            <a:ahLst/>
            <a:cxnLst/>
            <a:rect l="l" t="t" r="r" b="b"/>
            <a:pathLst>
              <a:path w="241935" h="271780">
                <a:moveTo>
                  <a:pt x="0" y="0"/>
                </a:moveTo>
                <a:lnTo>
                  <a:pt x="80390" y="0"/>
                </a:lnTo>
                <a:lnTo>
                  <a:pt x="150749" y="122174"/>
                </a:lnTo>
                <a:lnTo>
                  <a:pt x="172989" y="163103"/>
                </a:lnTo>
                <a:lnTo>
                  <a:pt x="186562" y="190500"/>
                </a:lnTo>
                <a:lnTo>
                  <a:pt x="189737" y="190500"/>
                </a:lnTo>
                <a:lnTo>
                  <a:pt x="188757" y="166235"/>
                </a:lnTo>
                <a:lnTo>
                  <a:pt x="188087" y="140874"/>
                </a:lnTo>
                <a:lnTo>
                  <a:pt x="187702" y="114419"/>
                </a:lnTo>
                <a:lnTo>
                  <a:pt x="187578" y="86867"/>
                </a:lnTo>
                <a:lnTo>
                  <a:pt x="187578" y="49911"/>
                </a:lnTo>
                <a:lnTo>
                  <a:pt x="187578" y="41275"/>
                </a:lnTo>
                <a:lnTo>
                  <a:pt x="187198" y="35051"/>
                </a:lnTo>
                <a:lnTo>
                  <a:pt x="186562" y="31241"/>
                </a:lnTo>
                <a:lnTo>
                  <a:pt x="185927" y="27304"/>
                </a:lnTo>
                <a:lnTo>
                  <a:pt x="177926" y="17525"/>
                </a:lnTo>
                <a:lnTo>
                  <a:pt x="175513" y="16128"/>
                </a:lnTo>
                <a:lnTo>
                  <a:pt x="171703" y="14731"/>
                </a:lnTo>
                <a:lnTo>
                  <a:pt x="166243" y="13080"/>
                </a:lnTo>
                <a:lnTo>
                  <a:pt x="166243" y="0"/>
                </a:lnTo>
                <a:lnTo>
                  <a:pt x="241426" y="0"/>
                </a:lnTo>
                <a:lnTo>
                  <a:pt x="241426" y="13080"/>
                </a:lnTo>
                <a:lnTo>
                  <a:pt x="236093" y="14859"/>
                </a:lnTo>
                <a:lnTo>
                  <a:pt x="232283" y="16255"/>
                </a:lnTo>
                <a:lnTo>
                  <a:pt x="230124" y="17525"/>
                </a:lnTo>
                <a:lnTo>
                  <a:pt x="227964" y="18668"/>
                </a:lnTo>
                <a:lnTo>
                  <a:pt x="226060" y="20319"/>
                </a:lnTo>
                <a:lnTo>
                  <a:pt x="219963" y="41528"/>
                </a:lnTo>
                <a:lnTo>
                  <a:pt x="219963" y="49911"/>
                </a:lnTo>
                <a:lnTo>
                  <a:pt x="219963" y="271272"/>
                </a:lnTo>
                <a:lnTo>
                  <a:pt x="169418" y="271272"/>
                </a:lnTo>
                <a:lnTo>
                  <a:pt x="80010" y="116586"/>
                </a:lnTo>
                <a:lnTo>
                  <a:pt x="71558" y="101778"/>
                </a:lnTo>
                <a:lnTo>
                  <a:pt x="64309" y="88614"/>
                </a:lnTo>
                <a:lnTo>
                  <a:pt x="58275" y="77116"/>
                </a:lnTo>
                <a:lnTo>
                  <a:pt x="53466" y="67310"/>
                </a:lnTo>
                <a:lnTo>
                  <a:pt x="51562" y="67310"/>
                </a:lnTo>
                <a:lnTo>
                  <a:pt x="52468" y="89009"/>
                </a:lnTo>
                <a:lnTo>
                  <a:pt x="53101" y="111267"/>
                </a:lnTo>
                <a:lnTo>
                  <a:pt x="53472" y="134121"/>
                </a:lnTo>
                <a:lnTo>
                  <a:pt x="53594" y="157606"/>
                </a:lnTo>
                <a:lnTo>
                  <a:pt x="53594" y="221487"/>
                </a:lnTo>
                <a:lnTo>
                  <a:pt x="53594" y="231521"/>
                </a:lnTo>
                <a:lnTo>
                  <a:pt x="60451" y="251840"/>
                </a:lnTo>
                <a:lnTo>
                  <a:pt x="62991" y="254126"/>
                </a:lnTo>
                <a:lnTo>
                  <a:pt x="67945" y="256286"/>
                </a:lnTo>
                <a:lnTo>
                  <a:pt x="75057" y="258063"/>
                </a:lnTo>
                <a:lnTo>
                  <a:pt x="75057" y="271272"/>
                </a:lnTo>
                <a:lnTo>
                  <a:pt x="0" y="271272"/>
                </a:lnTo>
                <a:lnTo>
                  <a:pt x="0" y="258063"/>
                </a:lnTo>
                <a:lnTo>
                  <a:pt x="4825" y="256793"/>
                </a:lnTo>
                <a:lnTo>
                  <a:pt x="8762" y="255269"/>
                </a:lnTo>
                <a:lnTo>
                  <a:pt x="20574" y="236981"/>
                </a:lnTo>
                <a:lnTo>
                  <a:pt x="21082" y="232917"/>
                </a:lnTo>
                <a:lnTo>
                  <a:pt x="21209" y="227711"/>
                </a:lnTo>
                <a:lnTo>
                  <a:pt x="21209" y="221487"/>
                </a:lnTo>
                <a:lnTo>
                  <a:pt x="21209" y="49656"/>
                </a:lnTo>
                <a:lnTo>
                  <a:pt x="21209" y="39750"/>
                </a:lnTo>
                <a:lnTo>
                  <a:pt x="20827" y="32892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77713" y="431673"/>
            <a:ext cx="199390" cy="271780"/>
          </a:xfrm>
          <a:custGeom>
            <a:avLst/>
            <a:gdLst/>
            <a:ahLst/>
            <a:cxnLst/>
            <a:rect l="l" t="t" r="r" b="b"/>
            <a:pathLst>
              <a:path w="199389" h="271780">
                <a:moveTo>
                  <a:pt x="0" y="0"/>
                </a:moveTo>
                <a:lnTo>
                  <a:pt x="197103" y="0"/>
                </a:lnTo>
                <a:lnTo>
                  <a:pt x="197103" y="63246"/>
                </a:lnTo>
                <a:lnTo>
                  <a:pt x="169925" y="63246"/>
                </a:lnTo>
                <a:lnTo>
                  <a:pt x="166786" y="54560"/>
                </a:lnTo>
                <a:lnTo>
                  <a:pt x="163861" y="47386"/>
                </a:lnTo>
                <a:lnTo>
                  <a:pt x="147827" y="27177"/>
                </a:lnTo>
                <a:lnTo>
                  <a:pt x="143637" y="24511"/>
                </a:lnTo>
                <a:lnTo>
                  <a:pt x="136398" y="23240"/>
                </a:lnTo>
                <a:lnTo>
                  <a:pt x="126237" y="23240"/>
                </a:lnTo>
                <a:lnTo>
                  <a:pt x="82931" y="23240"/>
                </a:lnTo>
                <a:lnTo>
                  <a:pt x="82931" y="118617"/>
                </a:lnTo>
                <a:lnTo>
                  <a:pt x="109092" y="118617"/>
                </a:lnTo>
                <a:lnTo>
                  <a:pt x="114935" y="118617"/>
                </a:lnTo>
                <a:lnTo>
                  <a:pt x="137287" y="90042"/>
                </a:lnTo>
                <a:lnTo>
                  <a:pt x="159765" y="90042"/>
                </a:lnTo>
                <a:lnTo>
                  <a:pt x="159765" y="170687"/>
                </a:lnTo>
                <a:lnTo>
                  <a:pt x="137287" y="170687"/>
                </a:lnTo>
                <a:lnTo>
                  <a:pt x="135509" y="162940"/>
                </a:lnTo>
                <a:lnTo>
                  <a:pt x="133476" y="157099"/>
                </a:lnTo>
                <a:lnTo>
                  <a:pt x="115315" y="141859"/>
                </a:lnTo>
                <a:lnTo>
                  <a:pt x="109092" y="141859"/>
                </a:lnTo>
                <a:lnTo>
                  <a:pt x="82931" y="141859"/>
                </a:lnTo>
                <a:lnTo>
                  <a:pt x="82931" y="248030"/>
                </a:lnTo>
                <a:lnTo>
                  <a:pt x="125984" y="248030"/>
                </a:lnTo>
                <a:lnTo>
                  <a:pt x="130683" y="248030"/>
                </a:lnTo>
                <a:lnTo>
                  <a:pt x="134620" y="247650"/>
                </a:lnTo>
                <a:lnTo>
                  <a:pt x="137795" y="247014"/>
                </a:lnTo>
                <a:lnTo>
                  <a:pt x="140970" y="246506"/>
                </a:lnTo>
                <a:lnTo>
                  <a:pt x="143763" y="245490"/>
                </a:lnTo>
                <a:lnTo>
                  <a:pt x="146303" y="243966"/>
                </a:lnTo>
                <a:lnTo>
                  <a:pt x="148844" y="242569"/>
                </a:lnTo>
                <a:lnTo>
                  <a:pt x="151257" y="240537"/>
                </a:lnTo>
                <a:lnTo>
                  <a:pt x="153542" y="237998"/>
                </a:lnTo>
                <a:lnTo>
                  <a:pt x="155828" y="235457"/>
                </a:lnTo>
                <a:lnTo>
                  <a:pt x="157861" y="232790"/>
                </a:lnTo>
                <a:lnTo>
                  <a:pt x="159638" y="229869"/>
                </a:lnTo>
                <a:lnTo>
                  <a:pt x="161544" y="226949"/>
                </a:lnTo>
                <a:lnTo>
                  <a:pt x="163322" y="223138"/>
                </a:lnTo>
                <a:lnTo>
                  <a:pt x="165353" y="218312"/>
                </a:lnTo>
                <a:lnTo>
                  <a:pt x="167386" y="213613"/>
                </a:lnTo>
                <a:lnTo>
                  <a:pt x="169545" y="207010"/>
                </a:lnTo>
                <a:lnTo>
                  <a:pt x="171958" y="198754"/>
                </a:lnTo>
                <a:lnTo>
                  <a:pt x="199136" y="198754"/>
                </a:lnTo>
                <a:lnTo>
                  <a:pt x="195325" y="271272"/>
                </a:lnTo>
                <a:lnTo>
                  <a:pt x="0" y="271272"/>
                </a:lnTo>
                <a:lnTo>
                  <a:pt x="0" y="258063"/>
                </a:lnTo>
                <a:lnTo>
                  <a:pt x="4952" y="256793"/>
                </a:lnTo>
                <a:lnTo>
                  <a:pt x="8889" y="255397"/>
                </a:lnTo>
                <a:lnTo>
                  <a:pt x="20700" y="237109"/>
                </a:lnTo>
                <a:lnTo>
                  <a:pt x="21082" y="232917"/>
                </a:lnTo>
                <a:lnTo>
                  <a:pt x="21336" y="227711"/>
                </a:lnTo>
                <a:lnTo>
                  <a:pt x="21336" y="221361"/>
                </a:lnTo>
                <a:lnTo>
                  <a:pt x="21336" y="50037"/>
                </a:lnTo>
                <a:lnTo>
                  <a:pt x="21336" y="43814"/>
                </a:lnTo>
                <a:lnTo>
                  <a:pt x="21209" y="38607"/>
                </a:lnTo>
                <a:lnTo>
                  <a:pt x="20827" y="34416"/>
                </a:lnTo>
                <a:lnTo>
                  <a:pt x="20447" y="30099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232780" y="431673"/>
            <a:ext cx="306705" cy="271780"/>
          </a:xfrm>
          <a:custGeom>
            <a:avLst/>
            <a:gdLst/>
            <a:ahLst/>
            <a:cxnLst/>
            <a:rect l="l" t="t" r="r" b="b"/>
            <a:pathLst>
              <a:path w="306704" h="271780">
                <a:moveTo>
                  <a:pt x="0" y="0"/>
                </a:moveTo>
                <a:lnTo>
                  <a:pt x="98679" y="0"/>
                </a:lnTo>
                <a:lnTo>
                  <a:pt x="153797" y="163194"/>
                </a:lnTo>
                <a:lnTo>
                  <a:pt x="213360" y="0"/>
                </a:lnTo>
                <a:lnTo>
                  <a:pt x="306578" y="0"/>
                </a:lnTo>
                <a:lnTo>
                  <a:pt x="306578" y="13080"/>
                </a:lnTo>
                <a:lnTo>
                  <a:pt x="299466" y="15112"/>
                </a:lnTo>
                <a:lnTo>
                  <a:pt x="294767" y="17272"/>
                </a:lnTo>
                <a:lnTo>
                  <a:pt x="292227" y="19557"/>
                </a:lnTo>
                <a:lnTo>
                  <a:pt x="289687" y="21843"/>
                </a:lnTo>
                <a:lnTo>
                  <a:pt x="287909" y="25018"/>
                </a:lnTo>
                <a:lnTo>
                  <a:pt x="287020" y="28955"/>
                </a:lnTo>
                <a:lnTo>
                  <a:pt x="286004" y="32765"/>
                </a:lnTo>
                <a:lnTo>
                  <a:pt x="285496" y="39750"/>
                </a:lnTo>
                <a:lnTo>
                  <a:pt x="285496" y="49656"/>
                </a:lnTo>
                <a:lnTo>
                  <a:pt x="285496" y="221487"/>
                </a:lnTo>
                <a:lnTo>
                  <a:pt x="285496" y="229615"/>
                </a:lnTo>
                <a:lnTo>
                  <a:pt x="285877" y="235965"/>
                </a:lnTo>
                <a:lnTo>
                  <a:pt x="286639" y="240664"/>
                </a:lnTo>
                <a:lnTo>
                  <a:pt x="287528" y="245363"/>
                </a:lnTo>
                <a:lnTo>
                  <a:pt x="289052" y="249047"/>
                </a:lnTo>
                <a:lnTo>
                  <a:pt x="291592" y="251460"/>
                </a:lnTo>
                <a:lnTo>
                  <a:pt x="294005" y="253873"/>
                </a:lnTo>
                <a:lnTo>
                  <a:pt x="298958" y="256159"/>
                </a:lnTo>
                <a:lnTo>
                  <a:pt x="306578" y="258063"/>
                </a:lnTo>
                <a:lnTo>
                  <a:pt x="306578" y="271272"/>
                </a:lnTo>
                <a:lnTo>
                  <a:pt x="204597" y="271272"/>
                </a:lnTo>
                <a:lnTo>
                  <a:pt x="204597" y="258063"/>
                </a:lnTo>
                <a:lnTo>
                  <a:pt x="210439" y="256539"/>
                </a:lnTo>
                <a:lnTo>
                  <a:pt x="214503" y="255142"/>
                </a:lnTo>
                <a:lnTo>
                  <a:pt x="216789" y="253873"/>
                </a:lnTo>
                <a:lnTo>
                  <a:pt x="218948" y="252729"/>
                </a:lnTo>
                <a:lnTo>
                  <a:pt x="220726" y="251205"/>
                </a:lnTo>
                <a:lnTo>
                  <a:pt x="221996" y="249300"/>
                </a:lnTo>
                <a:lnTo>
                  <a:pt x="223266" y="247396"/>
                </a:lnTo>
                <a:lnTo>
                  <a:pt x="224155" y="244475"/>
                </a:lnTo>
                <a:lnTo>
                  <a:pt x="224790" y="240537"/>
                </a:lnTo>
                <a:lnTo>
                  <a:pt x="225425" y="236600"/>
                </a:lnTo>
                <a:lnTo>
                  <a:pt x="225679" y="230124"/>
                </a:lnTo>
                <a:lnTo>
                  <a:pt x="225679" y="221106"/>
                </a:lnTo>
                <a:lnTo>
                  <a:pt x="225679" y="123825"/>
                </a:lnTo>
                <a:lnTo>
                  <a:pt x="226599" y="75705"/>
                </a:lnTo>
                <a:lnTo>
                  <a:pt x="227457" y="54863"/>
                </a:lnTo>
                <a:lnTo>
                  <a:pt x="223266" y="54863"/>
                </a:lnTo>
                <a:lnTo>
                  <a:pt x="208153" y="97789"/>
                </a:lnTo>
                <a:lnTo>
                  <a:pt x="154940" y="241173"/>
                </a:lnTo>
                <a:lnTo>
                  <a:pt x="120015" y="241173"/>
                </a:lnTo>
                <a:lnTo>
                  <a:pt x="63881" y="80137"/>
                </a:lnTo>
                <a:lnTo>
                  <a:pt x="61477" y="73280"/>
                </a:lnTo>
                <a:lnTo>
                  <a:pt x="59229" y="66436"/>
                </a:lnTo>
                <a:lnTo>
                  <a:pt x="57148" y="59616"/>
                </a:lnTo>
                <a:lnTo>
                  <a:pt x="55245" y="52831"/>
                </a:lnTo>
                <a:lnTo>
                  <a:pt x="51562" y="52831"/>
                </a:lnTo>
                <a:lnTo>
                  <a:pt x="52468" y="69973"/>
                </a:lnTo>
                <a:lnTo>
                  <a:pt x="53101" y="88614"/>
                </a:lnTo>
                <a:lnTo>
                  <a:pt x="53472" y="108731"/>
                </a:lnTo>
                <a:lnTo>
                  <a:pt x="53594" y="130301"/>
                </a:lnTo>
                <a:lnTo>
                  <a:pt x="53594" y="221741"/>
                </a:lnTo>
                <a:lnTo>
                  <a:pt x="53594" y="231521"/>
                </a:lnTo>
                <a:lnTo>
                  <a:pt x="54102" y="238378"/>
                </a:lnTo>
                <a:lnTo>
                  <a:pt x="54991" y="242188"/>
                </a:lnTo>
                <a:lnTo>
                  <a:pt x="55880" y="245999"/>
                </a:lnTo>
                <a:lnTo>
                  <a:pt x="57785" y="249174"/>
                </a:lnTo>
                <a:lnTo>
                  <a:pt x="60579" y="251713"/>
                </a:lnTo>
                <a:lnTo>
                  <a:pt x="63373" y="254253"/>
                </a:lnTo>
                <a:lnTo>
                  <a:pt x="68199" y="256412"/>
                </a:lnTo>
                <a:lnTo>
                  <a:pt x="75057" y="258063"/>
                </a:lnTo>
                <a:lnTo>
                  <a:pt x="75057" y="271272"/>
                </a:lnTo>
                <a:lnTo>
                  <a:pt x="0" y="271272"/>
                </a:lnTo>
                <a:lnTo>
                  <a:pt x="0" y="258063"/>
                </a:lnTo>
                <a:lnTo>
                  <a:pt x="4826" y="256793"/>
                </a:lnTo>
                <a:lnTo>
                  <a:pt x="8763" y="255269"/>
                </a:lnTo>
                <a:lnTo>
                  <a:pt x="11557" y="253746"/>
                </a:lnTo>
                <a:lnTo>
                  <a:pt x="14478" y="252094"/>
                </a:lnTo>
                <a:lnTo>
                  <a:pt x="16637" y="250062"/>
                </a:lnTo>
                <a:lnTo>
                  <a:pt x="18034" y="247396"/>
                </a:lnTo>
                <a:lnTo>
                  <a:pt x="19558" y="244728"/>
                </a:lnTo>
                <a:lnTo>
                  <a:pt x="20447" y="241300"/>
                </a:lnTo>
                <a:lnTo>
                  <a:pt x="20701" y="237236"/>
                </a:lnTo>
                <a:lnTo>
                  <a:pt x="21082" y="233172"/>
                </a:lnTo>
                <a:lnTo>
                  <a:pt x="21209" y="227964"/>
                </a:lnTo>
                <a:lnTo>
                  <a:pt x="21209" y="221487"/>
                </a:lnTo>
                <a:lnTo>
                  <a:pt x="21209" y="49656"/>
                </a:lnTo>
                <a:lnTo>
                  <a:pt x="21209" y="39624"/>
                </a:lnTo>
                <a:lnTo>
                  <a:pt x="20828" y="32765"/>
                </a:lnTo>
                <a:lnTo>
                  <a:pt x="19939" y="28955"/>
                </a:lnTo>
                <a:lnTo>
                  <a:pt x="19050" y="25273"/>
                </a:lnTo>
                <a:lnTo>
                  <a:pt x="17399" y="22225"/>
                </a:lnTo>
                <a:lnTo>
                  <a:pt x="14859" y="19938"/>
                </a:lnTo>
                <a:lnTo>
                  <a:pt x="12319" y="17525"/>
                </a:lnTo>
                <a:lnTo>
                  <a:pt x="7366" y="15239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53508" y="431673"/>
            <a:ext cx="245745" cy="274955"/>
          </a:xfrm>
          <a:custGeom>
            <a:avLst/>
            <a:gdLst/>
            <a:ahLst/>
            <a:cxnLst/>
            <a:rect l="l" t="t" r="r" b="b"/>
            <a:pathLst>
              <a:path w="245745" h="274955">
                <a:moveTo>
                  <a:pt x="0" y="0"/>
                </a:moveTo>
                <a:lnTo>
                  <a:pt x="104266" y="0"/>
                </a:lnTo>
                <a:lnTo>
                  <a:pt x="104266" y="13080"/>
                </a:lnTo>
                <a:lnTo>
                  <a:pt x="98932" y="14604"/>
                </a:lnTo>
                <a:lnTo>
                  <a:pt x="94868" y="16128"/>
                </a:lnTo>
                <a:lnTo>
                  <a:pt x="92328" y="17779"/>
                </a:lnTo>
                <a:lnTo>
                  <a:pt x="89662" y="19430"/>
                </a:lnTo>
                <a:lnTo>
                  <a:pt x="87756" y="21462"/>
                </a:lnTo>
                <a:lnTo>
                  <a:pt x="86487" y="23875"/>
                </a:lnTo>
                <a:lnTo>
                  <a:pt x="85089" y="26288"/>
                </a:lnTo>
                <a:lnTo>
                  <a:pt x="84200" y="29337"/>
                </a:lnTo>
                <a:lnTo>
                  <a:pt x="83692" y="33147"/>
                </a:lnTo>
                <a:lnTo>
                  <a:pt x="83184" y="37084"/>
                </a:lnTo>
                <a:lnTo>
                  <a:pt x="82930" y="42672"/>
                </a:lnTo>
                <a:lnTo>
                  <a:pt x="82930" y="50037"/>
                </a:lnTo>
                <a:lnTo>
                  <a:pt x="82930" y="181228"/>
                </a:lnTo>
                <a:lnTo>
                  <a:pt x="88645" y="225805"/>
                </a:lnTo>
                <a:lnTo>
                  <a:pt x="106679" y="246125"/>
                </a:lnTo>
                <a:lnTo>
                  <a:pt x="112902" y="249554"/>
                </a:lnTo>
                <a:lnTo>
                  <a:pt x="120903" y="251205"/>
                </a:lnTo>
                <a:lnTo>
                  <a:pt x="130809" y="251205"/>
                </a:lnTo>
                <a:lnTo>
                  <a:pt x="169386" y="233251"/>
                </a:lnTo>
                <a:lnTo>
                  <a:pt x="178810" y="190249"/>
                </a:lnTo>
                <a:lnTo>
                  <a:pt x="179069" y="176656"/>
                </a:lnTo>
                <a:lnTo>
                  <a:pt x="179069" y="49911"/>
                </a:lnTo>
                <a:lnTo>
                  <a:pt x="179069" y="40004"/>
                </a:lnTo>
                <a:lnTo>
                  <a:pt x="157987" y="13080"/>
                </a:lnTo>
                <a:lnTo>
                  <a:pt x="157987" y="0"/>
                </a:lnTo>
                <a:lnTo>
                  <a:pt x="245363" y="0"/>
                </a:lnTo>
                <a:lnTo>
                  <a:pt x="245363" y="13080"/>
                </a:lnTo>
                <a:lnTo>
                  <a:pt x="240664" y="14477"/>
                </a:lnTo>
                <a:lnTo>
                  <a:pt x="236854" y="15875"/>
                </a:lnTo>
                <a:lnTo>
                  <a:pt x="234061" y="17399"/>
                </a:lnTo>
                <a:lnTo>
                  <a:pt x="231266" y="18923"/>
                </a:lnTo>
                <a:lnTo>
                  <a:pt x="229107" y="21081"/>
                </a:lnTo>
                <a:lnTo>
                  <a:pt x="227711" y="23749"/>
                </a:lnTo>
                <a:lnTo>
                  <a:pt x="226313" y="26415"/>
                </a:lnTo>
                <a:lnTo>
                  <a:pt x="225297" y="29972"/>
                </a:lnTo>
                <a:lnTo>
                  <a:pt x="224916" y="34036"/>
                </a:lnTo>
                <a:lnTo>
                  <a:pt x="224536" y="38226"/>
                </a:lnTo>
                <a:lnTo>
                  <a:pt x="224281" y="43561"/>
                </a:lnTo>
                <a:lnTo>
                  <a:pt x="224281" y="49911"/>
                </a:lnTo>
                <a:lnTo>
                  <a:pt x="224281" y="174116"/>
                </a:lnTo>
                <a:lnTo>
                  <a:pt x="220344" y="215264"/>
                </a:lnTo>
                <a:lnTo>
                  <a:pt x="198675" y="253396"/>
                </a:lnTo>
                <a:lnTo>
                  <a:pt x="159384" y="271399"/>
                </a:lnTo>
                <a:lnTo>
                  <a:pt x="124587" y="274447"/>
                </a:lnTo>
                <a:lnTo>
                  <a:pt x="111037" y="274067"/>
                </a:lnTo>
                <a:lnTo>
                  <a:pt x="67625" y="265219"/>
                </a:lnTo>
                <a:lnTo>
                  <a:pt x="34575" y="237759"/>
                </a:lnTo>
                <a:lnTo>
                  <a:pt x="21695" y="191333"/>
                </a:lnTo>
                <a:lnTo>
                  <a:pt x="21336" y="178688"/>
                </a:lnTo>
                <a:lnTo>
                  <a:pt x="21336" y="50037"/>
                </a:lnTo>
                <a:lnTo>
                  <a:pt x="21336" y="43814"/>
                </a:lnTo>
                <a:lnTo>
                  <a:pt x="11811" y="17652"/>
                </a:lnTo>
                <a:lnTo>
                  <a:pt x="9016" y="16001"/>
                </a:lnTo>
                <a:lnTo>
                  <a:pt x="5079" y="14477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54296" y="431673"/>
            <a:ext cx="247650" cy="271780"/>
          </a:xfrm>
          <a:custGeom>
            <a:avLst/>
            <a:gdLst/>
            <a:ahLst/>
            <a:cxnLst/>
            <a:rect l="l" t="t" r="r" b="b"/>
            <a:pathLst>
              <a:path w="247650" h="271780">
                <a:moveTo>
                  <a:pt x="0" y="0"/>
                </a:moveTo>
                <a:lnTo>
                  <a:pt x="103377" y="0"/>
                </a:lnTo>
                <a:lnTo>
                  <a:pt x="119280" y="331"/>
                </a:lnTo>
                <a:lnTo>
                  <a:pt x="158750" y="5206"/>
                </a:lnTo>
                <a:lnTo>
                  <a:pt x="198374" y="21462"/>
                </a:lnTo>
                <a:lnTo>
                  <a:pt x="226313" y="48005"/>
                </a:lnTo>
                <a:lnTo>
                  <a:pt x="242062" y="83819"/>
                </a:lnTo>
                <a:lnTo>
                  <a:pt x="247268" y="129793"/>
                </a:lnTo>
                <a:lnTo>
                  <a:pt x="246816" y="144843"/>
                </a:lnTo>
                <a:lnTo>
                  <a:pt x="240029" y="185419"/>
                </a:lnTo>
                <a:lnTo>
                  <a:pt x="218186" y="227456"/>
                </a:lnTo>
                <a:lnTo>
                  <a:pt x="186562" y="253364"/>
                </a:lnTo>
                <a:lnTo>
                  <a:pt x="143255" y="267588"/>
                </a:lnTo>
                <a:lnTo>
                  <a:pt x="90297" y="271272"/>
                </a:lnTo>
                <a:lnTo>
                  <a:pt x="0" y="271272"/>
                </a:lnTo>
                <a:lnTo>
                  <a:pt x="0" y="258063"/>
                </a:lnTo>
                <a:lnTo>
                  <a:pt x="4952" y="256793"/>
                </a:lnTo>
                <a:lnTo>
                  <a:pt x="8889" y="255397"/>
                </a:lnTo>
                <a:lnTo>
                  <a:pt x="11683" y="253873"/>
                </a:lnTo>
                <a:lnTo>
                  <a:pt x="14477" y="252349"/>
                </a:lnTo>
                <a:lnTo>
                  <a:pt x="16637" y="250189"/>
                </a:lnTo>
                <a:lnTo>
                  <a:pt x="21336" y="227711"/>
                </a:lnTo>
                <a:lnTo>
                  <a:pt x="21336" y="221361"/>
                </a:lnTo>
                <a:lnTo>
                  <a:pt x="21336" y="50037"/>
                </a:lnTo>
                <a:lnTo>
                  <a:pt x="21336" y="43814"/>
                </a:lnTo>
                <a:lnTo>
                  <a:pt x="21208" y="38607"/>
                </a:lnTo>
                <a:lnTo>
                  <a:pt x="20827" y="34416"/>
                </a:lnTo>
                <a:lnTo>
                  <a:pt x="20447" y="30099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97680" y="431673"/>
            <a:ext cx="250825" cy="271780"/>
          </a:xfrm>
          <a:custGeom>
            <a:avLst/>
            <a:gdLst/>
            <a:ahLst/>
            <a:cxnLst/>
            <a:rect l="l" t="t" r="r" b="b"/>
            <a:pathLst>
              <a:path w="250825" h="271780">
                <a:moveTo>
                  <a:pt x="0" y="0"/>
                </a:moveTo>
                <a:lnTo>
                  <a:pt x="115951" y="0"/>
                </a:lnTo>
                <a:lnTo>
                  <a:pt x="127216" y="212"/>
                </a:lnTo>
                <a:lnTo>
                  <a:pt x="171100" y="7413"/>
                </a:lnTo>
                <a:lnTo>
                  <a:pt x="206629" y="33019"/>
                </a:lnTo>
                <a:lnTo>
                  <a:pt x="216789" y="73151"/>
                </a:lnTo>
                <a:lnTo>
                  <a:pt x="216360" y="82532"/>
                </a:lnTo>
                <a:lnTo>
                  <a:pt x="201914" y="119252"/>
                </a:lnTo>
                <a:lnTo>
                  <a:pt x="169638" y="142900"/>
                </a:lnTo>
                <a:lnTo>
                  <a:pt x="160401" y="147065"/>
                </a:lnTo>
                <a:lnTo>
                  <a:pt x="160401" y="148971"/>
                </a:lnTo>
                <a:lnTo>
                  <a:pt x="193897" y="178069"/>
                </a:lnTo>
                <a:lnTo>
                  <a:pt x="214630" y="219963"/>
                </a:lnTo>
                <a:lnTo>
                  <a:pt x="218801" y="228441"/>
                </a:lnTo>
                <a:lnTo>
                  <a:pt x="250825" y="258063"/>
                </a:lnTo>
                <a:lnTo>
                  <a:pt x="250825" y="271272"/>
                </a:lnTo>
                <a:lnTo>
                  <a:pt x="174244" y="271272"/>
                </a:lnTo>
                <a:lnTo>
                  <a:pt x="168338" y="262316"/>
                </a:lnTo>
                <a:lnTo>
                  <a:pt x="148336" y="223900"/>
                </a:lnTo>
                <a:lnTo>
                  <a:pt x="128143" y="179831"/>
                </a:lnTo>
                <a:lnTo>
                  <a:pt x="124206" y="172719"/>
                </a:lnTo>
                <a:lnTo>
                  <a:pt x="120904" y="168528"/>
                </a:lnTo>
                <a:lnTo>
                  <a:pt x="117602" y="164211"/>
                </a:lnTo>
                <a:lnTo>
                  <a:pt x="114173" y="161289"/>
                </a:lnTo>
                <a:lnTo>
                  <a:pt x="110617" y="159765"/>
                </a:lnTo>
                <a:lnTo>
                  <a:pt x="107061" y="158114"/>
                </a:lnTo>
                <a:lnTo>
                  <a:pt x="101727" y="157352"/>
                </a:lnTo>
                <a:lnTo>
                  <a:pt x="94488" y="157352"/>
                </a:lnTo>
                <a:lnTo>
                  <a:pt x="82931" y="157352"/>
                </a:lnTo>
                <a:lnTo>
                  <a:pt x="82931" y="221361"/>
                </a:lnTo>
                <a:lnTo>
                  <a:pt x="82931" y="231266"/>
                </a:lnTo>
                <a:lnTo>
                  <a:pt x="83312" y="238251"/>
                </a:lnTo>
                <a:lnTo>
                  <a:pt x="84328" y="242188"/>
                </a:lnTo>
                <a:lnTo>
                  <a:pt x="85217" y="246125"/>
                </a:lnTo>
                <a:lnTo>
                  <a:pt x="104394" y="258063"/>
                </a:lnTo>
                <a:lnTo>
                  <a:pt x="104394" y="271272"/>
                </a:lnTo>
                <a:lnTo>
                  <a:pt x="0" y="271272"/>
                </a:lnTo>
                <a:lnTo>
                  <a:pt x="0" y="258063"/>
                </a:lnTo>
                <a:lnTo>
                  <a:pt x="4953" y="256793"/>
                </a:lnTo>
                <a:lnTo>
                  <a:pt x="8890" y="255397"/>
                </a:lnTo>
                <a:lnTo>
                  <a:pt x="11684" y="253873"/>
                </a:lnTo>
                <a:lnTo>
                  <a:pt x="14478" y="252349"/>
                </a:lnTo>
                <a:lnTo>
                  <a:pt x="16637" y="250189"/>
                </a:lnTo>
                <a:lnTo>
                  <a:pt x="21336" y="227711"/>
                </a:lnTo>
                <a:lnTo>
                  <a:pt x="21336" y="221361"/>
                </a:lnTo>
                <a:lnTo>
                  <a:pt x="21336" y="50037"/>
                </a:lnTo>
                <a:lnTo>
                  <a:pt x="21336" y="43814"/>
                </a:lnTo>
                <a:lnTo>
                  <a:pt x="21209" y="38607"/>
                </a:lnTo>
                <a:lnTo>
                  <a:pt x="20828" y="34416"/>
                </a:lnTo>
                <a:lnTo>
                  <a:pt x="20447" y="30099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97809" y="431673"/>
            <a:ext cx="192405" cy="271780"/>
          </a:xfrm>
          <a:custGeom>
            <a:avLst/>
            <a:gdLst/>
            <a:ahLst/>
            <a:cxnLst/>
            <a:rect l="l" t="t" r="r" b="b"/>
            <a:pathLst>
              <a:path w="192404" h="271780">
                <a:moveTo>
                  <a:pt x="0" y="0"/>
                </a:moveTo>
                <a:lnTo>
                  <a:pt x="192150" y="0"/>
                </a:lnTo>
                <a:lnTo>
                  <a:pt x="192150" y="63246"/>
                </a:lnTo>
                <a:lnTo>
                  <a:pt x="164973" y="63246"/>
                </a:lnTo>
                <a:lnTo>
                  <a:pt x="161833" y="54560"/>
                </a:lnTo>
                <a:lnTo>
                  <a:pt x="158908" y="47386"/>
                </a:lnTo>
                <a:lnTo>
                  <a:pt x="142875" y="27177"/>
                </a:lnTo>
                <a:lnTo>
                  <a:pt x="138683" y="24511"/>
                </a:lnTo>
                <a:lnTo>
                  <a:pt x="131444" y="23240"/>
                </a:lnTo>
                <a:lnTo>
                  <a:pt x="121285" y="23240"/>
                </a:lnTo>
                <a:lnTo>
                  <a:pt x="82930" y="23240"/>
                </a:lnTo>
                <a:lnTo>
                  <a:pt x="82930" y="124332"/>
                </a:lnTo>
                <a:lnTo>
                  <a:pt x="108330" y="124332"/>
                </a:lnTo>
                <a:lnTo>
                  <a:pt x="114553" y="124332"/>
                </a:lnTo>
                <a:lnTo>
                  <a:pt x="119379" y="123443"/>
                </a:lnTo>
                <a:lnTo>
                  <a:pt x="122681" y="121538"/>
                </a:lnTo>
                <a:lnTo>
                  <a:pt x="126111" y="119634"/>
                </a:lnTo>
                <a:lnTo>
                  <a:pt x="136525" y="92837"/>
                </a:lnTo>
                <a:lnTo>
                  <a:pt x="159003" y="92837"/>
                </a:lnTo>
                <a:lnTo>
                  <a:pt x="159003" y="179450"/>
                </a:lnTo>
                <a:lnTo>
                  <a:pt x="136525" y="179450"/>
                </a:lnTo>
                <a:lnTo>
                  <a:pt x="135000" y="171068"/>
                </a:lnTo>
                <a:lnTo>
                  <a:pt x="133095" y="164591"/>
                </a:lnTo>
                <a:lnTo>
                  <a:pt x="114426" y="147574"/>
                </a:lnTo>
                <a:lnTo>
                  <a:pt x="108330" y="147574"/>
                </a:lnTo>
                <a:lnTo>
                  <a:pt x="82930" y="147574"/>
                </a:lnTo>
                <a:lnTo>
                  <a:pt x="82930" y="221361"/>
                </a:lnTo>
                <a:lnTo>
                  <a:pt x="82930" y="228346"/>
                </a:lnTo>
                <a:lnTo>
                  <a:pt x="83057" y="233679"/>
                </a:lnTo>
                <a:lnTo>
                  <a:pt x="83565" y="237362"/>
                </a:lnTo>
                <a:lnTo>
                  <a:pt x="83946" y="241046"/>
                </a:lnTo>
                <a:lnTo>
                  <a:pt x="84581" y="243966"/>
                </a:lnTo>
                <a:lnTo>
                  <a:pt x="85725" y="246125"/>
                </a:lnTo>
                <a:lnTo>
                  <a:pt x="86740" y="248412"/>
                </a:lnTo>
                <a:lnTo>
                  <a:pt x="88011" y="250316"/>
                </a:lnTo>
                <a:lnTo>
                  <a:pt x="89535" y="251587"/>
                </a:lnTo>
                <a:lnTo>
                  <a:pt x="91058" y="252984"/>
                </a:lnTo>
                <a:lnTo>
                  <a:pt x="93217" y="254253"/>
                </a:lnTo>
                <a:lnTo>
                  <a:pt x="95885" y="255397"/>
                </a:lnTo>
                <a:lnTo>
                  <a:pt x="98678" y="256539"/>
                </a:lnTo>
                <a:lnTo>
                  <a:pt x="102362" y="257428"/>
                </a:lnTo>
                <a:lnTo>
                  <a:pt x="106933" y="258063"/>
                </a:lnTo>
                <a:lnTo>
                  <a:pt x="106933" y="271272"/>
                </a:lnTo>
                <a:lnTo>
                  <a:pt x="0" y="271272"/>
                </a:lnTo>
                <a:lnTo>
                  <a:pt x="0" y="258063"/>
                </a:lnTo>
                <a:lnTo>
                  <a:pt x="4952" y="256921"/>
                </a:lnTo>
                <a:lnTo>
                  <a:pt x="8889" y="255524"/>
                </a:lnTo>
                <a:lnTo>
                  <a:pt x="11683" y="253873"/>
                </a:lnTo>
                <a:lnTo>
                  <a:pt x="14477" y="252349"/>
                </a:lnTo>
                <a:lnTo>
                  <a:pt x="16637" y="250189"/>
                </a:lnTo>
                <a:lnTo>
                  <a:pt x="18033" y="247523"/>
                </a:lnTo>
                <a:lnTo>
                  <a:pt x="19430" y="244728"/>
                </a:lnTo>
                <a:lnTo>
                  <a:pt x="20319" y="241300"/>
                </a:lnTo>
                <a:lnTo>
                  <a:pt x="20700" y="236981"/>
                </a:lnTo>
                <a:lnTo>
                  <a:pt x="21081" y="232790"/>
                </a:lnTo>
                <a:lnTo>
                  <a:pt x="21336" y="227456"/>
                </a:lnTo>
                <a:lnTo>
                  <a:pt x="21336" y="221106"/>
                </a:lnTo>
                <a:lnTo>
                  <a:pt x="21336" y="50037"/>
                </a:lnTo>
                <a:lnTo>
                  <a:pt x="21336" y="43814"/>
                </a:lnTo>
                <a:lnTo>
                  <a:pt x="21208" y="38607"/>
                </a:lnTo>
                <a:lnTo>
                  <a:pt x="20827" y="34416"/>
                </a:lnTo>
                <a:lnTo>
                  <a:pt x="20446" y="30099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65932" y="431673"/>
            <a:ext cx="199390" cy="271780"/>
          </a:xfrm>
          <a:custGeom>
            <a:avLst/>
            <a:gdLst/>
            <a:ahLst/>
            <a:cxnLst/>
            <a:rect l="l" t="t" r="r" b="b"/>
            <a:pathLst>
              <a:path w="199389" h="271780">
                <a:moveTo>
                  <a:pt x="0" y="0"/>
                </a:moveTo>
                <a:lnTo>
                  <a:pt x="197104" y="0"/>
                </a:lnTo>
                <a:lnTo>
                  <a:pt x="197104" y="63246"/>
                </a:lnTo>
                <a:lnTo>
                  <a:pt x="169925" y="63246"/>
                </a:lnTo>
                <a:lnTo>
                  <a:pt x="166786" y="54560"/>
                </a:lnTo>
                <a:lnTo>
                  <a:pt x="163861" y="47386"/>
                </a:lnTo>
                <a:lnTo>
                  <a:pt x="147828" y="27177"/>
                </a:lnTo>
                <a:lnTo>
                  <a:pt x="143637" y="24511"/>
                </a:lnTo>
                <a:lnTo>
                  <a:pt x="136398" y="23240"/>
                </a:lnTo>
                <a:lnTo>
                  <a:pt x="126237" y="23240"/>
                </a:lnTo>
                <a:lnTo>
                  <a:pt x="82931" y="23240"/>
                </a:lnTo>
                <a:lnTo>
                  <a:pt x="82931" y="118617"/>
                </a:lnTo>
                <a:lnTo>
                  <a:pt x="109093" y="118617"/>
                </a:lnTo>
                <a:lnTo>
                  <a:pt x="114935" y="118617"/>
                </a:lnTo>
                <a:lnTo>
                  <a:pt x="137287" y="90042"/>
                </a:lnTo>
                <a:lnTo>
                  <a:pt x="159766" y="90042"/>
                </a:lnTo>
                <a:lnTo>
                  <a:pt x="159766" y="170687"/>
                </a:lnTo>
                <a:lnTo>
                  <a:pt x="137287" y="170687"/>
                </a:lnTo>
                <a:lnTo>
                  <a:pt x="135509" y="162940"/>
                </a:lnTo>
                <a:lnTo>
                  <a:pt x="133477" y="157099"/>
                </a:lnTo>
                <a:lnTo>
                  <a:pt x="115316" y="141859"/>
                </a:lnTo>
                <a:lnTo>
                  <a:pt x="109093" y="141859"/>
                </a:lnTo>
                <a:lnTo>
                  <a:pt x="82931" y="141859"/>
                </a:lnTo>
                <a:lnTo>
                  <a:pt x="82931" y="248030"/>
                </a:lnTo>
                <a:lnTo>
                  <a:pt x="125984" y="248030"/>
                </a:lnTo>
                <a:lnTo>
                  <a:pt x="130683" y="248030"/>
                </a:lnTo>
                <a:lnTo>
                  <a:pt x="134619" y="247650"/>
                </a:lnTo>
                <a:lnTo>
                  <a:pt x="137794" y="247014"/>
                </a:lnTo>
                <a:lnTo>
                  <a:pt x="140969" y="246506"/>
                </a:lnTo>
                <a:lnTo>
                  <a:pt x="143764" y="245490"/>
                </a:lnTo>
                <a:lnTo>
                  <a:pt x="146304" y="243966"/>
                </a:lnTo>
                <a:lnTo>
                  <a:pt x="148844" y="242569"/>
                </a:lnTo>
                <a:lnTo>
                  <a:pt x="159639" y="229869"/>
                </a:lnTo>
                <a:lnTo>
                  <a:pt x="161544" y="226949"/>
                </a:lnTo>
                <a:lnTo>
                  <a:pt x="163322" y="223138"/>
                </a:lnTo>
                <a:lnTo>
                  <a:pt x="165354" y="218312"/>
                </a:lnTo>
                <a:lnTo>
                  <a:pt x="167386" y="213613"/>
                </a:lnTo>
                <a:lnTo>
                  <a:pt x="169544" y="207010"/>
                </a:lnTo>
                <a:lnTo>
                  <a:pt x="171958" y="198754"/>
                </a:lnTo>
                <a:lnTo>
                  <a:pt x="199136" y="198754"/>
                </a:lnTo>
                <a:lnTo>
                  <a:pt x="195325" y="271272"/>
                </a:lnTo>
                <a:lnTo>
                  <a:pt x="0" y="271272"/>
                </a:lnTo>
                <a:lnTo>
                  <a:pt x="0" y="258063"/>
                </a:lnTo>
                <a:lnTo>
                  <a:pt x="4953" y="256793"/>
                </a:lnTo>
                <a:lnTo>
                  <a:pt x="8890" y="255397"/>
                </a:lnTo>
                <a:lnTo>
                  <a:pt x="11684" y="253873"/>
                </a:lnTo>
                <a:lnTo>
                  <a:pt x="14478" y="252349"/>
                </a:lnTo>
                <a:lnTo>
                  <a:pt x="16637" y="250189"/>
                </a:lnTo>
                <a:lnTo>
                  <a:pt x="21336" y="227711"/>
                </a:lnTo>
                <a:lnTo>
                  <a:pt x="21336" y="221361"/>
                </a:lnTo>
                <a:lnTo>
                  <a:pt x="21336" y="50037"/>
                </a:lnTo>
                <a:lnTo>
                  <a:pt x="21336" y="43814"/>
                </a:lnTo>
                <a:lnTo>
                  <a:pt x="21209" y="38607"/>
                </a:lnTo>
                <a:lnTo>
                  <a:pt x="20828" y="34416"/>
                </a:lnTo>
                <a:lnTo>
                  <a:pt x="20447" y="30099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489580" y="431673"/>
            <a:ext cx="241935" cy="271780"/>
          </a:xfrm>
          <a:custGeom>
            <a:avLst/>
            <a:gdLst/>
            <a:ahLst/>
            <a:cxnLst/>
            <a:rect l="l" t="t" r="r" b="b"/>
            <a:pathLst>
              <a:path w="241935" h="271780">
                <a:moveTo>
                  <a:pt x="0" y="0"/>
                </a:moveTo>
                <a:lnTo>
                  <a:pt x="80391" y="0"/>
                </a:lnTo>
                <a:lnTo>
                  <a:pt x="150749" y="122174"/>
                </a:lnTo>
                <a:lnTo>
                  <a:pt x="172989" y="163103"/>
                </a:lnTo>
                <a:lnTo>
                  <a:pt x="186562" y="190500"/>
                </a:lnTo>
                <a:lnTo>
                  <a:pt x="189737" y="190500"/>
                </a:lnTo>
                <a:lnTo>
                  <a:pt x="188757" y="166235"/>
                </a:lnTo>
                <a:lnTo>
                  <a:pt x="188087" y="140874"/>
                </a:lnTo>
                <a:lnTo>
                  <a:pt x="187702" y="114419"/>
                </a:lnTo>
                <a:lnTo>
                  <a:pt x="187579" y="86867"/>
                </a:lnTo>
                <a:lnTo>
                  <a:pt x="187579" y="49911"/>
                </a:lnTo>
                <a:lnTo>
                  <a:pt x="187579" y="41275"/>
                </a:lnTo>
                <a:lnTo>
                  <a:pt x="187198" y="35051"/>
                </a:lnTo>
                <a:lnTo>
                  <a:pt x="186562" y="31241"/>
                </a:lnTo>
                <a:lnTo>
                  <a:pt x="185927" y="27304"/>
                </a:lnTo>
                <a:lnTo>
                  <a:pt x="177926" y="17525"/>
                </a:lnTo>
                <a:lnTo>
                  <a:pt x="175513" y="16128"/>
                </a:lnTo>
                <a:lnTo>
                  <a:pt x="171704" y="14731"/>
                </a:lnTo>
                <a:lnTo>
                  <a:pt x="166243" y="13080"/>
                </a:lnTo>
                <a:lnTo>
                  <a:pt x="166243" y="0"/>
                </a:lnTo>
                <a:lnTo>
                  <a:pt x="241426" y="0"/>
                </a:lnTo>
                <a:lnTo>
                  <a:pt x="241426" y="13080"/>
                </a:lnTo>
                <a:lnTo>
                  <a:pt x="236093" y="14859"/>
                </a:lnTo>
                <a:lnTo>
                  <a:pt x="232282" y="16255"/>
                </a:lnTo>
                <a:lnTo>
                  <a:pt x="230124" y="17525"/>
                </a:lnTo>
                <a:lnTo>
                  <a:pt x="227964" y="18668"/>
                </a:lnTo>
                <a:lnTo>
                  <a:pt x="226060" y="20319"/>
                </a:lnTo>
                <a:lnTo>
                  <a:pt x="219963" y="41528"/>
                </a:lnTo>
                <a:lnTo>
                  <a:pt x="219963" y="49911"/>
                </a:lnTo>
                <a:lnTo>
                  <a:pt x="219963" y="271272"/>
                </a:lnTo>
                <a:lnTo>
                  <a:pt x="169418" y="271272"/>
                </a:lnTo>
                <a:lnTo>
                  <a:pt x="80010" y="116586"/>
                </a:lnTo>
                <a:lnTo>
                  <a:pt x="71558" y="101778"/>
                </a:lnTo>
                <a:lnTo>
                  <a:pt x="64309" y="88614"/>
                </a:lnTo>
                <a:lnTo>
                  <a:pt x="58275" y="77116"/>
                </a:lnTo>
                <a:lnTo>
                  <a:pt x="53467" y="67310"/>
                </a:lnTo>
                <a:lnTo>
                  <a:pt x="51562" y="67310"/>
                </a:lnTo>
                <a:lnTo>
                  <a:pt x="52468" y="89009"/>
                </a:lnTo>
                <a:lnTo>
                  <a:pt x="53101" y="111267"/>
                </a:lnTo>
                <a:lnTo>
                  <a:pt x="53472" y="134121"/>
                </a:lnTo>
                <a:lnTo>
                  <a:pt x="53593" y="157606"/>
                </a:lnTo>
                <a:lnTo>
                  <a:pt x="53593" y="221487"/>
                </a:lnTo>
                <a:lnTo>
                  <a:pt x="53593" y="231521"/>
                </a:lnTo>
                <a:lnTo>
                  <a:pt x="75056" y="258063"/>
                </a:lnTo>
                <a:lnTo>
                  <a:pt x="75056" y="271272"/>
                </a:lnTo>
                <a:lnTo>
                  <a:pt x="0" y="271272"/>
                </a:lnTo>
                <a:lnTo>
                  <a:pt x="0" y="258063"/>
                </a:lnTo>
                <a:lnTo>
                  <a:pt x="4825" y="256793"/>
                </a:lnTo>
                <a:lnTo>
                  <a:pt x="8762" y="255269"/>
                </a:lnTo>
                <a:lnTo>
                  <a:pt x="11556" y="253746"/>
                </a:lnTo>
                <a:lnTo>
                  <a:pt x="14477" y="252094"/>
                </a:lnTo>
                <a:lnTo>
                  <a:pt x="16510" y="249936"/>
                </a:lnTo>
                <a:lnTo>
                  <a:pt x="17906" y="247268"/>
                </a:lnTo>
                <a:lnTo>
                  <a:pt x="19304" y="244601"/>
                </a:lnTo>
                <a:lnTo>
                  <a:pt x="20193" y="241173"/>
                </a:lnTo>
                <a:lnTo>
                  <a:pt x="20574" y="236981"/>
                </a:lnTo>
                <a:lnTo>
                  <a:pt x="21081" y="232917"/>
                </a:lnTo>
                <a:lnTo>
                  <a:pt x="21208" y="227711"/>
                </a:lnTo>
                <a:lnTo>
                  <a:pt x="21208" y="221487"/>
                </a:lnTo>
                <a:lnTo>
                  <a:pt x="21208" y="49656"/>
                </a:lnTo>
                <a:lnTo>
                  <a:pt x="21208" y="39750"/>
                </a:lnTo>
                <a:lnTo>
                  <a:pt x="20827" y="32892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48357" y="431673"/>
            <a:ext cx="104775" cy="271780"/>
          </a:xfrm>
          <a:custGeom>
            <a:avLst/>
            <a:gdLst/>
            <a:ahLst/>
            <a:cxnLst/>
            <a:rect l="l" t="t" r="r" b="b"/>
            <a:pathLst>
              <a:path w="104775" h="271780">
                <a:moveTo>
                  <a:pt x="0" y="0"/>
                </a:moveTo>
                <a:lnTo>
                  <a:pt x="104393" y="0"/>
                </a:lnTo>
                <a:lnTo>
                  <a:pt x="104393" y="13080"/>
                </a:lnTo>
                <a:lnTo>
                  <a:pt x="98932" y="14604"/>
                </a:lnTo>
                <a:lnTo>
                  <a:pt x="94868" y="16128"/>
                </a:lnTo>
                <a:lnTo>
                  <a:pt x="92329" y="17779"/>
                </a:lnTo>
                <a:lnTo>
                  <a:pt x="89788" y="19430"/>
                </a:lnTo>
                <a:lnTo>
                  <a:pt x="87756" y="21462"/>
                </a:lnTo>
                <a:lnTo>
                  <a:pt x="86487" y="23875"/>
                </a:lnTo>
                <a:lnTo>
                  <a:pt x="85217" y="26288"/>
                </a:lnTo>
                <a:lnTo>
                  <a:pt x="84200" y="29337"/>
                </a:lnTo>
                <a:lnTo>
                  <a:pt x="83693" y="33147"/>
                </a:lnTo>
                <a:lnTo>
                  <a:pt x="83185" y="37084"/>
                </a:lnTo>
                <a:lnTo>
                  <a:pt x="82931" y="42672"/>
                </a:lnTo>
                <a:lnTo>
                  <a:pt x="82931" y="50037"/>
                </a:lnTo>
                <a:lnTo>
                  <a:pt x="82931" y="221361"/>
                </a:lnTo>
                <a:lnTo>
                  <a:pt x="82931" y="225932"/>
                </a:lnTo>
                <a:lnTo>
                  <a:pt x="83057" y="230250"/>
                </a:lnTo>
                <a:lnTo>
                  <a:pt x="88392" y="250316"/>
                </a:lnTo>
                <a:lnTo>
                  <a:pt x="89916" y="252094"/>
                </a:lnTo>
                <a:lnTo>
                  <a:pt x="91948" y="253618"/>
                </a:lnTo>
                <a:lnTo>
                  <a:pt x="94615" y="254762"/>
                </a:lnTo>
                <a:lnTo>
                  <a:pt x="97281" y="256031"/>
                </a:lnTo>
                <a:lnTo>
                  <a:pt x="100584" y="257175"/>
                </a:lnTo>
                <a:lnTo>
                  <a:pt x="104393" y="258063"/>
                </a:lnTo>
                <a:lnTo>
                  <a:pt x="104393" y="271272"/>
                </a:lnTo>
                <a:lnTo>
                  <a:pt x="0" y="271272"/>
                </a:lnTo>
                <a:lnTo>
                  <a:pt x="0" y="258063"/>
                </a:lnTo>
                <a:lnTo>
                  <a:pt x="4953" y="256793"/>
                </a:lnTo>
                <a:lnTo>
                  <a:pt x="8890" y="255397"/>
                </a:lnTo>
                <a:lnTo>
                  <a:pt x="11684" y="253873"/>
                </a:lnTo>
                <a:lnTo>
                  <a:pt x="14478" y="252349"/>
                </a:lnTo>
                <a:lnTo>
                  <a:pt x="16637" y="250189"/>
                </a:lnTo>
                <a:lnTo>
                  <a:pt x="21336" y="227711"/>
                </a:lnTo>
                <a:lnTo>
                  <a:pt x="21336" y="221361"/>
                </a:lnTo>
                <a:lnTo>
                  <a:pt x="21336" y="49911"/>
                </a:lnTo>
                <a:lnTo>
                  <a:pt x="21336" y="43561"/>
                </a:lnTo>
                <a:lnTo>
                  <a:pt x="21209" y="38353"/>
                </a:lnTo>
                <a:lnTo>
                  <a:pt x="20828" y="34162"/>
                </a:lnTo>
                <a:lnTo>
                  <a:pt x="20447" y="30099"/>
                </a:lnTo>
                <a:lnTo>
                  <a:pt x="19685" y="26669"/>
                </a:lnTo>
                <a:lnTo>
                  <a:pt x="18287" y="24002"/>
                </a:lnTo>
                <a:lnTo>
                  <a:pt x="16891" y="21209"/>
                </a:lnTo>
                <a:lnTo>
                  <a:pt x="14731" y="19050"/>
                </a:lnTo>
                <a:lnTo>
                  <a:pt x="11937" y="17525"/>
                </a:lnTo>
                <a:lnTo>
                  <a:pt x="9017" y="15875"/>
                </a:lnTo>
                <a:lnTo>
                  <a:pt x="5080" y="14477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24329" y="431673"/>
            <a:ext cx="194310" cy="271780"/>
          </a:xfrm>
          <a:custGeom>
            <a:avLst/>
            <a:gdLst/>
            <a:ahLst/>
            <a:cxnLst/>
            <a:rect l="l" t="t" r="r" b="b"/>
            <a:pathLst>
              <a:path w="194310" h="271780">
                <a:moveTo>
                  <a:pt x="0" y="0"/>
                </a:moveTo>
                <a:lnTo>
                  <a:pt x="104393" y="0"/>
                </a:lnTo>
                <a:lnTo>
                  <a:pt x="104393" y="13080"/>
                </a:lnTo>
                <a:lnTo>
                  <a:pt x="99568" y="14477"/>
                </a:lnTo>
                <a:lnTo>
                  <a:pt x="95884" y="15875"/>
                </a:lnTo>
                <a:lnTo>
                  <a:pt x="93090" y="17399"/>
                </a:lnTo>
                <a:lnTo>
                  <a:pt x="90296" y="18923"/>
                </a:lnTo>
                <a:lnTo>
                  <a:pt x="88137" y="20954"/>
                </a:lnTo>
                <a:lnTo>
                  <a:pt x="86613" y="23622"/>
                </a:lnTo>
                <a:lnTo>
                  <a:pt x="85089" y="26288"/>
                </a:lnTo>
                <a:lnTo>
                  <a:pt x="84073" y="29717"/>
                </a:lnTo>
                <a:lnTo>
                  <a:pt x="83565" y="33909"/>
                </a:lnTo>
                <a:lnTo>
                  <a:pt x="83184" y="38100"/>
                </a:lnTo>
                <a:lnTo>
                  <a:pt x="82931" y="43306"/>
                </a:lnTo>
                <a:lnTo>
                  <a:pt x="82931" y="49656"/>
                </a:lnTo>
                <a:lnTo>
                  <a:pt x="82931" y="247523"/>
                </a:lnTo>
                <a:lnTo>
                  <a:pt x="121412" y="247523"/>
                </a:lnTo>
                <a:lnTo>
                  <a:pt x="129158" y="247523"/>
                </a:lnTo>
                <a:lnTo>
                  <a:pt x="135254" y="246379"/>
                </a:lnTo>
                <a:lnTo>
                  <a:pt x="139953" y="243966"/>
                </a:lnTo>
                <a:lnTo>
                  <a:pt x="144525" y="241553"/>
                </a:lnTo>
                <a:lnTo>
                  <a:pt x="148589" y="237998"/>
                </a:lnTo>
                <a:lnTo>
                  <a:pt x="151891" y="232917"/>
                </a:lnTo>
                <a:lnTo>
                  <a:pt x="155320" y="227964"/>
                </a:lnTo>
                <a:lnTo>
                  <a:pt x="158241" y="221487"/>
                </a:lnTo>
                <a:lnTo>
                  <a:pt x="160654" y="213487"/>
                </a:lnTo>
                <a:lnTo>
                  <a:pt x="163194" y="205486"/>
                </a:lnTo>
                <a:lnTo>
                  <a:pt x="165100" y="197992"/>
                </a:lnTo>
                <a:lnTo>
                  <a:pt x="166496" y="191007"/>
                </a:lnTo>
                <a:lnTo>
                  <a:pt x="193801" y="191007"/>
                </a:lnTo>
                <a:lnTo>
                  <a:pt x="189356" y="271272"/>
                </a:lnTo>
                <a:lnTo>
                  <a:pt x="0" y="271272"/>
                </a:lnTo>
                <a:lnTo>
                  <a:pt x="0" y="258063"/>
                </a:lnTo>
                <a:lnTo>
                  <a:pt x="4952" y="256793"/>
                </a:lnTo>
                <a:lnTo>
                  <a:pt x="8889" y="255269"/>
                </a:lnTo>
                <a:lnTo>
                  <a:pt x="11683" y="253746"/>
                </a:lnTo>
                <a:lnTo>
                  <a:pt x="14477" y="252094"/>
                </a:lnTo>
                <a:lnTo>
                  <a:pt x="16637" y="249936"/>
                </a:lnTo>
                <a:lnTo>
                  <a:pt x="18033" y="247268"/>
                </a:lnTo>
                <a:lnTo>
                  <a:pt x="19431" y="244601"/>
                </a:lnTo>
                <a:lnTo>
                  <a:pt x="20319" y="241173"/>
                </a:lnTo>
                <a:lnTo>
                  <a:pt x="20700" y="236981"/>
                </a:lnTo>
                <a:lnTo>
                  <a:pt x="21081" y="232790"/>
                </a:lnTo>
                <a:lnTo>
                  <a:pt x="21335" y="227456"/>
                </a:lnTo>
                <a:lnTo>
                  <a:pt x="21335" y="221106"/>
                </a:lnTo>
                <a:lnTo>
                  <a:pt x="21335" y="50037"/>
                </a:lnTo>
                <a:lnTo>
                  <a:pt x="21335" y="43814"/>
                </a:lnTo>
                <a:lnTo>
                  <a:pt x="21208" y="38607"/>
                </a:lnTo>
                <a:lnTo>
                  <a:pt x="20827" y="34416"/>
                </a:lnTo>
                <a:lnTo>
                  <a:pt x="20446" y="30099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89632" y="431673"/>
            <a:ext cx="199390" cy="271780"/>
          </a:xfrm>
          <a:custGeom>
            <a:avLst/>
            <a:gdLst/>
            <a:ahLst/>
            <a:cxnLst/>
            <a:rect l="l" t="t" r="r" b="b"/>
            <a:pathLst>
              <a:path w="199389" h="271780">
                <a:moveTo>
                  <a:pt x="0" y="0"/>
                </a:moveTo>
                <a:lnTo>
                  <a:pt x="197104" y="0"/>
                </a:lnTo>
                <a:lnTo>
                  <a:pt x="197104" y="63246"/>
                </a:lnTo>
                <a:lnTo>
                  <a:pt x="169925" y="63246"/>
                </a:lnTo>
                <a:lnTo>
                  <a:pt x="166786" y="54560"/>
                </a:lnTo>
                <a:lnTo>
                  <a:pt x="163861" y="47386"/>
                </a:lnTo>
                <a:lnTo>
                  <a:pt x="147828" y="27177"/>
                </a:lnTo>
                <a:lnTo>
                  <a:pt x="143637" y="24511"/>
                </a:lnTo>
                <a:lnTo>
                  <a:pt x="136398" y="23240"/>
                </a:lnTo>
                <a:lnTo>
                  <a:pt x="126237" y="23240"/>
                </a:lnTo>
                <a:lnTo>
                  <a:pt x="82931" y="23240"/>
                </a:lnTo>
                <a:lnTo>
                  <a:pt x="82931" y="118617"/>
                </a:lnTo>
                <a:lnTo>
                  <a:pt x="109093" y="118617"/>
                </a:lnTo>
                <a:lnTo>
                  <a:pt x="114935" y="118617"/>
                </a:lnTo>
                <a:lnTo>
                  <a:pt x="137287" y="90042"/>
                </a:lnTo>
                <a:lnTo>
                  <a:pt x="159766" y="90042"/>
                </a:lnTo>
                <a:lnTo>
                  <a:pt x="159766" y="170687"/>
                </a:lnTo>
                <a:lnTo>
                  <a:pt x="137287" y="170687"/>
                </a:lnTo>
                <a:lnTo>
                  <a:pt x="135509" y="162940"/>
                </a:lnTo>
                <a:lnTo>
                  <a:pt x="133477" y="157099"/>
                </a:lnTo>
                <a:lnTo>
                  <a:pt x="115316" y="141859"/>
                </a:lnTo>
                <a:lnTo>
                  <a:pt x="109093" y="141859"/>
                </a:lnTo>
                <a:lnTo>
                  <a:pt x="82931" y="141859"/>
                </a:lnTo>
                <a:lnTo>
                  <a:pt x="82931" y="248030"/>
                </a:lnTo>
                <a:lnTo>
                  <a:pt x="125984" y="248030"/>
                </a:lnTo>
                <a:lnTo>
                  <a:pt x="130683" y="248030"/>
                </a:lnTo>
                <a:lnTo>
                  <a:pt x="134619" y="247650"/>
                </a:lnTo>
                <a:lnTo>
                  <a:pt x="137794" y="247014"/>
                </a:lnTo>
                <a:lnTo>
                  <a:pt x="140969" y="246506"/>
                </a:lnTo>
                <a:lnTo>
                  <a:pt x="143764" y="245490"/>
                </a:lnTo>
                <a:lnTo>
                  <a:pt x="146304" y="243966"/>
                </a:lnTo>
                <a:lnTo>
                  <a:pt x="148844" y="242569"/>
                </a:lnTo>
                <a:lnTo>
                  <a:pt x="159639" y="229869"/>
                </a:lnTo>
                <a:lnTo>
                  <a:pt x="161544" y="226949"/>
                </a:lnTo>
                <a:lnTo>
                  <a:pt x="163322" y="223138"/>
                </a:lnTo>
                <a:lnTo>
                  <a:pt x="165354" y="218312"/>
                </a:lnTo>
                <a:lnTo>
                  <a:pt x="167386" y="213613"/>
                </a:lnTo>
                <a:lnTo>
                  <a:pt x="169544" y="207010"/>
                </a:lnTo>
                <a:lnTo>
                  <a:pt x="171958" y="198754"/>
                </a:lnTo>
                <a:lnTo>
                  <a:pt x="199136" y="198754"/>
                </a:lnTo>
                <a:lnTo>
                  <a:pt x="195325" y="271272"/>
                </a:lnTo>
                <a:lnTo>
                  <a:pt x="0" y="271272"/>
                </a:lnTo>
                <a:lnTo>
                  <a:pt x="0" y="258063"/>
                </a:lnTo>
                <a:lnTo>
                  <a:pt x="4953" y="256793"/>
                </a:lnTo>
                <a:lnTo>
                  <a:pt x="8890" y="255397"/>
                </a:lnTo>
                <a:lnTo>
                  <a:pt x="11684" y="253873"/>
                </a:lnTo>
                <a:lnTo>
                  <a:pt x="14478" y="252349"/>
                </a:lnTo>
                <a:lnTo>
                  <a:pt x="16637" y="250189"/>
                </a:lnTo>
                <a:lnTo>
                  <a:pt x="21336" y="227711"/>
                </a:lnTo>
                <a:lnTo>
                  <a:pt x="21336" y="221361"/>
                </a:lnTo>
                <a:lnTo>
                  <a:pt x="21336" y="50037"/>
                </a:lnTo>
                <a:lnTo>
                  <a:pt x="21336" y="43814"/>
                </a:lnTo>
                <a:lnTo>
                  <a:pt x="21209" y="38607"/>
                </a:lnTo>
                <a:lnTo>
                  <a:pt x="20828" y="34416"/>
                </a:lnTo>
                <a:lnTo>
                  <a:pt x="20447" y="30099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03121" y="431673"/>
            <a:ext cx="247650" cy="271780"/>
          </a:xfrm>
          <a:custGeom>
            <a:avLst/>
            <a:gdLst/>
            <a:ahLst/>
            <a:cxnLst/>
            <a:rect l="l" t="t" r="r" b="b"/>
            <a:pathLst>
              <a:path w="247650" h="271780">
                <a:moveTo>
                  <a:pt x="0" y="0"/>
                </a:moveTo>
                <a:lnTo>
                  <a:pt x="103378" y="0"/>
                </a:lnTo>
                <a:lnTo>
                  <a:pt x="119280" y="331"/>
                </a:lnTo>
                <a:lnTo>
                  <a:pt x="158749" y="5206"/>
                </a:lnTo>
                <a:lnTo>
                  <a:pt x="198373" y="21462"/>
                </a:lnTo>
                <a:lnTo>
                  <a:pt x="226314" y="48005"/>
                </a:lnTo>
                <a:lnTo>
                  <a:pt x="242061" y="83819"/>
                </a:lnTo>
                <a:lnTo>
                  <a:pt x="247268" y="129793"/>
                </a:lnTo>
                <a:lnTo>
                  <a:pt x="246816" y="144843"/>
                </a:lnTo>
                <a:lnTo>
                  <a:pt x="240029" y="185419"/>
                </a:lnTo>
                <a:lnTo>
                  <a:pt x="218185" y="227456"/>
                </a:lnTo>
                <a:lnTo>
                  <a:pt x="186562" y="253364"/>
                </a:lnTo>
                <a:lnTo>
                  <a:pt x="143255" y="267588"/>
                </a:lnTo>
                <a:lnTo>
                  <a:pt x="90297" y="271272"/>
                </a:lnTo>
                <a:lnTo>
                  <a:pt x="0" y="271272"/>
                </a:lnTo>
                <a:lnTo>
                  <a:pt x="0" y="258063"/>
                </a:lnTo>
                <a:lnTo>
                  <a:pt x="4953" y="256793"/>
                </a:lnTo>
                <a:lnTo>
                  <a:pt x="8890" y="255397"/>
                </a:lnTo>
                <a:lnTo>
                  <a:pt x="11684" y="253873"/>
                </a:lnTo>
                <a:lnTo>
                  <a:pt x="14478" y="252349"/>
                </a:lnTo>
                <a:lnTo>
                  <a:pt x="16637" y="250189"/>
                </a:lnTo>
                <a:lnTo>
                  <a:pt x="21335" y="227711"/>
                </a:lnTo>
                <a:lnTo>
                  <a:pt x="21335" y="221361"/>
                </a:lnTo>
                <a:lnTo>
                  <a:pt x="21335" y="50037"/>
                </a:lnTo>
                <a:lnTo>
                  <a:pt x="21335" y="43814"/>
                </a:lnTo>
                <a:lnTo>
                  <a:pt x="21209" y="38607"/>
                </a:lnTo>
                <a:lnTo>
                  <a:pt x="20828" y="34416"/>
                </a:lnTo>
                <a:lnTo>
                  <a:pt x="20446" y="30099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461388" y="431673"/>
            <a:ext cx="104775" cy="271780"/>
          </a:xfrm>
          <a:custGeom>
            <a:avLst/>
            <a:gdLst/>
            <a:ahLst/>
            <a:cxnLst/>
            <a:rect l="l" t="t" r="r" b="b"/>
            <a:pathLst>
              <a:path w="104775" h="271780">
                <a:moveTo>
                  <a:pt x="0" y="0"/>
                </a:moveTo>
                <a:lnTo>
                  <a:pt x="104394" y="0"/>
                </a:lnTo>
                <a:lnTo>
                  <a:pt x="104394" y="13080"/>
                </a:lnTo>
                <a:lnTo>
                  <a:pt x="98933" y="14604"/>
                </a:lnTo>
                <a:lnTo>
                  <a:pt x="94869" y="16128"/>
                </a:lnTo>
                <a:lnTo>
                  <a:pt x="92329" y="17779"/>
                </a:lnTo>
                <a:lnTo>
                  <a:pt x="89789" y="19430"/>
                </a:lnTo>
                <a:lnTo>
                  <a:pt x="87757" y="21462"/>
                </a:lnTo>
                <a:lnTo>
                  <a:pt x="82931" y="42672"/>
                </a:lnTo>
                <a:lnTo>
                  <a:pt x="82931" y="50037"/>
                </a:lnTo>
                <a:lnTo>
                  <a:pt x="82931" y="221361"/>
                </a:lnTo>
                <a:lnTo>
                  <a:pt x="82931" y="225932"/>
                </a:lnTo>
                <a:lnTo>
                  <a:pt x="83058" y="230250"/>
                </a:lnTo>
                <a:lnTo>
                  <a:pt x="88392" y="250316"/>
                </a:lnTo>
                <a:lnTo>
                  <a:pt x="89916" y="252094"/>
                </a:lnTo>
                <a:lnTo>
                  <a:pt x="91948" y="253618"/>
                </a:lnTo>
                <a:lnTo>
                  <a:pt x="94615" y="254762"/>
                </a:lnTo>
                <a:lnTo>
                  <a:pt x="97282" y="256031"/>
                </a:lnTo>
                <a:lnTo>
                  <a:pt x="100584" y="257175"/>
                </a:lnTo>
                <a:lnTo>
                  <a:pt x="104394" y="258063"/>
                </a:lnTo>
                <a:lnTo>
                  <a:pt x="104394" y="271272"/>
                </a:lnTo>
                <a:lnTo>
                  <a:pt x="0" y="271272"/>
                </a:lnTo>
                <a:lnTo>
                  <a:pt x="0" y="258063"/>
                </a:lnTo>
                <a:lnTo>
                  <a:pt x="4953" y="256793"/>
                </a:lnTo>
                <a:lnTo>
                  <a:pt x="8890" y="255397"/>
                </a:lnTo>
                <a:lnTo>
                  <a:pt x="11684" y="253873"/>
                </a:lnTo>
                <a:lnTo>
                  <a:pt x="14478" y="252349"/>
                </a:lnTo>
                <a:lnTo>
                  <a:pt x="16637" y="250189"/>
                </a:lnTo>
                <a:lnTo>
                  <a:pt x="21336" y="227711"/>
                </a:lnTo>
                <a:lnTo>
                  <a:pt x="21336" y="221361"/>
                </a:lnTo>
                <a:lnTo>
                  <a:pt x="21336" y="49911"/>
                </a:lnTo>
                <a:lnTo>
                  <a:pt x="21336" y="43561"/>
                </a:lnTo>
                <a:lnTo>
                  <a:pt x="21209" y="38353"/>
                </a:lnTo>
                <a:lnTo>
                  <a:pt x="20828" y="34162"/>
                </a:lnTo>
                <a:lnTo>
                  <a:pt x="20447" y="30099"/>
                </a:lnTo>
                <a:lnTo>
                  <a:pt x="19685" y="26669"/>
                </a:lnTo>
                <a:lnTo>
                  <a:pt x="18288" y="24002"/>
                </a:lnTo>
                <a:lnTo>
                  <a:pt x="16891" y="21209"/>
                </a:lnTo>
                <a:lnTo>
                  <a:pt x="14732" y="19050"/>
                </a:lnTo>
                <a:lnTo>
                  <a:pt x="11938" y="17525"/>
                </a:lnTo>
                <a:lnTo>
                  <a:pt x="9017" y="15875"/>
                </a:lnTo>
                <a:lnTo>
                  <a:pt x="5080" y="14477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81620" y="431673"/>
            <a:ext cx="245745" cy="274955"/>
          </a:xfrm>
          <a:custGeom>
            <a:avLst/>
            <a:gdLst/>
            <a:ahLst/>
            <a:cxnLst/>
            <a:rect l="l" t="t" r="r" b="b"/>
            <a:pathLst>
              <a:path w="245744" h="274955">
                <a:moveTo>
                  <a:pt x="0" y="0"/>
                </a:moveTo>
                <a:lnTo>
                  <a:pt x="104254" y="0"/>
                </a:lnTo>
                <a:lnTo>
                  <a:pt x="104254" y="13080"/>
                </a:lnTo>
                <a:lnTo>
                  <a:pt x="98920" y="14604"/>
                </a:lnTo>
                <a:lnTo>
                  <a:pt x="94856" y="16128"/>
                </a:lnTo>
                <a:lnTo>
                  <a:pt x="92316" y="17779"/>
                </a:lnTo>
                <a:lnTo>
                  <a:pt x="89649" y="19430"/>
                </a:lnTo>
                <a:lnTo>
                  <a:pt x="87756" y="21462"/>
                </a:lnTo>
                <a:lnTo>
                  <a:pt x="86436" y="23875"/>
                </a:lnTo>
                <a:lnTo>
                  <a:pt x="85115" y="26288"/>
                </a:lnTo>
                <a:lnTo>
                  <a:pt x="84188" y="29337"/>
                </a:lnTo>
                <a:lnTo>
                  <a:pt x="83654" y="33147"/>
                </a:lnTo>
                <a:lnTo>
                  <a:pt x="83121" y="37084"/>
                </a:lnTo>
                <a:lnTo>
                  <a:pt x="82854" y="42672"/>
                </a:lnTo>
                <a:lnTo>
                  <a:pt x="82854" y="50037"/>
                </a:lnTo>
                <a:lnTo>
                  <a:pt x="82854" y="181228"/>
                </a:lnTo>
                <a:lnTo>
                  <a:pt x="88633" y="225805"/>
                </a:lnTo>
                <a:lnTo>
                  <a:pt x="106667" y="246125"/>
                </a:lnTo>
                <a:lnTo>
                  <a:pt x="112890" y="249554"/>
                </a:lnTo>
                <a:lnTo>
                  <a:pt x="120891" y="251205"/>
                </a:lnTo>
                <a:lnTo>
                  <a:pt x="130797" y="251205"/>
                </a:lnTo>
                <a:lnTo>
                  <a:pt x="169421" y="233251"/>
                </a:lnTo>
                <a:lnTo>
                  <a:pt x="178797" y="190249"/>
                </a:lnTo>
                <a:lnTo>
                  <a:pt x="179057" y="176656"/>
                </a:lnTo>
                <a:lnTo>
                  <a:pt x="179057" y="49911"/>
                </a:lnTo>
                <a:lnTo>
                  <a:pt x="179057" y="40004"/>
                </a:lnTo>
                <a:lnTo>
                  <a:pt x="157975" y="13080"/>
                </a:lnTo>
                <a:lnTo>
                  <a:pt x="157975" y="0"/>
                </a:lnTo>
                <a:lnTo>
                  <a:pt x="245351" y="0"/>
                </a:lnTo>
                <a:lnTo>
                  <a:pt x="245351" y="13080"/>
                </a:lnTo>
                <a:lnTo>
                  <a:pt x="240652" y="14477"/>
                </a:lnTo>
                <a:lnTo>
                  <a:pt x="236842" y="15875"/>
                </a:lnTo>
                <a:lnTo>
                  <a:pt x="234048" y="17399"/>
                </a:lnTo>
                <a:lnTo>
                  <a:pt x="231254" y="18923"/>
                </a:lnTo>
                <a:lnTo>
                  <a:pt x="229095" y="21081"/>
                </a:lnTo>
                <a:lnTo>
                  <a:pt x="227698" y="23749"/>
                </a:lnTo>
                <a:lnTo>
                  <a:pt x="226301" y="26415"/>
                </a:lnTo>
                <a:lnTo>
                  <a:pt x="225285" y="29972"/>
                </a:lnTo>
                <a:lnTo>
                  <a:pt x="224904" y="34036"/>
                </a:lnTo>
                <a:lnTo>
                  <a:pt x="224523" y="38226"/>
                </a:lnTo>
                <a:lnTo>
                  <a:pt x="224269" y="43561"/>
                </a:lnTo>
                <a:lnTo>
                  <a:pt x="224269" y="49911"/>
                </a:lnTo>
                <a:lnTo>
                  <a:pt x="224269" y="174116"/>
                </a:lnTo>
                <a:lnTo>
                  <a:pt x="220332" y="215264"/>
                </a:lnTo>
                <a:lnTo>
                  <a:pt x="198662" y="253396"/>
                </a:lnTo>
                <a:lnTo>
                  <a:pt x="159372" y="271399"/>
                </a:lnTo>
                <a:lnTo>
                  <a:pt x="124574" y="274447"/>
                </a:lnTo>
                <a:lnTo>
                  <a:pt x="111024" y="274067"/>
                </a:lnTo>
                <a:lnTo>
                  <a:pt x="67616" y="265219"/>
                </a:lnTo>
                <a:lnTo>
                  <a:pt x="34578" y="237759"/>
                </a:lnTo>
                <a:lnTo>
                  <a:pt x="21626" y="191333"/>
                </a:lnTo>
                <a:lnTo>
                  <a:pt x="21259" y="178688"/>
                </a:lnTo>
                <a:lnTo>
                  <a:pt x="21259" y="50037"/>
                </a:lnTo>
                <a:lnTo>
                  <a:pt x="21259" y="43814"/>
                </a:lnTo>
                <a:lnTo>
                  <a:pt x="21094" y="38607"/>
                </a:lnTo>
                <a:lnTo>
                  <a:pt x="20764" y="34416"/>
                </a:lnTo>
                <a:lnTo>
                  <a:pt x="20434" y="30099"/>
                </a:lnTo>
                <a:lnTo>
                  <a:pt x="11823" y="17652"/>
                </a:lnTo>
                <a:lnTo>
                  <a:pt x="8978" y="16001"/>
                </a:lnTo>
                <a:lnTo>
                  <a:pt x="5041" y="14477"/>
                </a:lnTo>
                <a:lnTo>
                  <a:pt x="0" y="1308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282563" y="430276"/>
            <a:ext cx="262890" cy="273050"/>
          </a:xfrm>
          <a:custGeom>
            <a:avLst/>
            <a:gdLst/>
            <a:ahLst/>
            <a:cxnLst/>
            <a:rect l="l" t="t" r="r" b="b"/>
            <a:pathLst>
              <a:path w="262890" h="273050">
                <a:moveTo>
                  <a:pt x="115570" y="0"/>
                </a:moveTo>
                <a:lnTo>
                  <a:pt x="168656" y="0"/>
                </a:lnTo>
                <a:lnTo>
                  <a:pt x="234187" y="222503"/>
                </a:lnTo>
                <a:lnTo>
                  <a:pt x="237109" y="232537"/>
                </a:lnTo>
                <a:lnTo>
                  <a:pt x="239521" y="239522"/>
                </a:lnTo>
                <a:lnTo>
                  <a:pt x="241554" y="243712"/>
                </a:lnTo>
                <a:lnTo>
                  <a:pt x="243586" y="247903"/>
                </a:lnTo>
                <a:lnTo>
                  <a:pt x="246126" y="251206"/>
                </a:lnTo>
                <a:lnTo>
                  <a:pt x="249301" y="253873"/>
                </a:lnTo>
                <a:lnTo>
                  <a:pt x="252476" y="256412"/>
                </a:lnTo>
                <a:lnTo>
                  <a:pt x="256920" y="258318"/>
                </a:lnTo>
                <a:lnTo>
                  <a:pt x="262636" y="259461"/>
                </a:lnTo>
                <a:lnTo>
                  <a:pt x="262636" y="272669"/>
                </a:lnTo>
                <a:lnTo>
                  <a:pt x="152908" y="272669"/>
                </a:lnTo>
                <a:lnTo>
                  <a:pt x="152908" y="259461"/>
                </a:lnTo>
                <a:lnTo>
                  <a:pt x="159892" y="258699"/>
                </a:lnTo>
                <a:lnTo>
                  <a:pt x="164973" y="256794"/>
                </a:lnTo>
                <a:lnTo>
                  <a:pt x="168275" y="253746"/>
                </a:lnTo>
                <a:lnTo>
                  <a:pt x="171576" y="250698"/>
                </a:lnTo>
                <a:lnTo>
                  <a:pt x="173227" y="246379"/>
                </a:lnTo>
                <a:lnTo>
                  <a:pt x="173227" y="240791"/>
                </a:lnTo>
                <a:lnTo>
                  <a:pt x="173227" y="236727"/>
                </a:lnTo>
                <a:lnTo>
                  <a:pt x="172720" y="232156"/>
                </a:lnTo>
                <a:lnTo>
                  <a:pt x="171831" y="227075"/>
                </a:lnTo>
                <a:lnTo>
                  <a:pt x="170941" y="222123"/>
                </a:lnTo>
                <a:lnTo>
                  <a:pt x="169417" y="215773"/>
                </a:lnTo>
                <a:lnTo>
                  <a:pt x="167259" y="208025"/>
                </a:lnTo>
                <a:lnTo>
                  <a:pt x="161925" y="188595"/>
                </a:lnTo>
                <a:lnTo>
                  <a:pt x="77088" y="188595"/>
                </a:lnTo>
                <a:lnTo>
                  <a:pt x="70485" y="207390"/>
                </a:lnTo>
                <a:lnTo>
                  <a:pt x="64135" y="233045"/>
                </a:lnTo>
                <a:lnTo>
                  <a:pt x="64135" y="238633"/>
                </a:lnTo>
                <a:lnTo>
                  <a:pt x="65422" y="247227"/>
                </a:lnTo>
                <a:lnTo>
                  <a:pt x="69294" y="253571"/>
                </a:lnTo>
                <a:lnTo>
                  <a:pt x="75761" y="257653"/>
                </a:lnTo>
                <a:lnTo>
                  <a:pt x="84836" y="259461"/>
                </a:lnTo>
                <a:lnTo>
                  <a:pt x="84836" y="272669"/>
                </a:lnTo>
                <a:lnTo>
                  <a:pt x="0" y="272669"/>
                </a:lnTo>
                <a:lnTo>
                  <a:pt x="0" y="259461"/>
                </a:lnTo>
                <a:lnTo>
                  <a:pt x="4825" y="258952"/>
                </a:lnTo>
                <a:lnTo>
                  <a:pt x="9144" y="257301"/>
                </a:lnTo>
                <a:lnTo>
                  <a:pt x="12826" y="254381"/>
                </a:lnTo>
                <a:lnTo>
                  <a:pt x="16637" y="251460"/>
                </a:lnTo>
                <a:lnTo>
                  <a:pt x="19938" y="247396"/>
                </a:lnTo>
                <a:lnTo>
                  <a:pt x="22987" y="242443"/>
                </a:lnTo>
                <a:lnTo>
                  <a:pt x="26035" y="237362"/>
                </a:lnTo>
                <a:lnTo>
                  <a:pt x="29337" y="230124"/>
                </a:lnTo>
                <a:lnTo>
                  <a:pt x="32765" y="220725"/>
                </a:lnTo>
                <a:lnTo>
                  <a:pt x="11557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40677" y="428498"/>
            <a:ext cx="241300" cy="278130"/>
          </a:xfrm>
          <a:custGeom>
            <a:avLst/>
            <a:gdLst/>
            <a:ahLst/>
            <a:cxnLst/>
            <a:rect l="l" t="t" r="r" b="b"/>
            <a:pathLst>
              <a:path w="241300" h="278130">
                <a:moveTo>
                  <a:pt x="121793" y="0"/>
                </a:moveTo>
                <a:lnTo>
                  <a:pt x="173815" y="8493"/>
                </a:lnTo>
                <a:lnTo>
                  <a:pt x="211074" y="34036"/>
                </a:lnTo>
                <a:lnTo>
                  <a:pt x="233362" y="76406"/>
                </a:lnTo>
                <a:lnTo>
                  <a:pt x="240792" y="135254"/>
                </a:lnTo>
                <a:lnTo>
                  <a:pt x="240244" y="153425"/>
                </a:lnTo>
                <a:lnTo>
                  <a:pt x="232028" y="199771"/>
                </a:lnTo>
                <a:lnTo>
                  <a:pt x="214526" y="234703"/>
                </a:lnTo>
                <a:lnTo>
                  <a:pt x="178772" y="264773"/>
                </a:lnTo>
                <a:lnTo>
                  <a:pt x="130762" y="277100"/>
                </a:lnTo>
                <a:lnTo>
                  <a:pt x="117094" y="277622"/>
                </a:lnTo>
                <a:lnTo>
                  <a:pt x="89683" y="275480"/>
                </a:lnTo>
                <a:lnTo>
                  <a:pt x="45817" y="258387"/>
                </a:lnTo>
                <a:lnTo>
                  <a:pt x="16502" y="224214"/>
                </a:lnTo>
                <a:lnTo>
                  <a:pt x="1833" y="173057"/>
                </a:lnTo>
                <a:lnTo>
                  <a:pt x="0" y="141097"/>
                </a:lnTo>
                <a:lnTo>
                  <a:pt x="883" y="119542"/>
                </a:lnTo>
                <a:lnTo>
                  <a:pt x="7983" y="81339"/>
                </a:lnTo>
                <a:lnTo>
                  <a:pt x="31781" y="36766"/>
                </a:lnTo>
                <a:lnTo>
                  <a:pt x="70483" y="9269"/>
                </a:lnTo>
                <a:lnTo>
                  <a:pt x="12179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725670" y="428498"/>
            <a:ext cx="196215" cy="278130"/>
          </a:xfrm>
          <a:custGeom>
            <a:avLst/>
            <a:gdLst/>
            <a:ahLst/>
            <a:cxnLst/>
            <a:rect l="l" t="t" r="r" b="b"/>
            <a:pathLst>
              <a:path w="196214" h="278130">
                <a:moveTo>
                  <a:pt x="125602" y="0"/>
                </a:moveTo>
                <a:lnTo>
                  <a:pt x="170189" y="3468"/>
                </a:lnTo>
                <a:lnTo>
                  <a:pt x="195960" y="9398"/>
                </a:lnTo>
                <a:lnTo>
                  <a:pt x="195960" y="66928"/>
                </a:lnTo>
                <a:lnTo>
                  <a:pt x="168909" y="66928"/>
                </a:lnTo>
                <a:lnTo>
                  <a:pt x="166191" y="56447"/>
                </a:lnTo>
                <a:lnTo>
                  <a:pt x="162782" y="47466"/>
                </a:lnTo>
                <a:lnTo>
                  <a:pt x="126872" y="23240"/>
                </a:lnTo>
                <a:lnTo>
                  <a:pt x="112111" y="25122"/>
                </a:lnTo>
                <a:lnTo>
                  <a:pt x="79375" y="53339"/>
                </a:lnTo>
                <a:lnTo>
                  <a:pt x="67262" y="90741"/>
                </a:lnTo>
                <a:lnTo>
                  <a:pt x="63245" y="142621"/>
                </a:lnTo>
                <a:lnTo>
                  <a:pt x="64154" y="168481"/>
                </a:lnTo>
                <a:lnTo>
                  <a:pt x="71497" y="210200"/>
                </a:lnTo>
                <a:lnTo>
                  <a:pt x="96075" y="247268"/>
                </a:lnTo>
                <a:lnTo>
                  <a:pt x="121030" y="254380"/>
                </a:lnTo>
                <a:lnTo>
                  <a:pt x="130682" y="254380"/>
                </a:lnTo>
                <a:lnTo>
                  <a:pt x="138556" y="252729"/>
                </a:lnTo>
                <a:lnTo>
                  <a:pt x="144652" y="249427"/>
                </a:lnTo>
                <a:lnTo>
                  <a:pt x="150749" y="246252"/>
                </a:lnTo>
                <a:lnTo>
                  <a:pt x="168782" y="207390"/>
                </a:lnTo>
                <a:lnTo>
                  <a:pt x="195960" y="207390"/>
                </a:lnTo>
                <a:lnTo>
                  <a:pt x="195960" y="267588"/>
                </a:lnTo>
                <a:lnTo>
                  <a:pt x="185245" y="269994"/>
                </a:lnTo>
                <a:lnTo>
                  <a:pt x="146887" y="276228"/>
                </a:lnTo>
                <a:lnTo>
                  <a:pt x="118490" y="277622"/>
                </a:lnTo>
                <a:lnTo>
                  <a:pt x="98774" y="276673"/>
                </a:lnTo>
                <a:lnTo>
                  <a:pt x="51053" y="262636"/>
                </a:lnTo>
                <a:lnTo>
                  <a:pt x="19514" y="231775"/>
                </a:lnTo>
                <a:lnTo>
                  <a:pt x="3127" y="183578"/>
                </a:lnTo>
                <a:lnTo>
                  <a:pt x="0" y="141477"/>
                </a:lnTo>
                <a:lnTo>
                  <a:pt x="924" y="120642"/>
                </a:lnTo>
                <a:lnTo>
                  <a:pt x="8251" y="83113"/>
                </a:lnTo>
                <a:lnTo>
                  <a:pt x="32702" y="38226"/>
                </a:lnTo>
                <a:lnTo>
                  <a:pt x="72560" y="9697"/>
                </a:lnTo>
                <a:lnTo>
                  <a:pt x="106556" y="1073"/>
                </a:lnTo>
                <a:lnTo>
                  <a:pt x="12560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42840" y="428498"/>
            <a:ext cx="241300" cy="278130"/>
          </a:xfrm>
          <a:custGeom>
            <a:avLst/>
            <a:gdLst/>
            <a:ahLst/>
            <a:cxnLst/>
            <a:rect l="l" t="t" r="r" b="b"/>
            <a:pathLst>
              <a:path w="241300" h="278130">
                <a:moveTo>
                  <a:pt x="121793" y="0"/>
                </a:moveTo>
                <a:lnTo>
                  <a:pt x="173815" y="8493"/>
                </a:lnTo>
                <a:lnTo>
                  <a:pt x="211074" y="34036"/>
                </a:lnTo>
                <a:lnTo>
                  <a:pt x="233362" y="76406"/>
                </a:lnTo>
                <a:lnTo>
                  <a:pt x="240792" y="135254"/>
                </a:lnTo>
                <a:lnTo>
                  <a:pt x="240244" y="153425"/>
                </a:lnTo>
                <a:lnTo>
                  <a:pt x="232029" y="199771"/>
                </a:lnTo>
                <a:lnTo>
                  <a:pt x="214526" y="234703"/>
                </a:lnTo>
                <a:lnTo>
                  <a:pt x="178772" y="264773"/>
                </a:lnTo>
                <a:lnTo>
                  <a:pt x="130762" y="277100"/>
                </a:lnTo>
                <a:lnTo>
                  <a:pt x="117094" y="277622"/>
                </a:lnTo>
                <a:lnTo>
                  <a:pt x="89683" y="275480"/>
                </a:lnTo>
                <a:lnTo>
                  <a:pt x="45817" y="258387"/>
                </a:lnTo>
                <a:lnTo>
                  <a:pt x="16502" y="224214"/>
                </a:lnTo>
                <a:lnTo>
                  <a:pt x="1833" y="173057"/>
                </a:lnTo>
                <a:lnTo>
                  <a:pt x="0" y="141097"/>
                </a:lnTo>
                <a:lnTo>
                  <a:pt x="883" y="119542"/>
                </a:lnTo>
                <a:lnTo>
                  <a:pt x="7983" y="81339"/>
                </a:lnTo>
                <a:lnTo>
                  <a:pt x="31781" y="36766"/>
                </a:lnTo>
                <a:lnTo>
                  <a:pt x="70483" y="9269"/>
                </a:lnTo>
                <a:lnTo>
                  <a:pt x="12179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16248" y="428498"/>
            <a:ext cx="241300" cy="278130"/>
          </a:xfrm>
          <a:custGeom>
            <a:avLst/>
            <a:gdLst/>
            <a:ahLst/>
            <a:cxnLst/>
            <a:rect l="l" t="t" r="r" b="b"/>
            <a:pathLst>
              <a:path w="241300" h="278130">
                <a:moveTo>
                  <a:pt x="121792" y="0"/>
                </a:moveTo>
                <a:lnTo>
                  <a:pt x="173815" y="8493"/>
                </a:lnTo>
                <a:lnTo>
                  <a:pt x="211074" y="34036"/>
                </a:lnTo>
                <a:lnTo>
                  <a:pt x="233362" y="76406"/>
                </a:lnTo>
                <a:lnTo>
                  <a:pt x="240791" y="135254"/>
                </a:lnTo>
                <a:lnTo>
                  <a:pt x="240244" y="153425"/>
                </a:lnTo>
                <a:lnTo>
                  <a:pt x="232028" y="199771"/>
                </a:lnTo>
                <a:lnTo>
                  <a:pt x="214526" y="234703"/>
                </a:lnTo>
                <a:lnTo>
                  <a:pt x="178772" y="264773"/>
                </a:lnTo>
                <a:lnTo>
                  <a:pt x="130762" y="277100"/>
                </a:lnTo>
                <a:lnTo>
                  <a:pt x="117093" y="277622"/>
                </a:lnTo>
                <a:lnTo>
                  <a:pt x="89683" y="275480"/>
                </a:lnTo>
                <a:lnTo>
                  <a:pt x="45817" y="258387"/>
                </a:lnTo>
                <a:lnTo>
                  <a:pt x="16502" y="224214"/>
                </a:lnTo>
                <a:lnTo>
                  <a:pt x="1833" y="173057"/>
                </a:lnTo>
                <a:lnTo>
                  <a:pt x="0" y="141097"/>
                </a:lnTo>
                <a:lnTo>
                  <a:pt x="883" y="119542"/>
                </a:lnTo>
                <a:lnTo>
                  <a:pt x="7983" y="81339"/>
                </a:lnTo>
                <a:lnTo>
                  <a:pt x="31781" y="36766"/>
                </a:lnTo>
                <a:lnTo>
                  <a:pt x="70483" y="9269"/>
                </a:lnTo>
                <a:lnTo>
                  <a:pt x="1217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998342" y="428498"/>
            <a:ext cx="177800" cy="278130"/>
          </a:xfrm>
          <a:custGeom>
            <a:avLst/>
            <a:gdLst/>
            <a:ahLst/>
            <a:cxnLst/>
            <a:rect l="l" t="t" r="r" b="b"/>
            <a:pathLst>
              <a:path w="177800" h="278130">
                <a:moveTo>
                  <a:pt x="104520" y="0"/>
                </a:moveTo>
                <a:lnTo>
                  <a:pt x="146591" y="3026"/>
                </a:lnTo>
                <a:lnTo>
                  <a:pt x="175006" y="8509"/>
                </a:lnTo>
                <a:lnTo>
                  <a:pt x="175006" y="66166"/>
                </a:lnTo>
                <a:lnTo>
                  <a:pt x="147827" y="66166"/>
                </a:lnTo>
                <a:lnTo>
                  <a:pt x="145801" y="58741"/>
                </a:lnTo>
                <a:lnTo>
                  <a:pt x="143525" y="52101"/>
                </a:lnTo>
                <a:lnTo>
                  <a:pt x="123570" y="27686"/>
                </a:lnTo>
                <a:lnTo>
                  <a:pt x="117729" y="24764"/>
                </a:lnTo>
                <a:lnTo>
                  <a:pt x="110362" y="23240"/>
                </a:lnTo>
                <a:lnTo>
                  <a:pt x="101473" y="23240"/>
                </a:lnTo>
                <a:lnTo>
                  <a:pt x="93980" y="23240"/>
                </a:lnTo>
                <a:lnTo>
                  <a:pt x="61975" y="50546"/>
                </a:lnTo>
                <a:lnTo>
                  <a:pt x="61975" y="58038"/>
                </a:lnTo>
                <a:lnTo>
                  <a:pt x="61975" y="65659"/>
                </a:lnTo>
                <a:lnTo>
                  <a:pt x="87260" y="98633"/>
                </a:lnTo>
                <a:lnTo>
                  <a:pt x="112013" y="112902"/>
                </a:lnTo>
                <a:lnTo>
                  <a:pt x="123563" y="119185"/>
                </a:lnTo>
                <a:lnTo>
                  <a:pt x="156995" y="144033"/>
                </a:lnTo>
                <a:lnTo>
                  <a:pt x="176101" y="179974"/>
                </a:lnTo>
                <a:lnTo>
                  <a:pt x="177800" y="197865"/>
                </a:lnTo>
                <a:lnTo>
                  <a:pt x="177087" y="209726"/>
                </a:lnTo>
                <a:lnTo>
                  <a:pt x="160158" y="248789"/>
                </a:lnTo>
                <a:lnTo>
                  <a:pt x="122211" y="272157"/>
                </a:lnTo>
                <a:lnTo>
                  <a:pt x="83438" y="277622"/>
                </a:lnTo>
                <a:lnTo>
                  <a:pt x="73169" y="277479"/>
                </a:lnTo>
                <a:lnTo>
                  <a:pt x="30360" y="274052"/>
                </a:lnTo>
                <a:lnTo>
                  <a:pt x="0" y="268604"/>
                </a:lnTo>
                <a:lnTo>
                  <a:pt x="0" y="207390"/>
                </a:lnTo>
                <a:lnTo>
                  <a:pt x="27177" y="207390"/>
                </a:lnTo>
                <a:lnTo>
                  <a:pt x="30081" y="218461"/>
                </a:lnTo>
                <a:lnTo>
                  <a:pt x="33829" y="228044"/>
                </a:lnTo>
                <a:lnTo>
                  <a:pt x="67300" y="253644"/>
                </a:lnTo>
                <a:lnTo>
                  <a:pt x="77850" y="254380"/>
                </a:lnTo>
                <a:lnTo>
                  <a:pt x="85598" y="254380"/>
                </a:lnTo>
                <a:lnTo>
                  <a:pt x="92709" y="252984"/>
                </a:lnTo>
                <a:lnTo>
                  <a:pt x="98932" y="250316"/>
                </a:lnTo>
                <a:lnTo>
                  <a:pt x="105156" y="247650"/>
                </a:lnTo>
                <a:lnTo>
                  <a:pt x="110108" y="243459"/>
                </a:lnTo>
                <a:lnTo>
                  <a:pt x="113918" y="237489"/>
                </a:lnTo>
                <a:lnTo>
                  <a:pt x="117729" y="231648"/>
                </a:lnTo>
                <a:lnTo>
                  <a:pt x="119506" y="224281"/>
                </a:lnTo>
                <a:lnTo>
                  <a:pt x="119506" y="215391"/>
                </a:lnTo>
                <a:lnTo>
                  <a:pt x="119506" y="207137"/>
                </a:lnTo>
                <a:lnTo>
                  <a:pt x="117982" y="200025"/>
                </a:lnTo>
                <a:lnTo>
                  <a:pt x="114934" y="194055"/>
                </a:lnTo>
                <a:lnTo>
                  <a:pt x="111887" y="187960"/>
                </a:lnTo>
                <a:lnTo>
                  <a:pt x="80631" y="164032"/>
                </a:lnTo>
                <a:lnTo>
                  <a:pt x="64535" y="155636"/>
                </a:lnTo>
                <a:lnTo>
                  <a:pt x="57340" y="151653"/>
                </a:lnTo>
                <a:lnTo>
                  <a:pt x="22732" y="125094"/>
                </a:lnTo>
                <a:lnTo>
                  <a:pt x="5365" y="90439"/>
                </a:lnTo>
                <a:lnTo>
                  <a:pt x="4190" y="76326"/>
                </a:lnTo>
                <a:lnTo>
                  <a:pt x="4933" y="64587"/>
                </a:lnTo>
                <a:lnTo>
                  <a:pt x="23018" y="26749"/>
                </a:lnTo>
                <a:lnTo>
                  <a:pt x="63265" y="4982"/>
                </a:lnTo>
                <a:lnTo>
                  <a:pt x="89848" y="549"/>
                </a:lnTo>
                <a:lnTo>
                  <a:pt x="10452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23340" y="428498"/>
            <a:ext cx="231140" cy="278130"/>
          </a:xfrm>
          <a:custGeom>
            <a:avLst/>
            <a:gdLst/>
            <a:ahLst/>
            <a:cxnLst/>
            <a:rect l="l" t="t" r="r" b="b"/>
            <a:pathLst>
              <a:path w="231140" h="278130">
                <a:moveTo>
                  <a:pt x="127152" y="0"/>
                </a:moveTo>
                <a:lnTo>
                  <a:pt x="148461" y="664"/>
                </a:lnTo>
                <a:lnTo>
                  <a:pt x="168878" y="2651"/>
                </a:lnTo>
                <a:lnTo>
                  <a:pt x="188399" y="5947"/>
                </a:lnTo>
                <a:lnTo>
                  <a:pt x="207022" y="10540"/>
                </a:lnTo>
                <a:lnTo>
                  <a:pt x="207022" y="66928"/>
                </a:lnTo>
                <a:lnTo>
                  <a:pt x="179806" y="66928"/>
                </a:lnTo>
                <a:lnTo>
                  <a:pt x="177441" y="59098"/>
                </a:lnTo>
                <a:lnTo>
                  <a:pt x="174917" y="52197"/>
                </a:lnTo>
                <a:lnTo>
                  <a:pt x="148120" y="24764"/>
                </a:lnTo>
                <a:lnTo>
                  <a:pt x="140208" y="23240"/>
                </a:lnTo>
                <a:lnTo>
                  <a:pt x="130530" y="23240"/>
                </a:lnTo>
                <a:lnTo>
                  <a:pt x="88615" y="42191"/>
                </a:lnTo>
                <a:lnTo>
                  <a:pt x="68095" y="87685"/>
                </a:lnTo>
                <a:lnTo>
                  <a:pt x="63182" y="140335"/>
                </a:lnTo>
                <a:lnTo>
                  <a:pt x="63549" y="157099"/>
                </a:lnTo>
                <a:lnTo>
                  <a:pt x="69037" y="200532"/>
                </a:lnTo>
                <a:lnTo>
                  <a:pt x="86918" y="240156"/>
                </a:lnTo>
                <a:lnTo>
                  <a:pt x="116624" y="254380"/>
                </a:lnTo>
                <a:lnTo>
                  <a:pt x="124796" y="253716"/>
                </a:lnTo>
                <a:lnTo>
                  <a:pt x="150278" y="221230"/>
                </a:lnTo>
                <a:lnTo>
                  <a:pt x="150799" y="203073"/>
                </a:lnTo>
                <a:lnTo>
                  <a:pt x="150799" y="193039"/>
                </a:lnTo>
                <a:lnTo>
                  <a:pt x="141262" y="166750"/>
                </a:lnTo>
                <a:lnTo>
                  <a:pt x="139014" y="165353"/>
                </a:lnTo>
                <a:lnTo>
                  <a:pt x="135039" y="163829"/>
                </a:lnTo>
                <a:lnTo>
                  <a:pt x="129336" y="162178"/>
                </a:lnTo>
                <a:lnTo>
                  <a:pt x="129336" y="148971"/>
                </a:lnTo>
                <a:lnTo>
                  <a:pt x="231063" y="148971"/>
                </a:lnTo>
                <a:lnTo>
                  <a:pt x="231063" y="162178"/>
                </a:lnTo>
                <a:lnTo>
                  <a:pt x="224447" y="164084"/>
                </a:lnTo>
                <a:lnTo>
                  <a:pt x="219938" y="166369"/>
                </a:lnTo>
                <a:lnTo>
                  <a:pt x="217563" y="168910"/>
                </a:lnTo>
                <a:lnTo>
                  <a:pt x="215176" y="171450"/>
                </a:lnTo>
                <a:lnTo>
                  <a:pt x="213550" y="174751"/>
                </a:lnTo>
                <a:lnTo>
                  <a:pt x="212686" y="178942"/>
                </a:lnTo>
                <a:lnTo>
                  <a:pt x="211836" y="183134"/>
                </a:lnTo>
                <a:lnTo>
                  <a:pt x="211404" y="188975"/>
                </a:lnTo>
                <a:lnTo>
                  <a:pt x="211404" y="196468"/>
                </a:lnTo>
                <a:lnTo>
                  <a:pt x="211404" y="271399"/>
                </a:lnTo>
                <a:lnTo>
                  <a:pt x="182791" y="277367"/>
                </a:lnTo>
                <a:lnTo>
                  <a:pt x="169278" y="263016"/>
                </a:lnTo>
                <a:lnTo>
                  <a:pt x="157022" y="269424"/>
                </a:lnTo>
                <a:lnTo>
                  <a:pt x="143895" y="273986"/>
                </a:lnTo>
                <a:lnTo>
                  <a:pt x="129900" y="276715"/>
                </a:lnTo>
                <a:lnTo>
                  <a:pt x="115036" y="277622"/>
                </a:lnTo>
                <a:lnTo>
                  <a:pt x="87876" y="275502"/>
                </a:lnTo>
                <a:lnTo>
                  <a:pt x="44613" y="258548"/>
                </a:lnTo>
                <a:lnTo>
                  <a:pt x="16035" y="224589"/>
                </a:lnTo>
                <a:lnTo>
                  <a:pt x="1781" y="173293"/>
                </a:lnTo>
                <a:lnTo>
                  <a:pt x="0" y="141097"/>
                </a:lnTo>
                <a:lnTo>
                  <a:pt x="633" y="123547"/>
                </a:lnTo>
                <a:lnTo>
                  <a:pt x="10134" y="77469"/>
                </a:lnTo>
                <a:lnTo>
                  <a:pt x="29745" y="42108"/>
                </a:lnTo>
                <a:lnTo>
                  <a:pt x="67786" y="12372"/>
                </a:lnTo>
                <a:lnTo>
                  <a:pt x="114448" y="498"/>
                </a:lnTo>
                <a:lnTo>
                  <a:pt x="12715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02437" y="1000150"/>
            <a:ext cx="8133080" cy="49034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7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Cambria"/>
                <a:cs typeface="Cambria"/>
              </a:rPr>
              <a:t>Document </a:t>
            </a:r>
            <a:r>
              <a:rPr sz="2800" spc="-15" dirty="0">
                <a:latin typeface="Cambria"/>
                <a:cs typeface="Cambria"/>
              </a:rPr>
              <a:t>legibly </a:t>
            </a:r>
            <a:r>
              <a:rPr sz="2800" spc="-5" dirty="0">
                <a:latin typeface="Cambria"/>
                <a:cs typeface="Cambria"/>
              </a:rPr>
              <a:t>or </a:t>
            </a:r>
            <a:r>
              <a:rPr sz="2800" spc="-10" dirty="0">
                <a:latin typeface="Cambria"/>
                <a:cs typeface="Cambria"/>
              </a:rPr>
              <a:t>print </a:t>
            </a:r>
            <a:r>
              <a:rPr sz="2800" spc="-15" dirty="0">
                <a:latin typeface="Cambria"/>
                <a:cs typeface="Cambria"/>
              </a:rPr>
              <a:t>neatly </a:t>
            </a:r>
            <a:r>
              <a:rPr sz="2800" spc="-5" dirty="0">
                <a:latin typeface="Cambria"/>
                <a:cs typeface="Cambria"/>
              </a:rPr>
              <a:t>in un </a:t>
            </a:r>
            <a:r>
              <a:rPr sz="2800" spc="-10" dirty="0">
                <a:latin typeface="Cambria"/>
                <a:cs typeface="Cambria"/>
              </a:rPr>
              <a:t>erasable</a:t>
            </a:r>
            <a:r>
              <a:rPr sz="2800" spc="7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ink</a:t>
            </a:r>
            <a:endParaRPr sz="2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Cambria"/>
                <a:cs typeface="Cambria"/>
              </a:rPr>
              <a:t>Use </a:t>
            </a:r>
            <a:r>
              <a:rPr sz="2800" spc="-10" dirty="0">
                <a:latin typeface="Cambria"/>
                <a:cs typeface="Cambria"/>
              </a:rPr>
              <a:t>correct </a:t>
            </a:r>
            <a:r>
              <a:rPr sz="2800" spc="-15" dirty="0">
                <a:latin typeface="Cambria"/>
                <a:cs typeface="Cambria"/>
              </a:rPr>
              <a:t>grammar </a:t>
            </a:r>
            <a:r>
              <a:rPr sz="2800" spc="-10" dirty="0">
                <a:latin typeface="Cambria"/>
                <a:cs typeface="Cambria"/>
              </a:rPr>
              <a:t>and</a:t>
            </a:r>
            <a:r>
              <a:rPr sz="2800" spc="4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spelling</a:t>
            </a:r>
            <a:endParaRPr sz="2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40" dirty="0">
                <a:latin typeface="Cambria"/>
                <a:cs typeface="Cambria"/>
              </a:rPr>
              <a:t>Avoid </a:t>
            </a:r>
            <a:r>
              <a:rPr sz="2800" spc="-15" dirty="0">
                <a:latin typeface="Cambria"/>
                <a:cs typeface="Cambria"/>
              </a:rPr>
              <a:t>wordiness </a:t>
            </a:r>
            <a:r>
              <a:rPr sz="2800" spc="-5" dirty="0">
                <a:latin typeface="Cambria"/>
                <a:cs typeface="Cambria"/>
              </a:rPr>
              <a:t>that </a:t>
            </a:r>
            <a:r>
              <a:rPr sz="2800" spc="-10" dirty="0">
                <a:latin typeface="Cambria"/>
                <a:cs typeface="Cambria"/>
              </a:rPr>
              <a:t>creates</a:t>
            </a:r>
            <a:r>
              <a:rPr sz="2800" spc="50" dirty="0">
                <a:latin typeface="Cambria"/>
                <a:cs typeface="Cambria"/>
              </a:rPr>
              <a:t> </a:t>
            </a:r>
            <a:r>
              <a:rPr sz="2800" spc="-10" dirty="0">
                <a:latin typeface="Cambria"/>
                <a:cs typeface="Cambria"/>
              </a:rPr>
              <a:t>redundancy</a:t>
            </a:r>
            <a:endParaRPr sz="2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5" dirty="0">
                <a:latin typeface="Cambria"/>
                <a:cs typeface="Cambria"/>
              </a:rPr>
              <a:t>Use </a:t>
            </a:r>
            <a:r>
              <a:rPr sz="2800" spc="-15" dirty="0">
                <a:latin typeface="Cambria"/>
                <a:cs typeface="Cambria"/>
              </a:rPr>
              <a:t>phrases </a:t>
            </a:r>
            <a:r>
              <a:rPr sz="2800" spc="-5" dirty="0">
                <a:latin typeface="Cambria"/>
                <a:cs typeface="Cambria"/>
              </a:rPr>
              <a:t>instead of sentences </a:t>
            </a:r>
            <a:r>
              <a:rPr sz="2800" spc="-15" dirty="0">
                <a:latin typeface="Cambria"/>
                <a:cs typeface="Cambria"/>
              </a:rPr>
              <a:t>to record </a:t>
            </a:r>
            <a:r>
              <a:rPr sz="2800" spc="-5" dirty="0">
                <a:latin typeface="Cambria"/>
                <a:cs typeface="Cambria"/>
              </a:rPr>
              <a:t>data</a:t>
            </a:r>
            <a:endParaRPr sz="2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20" dirty="0">
                <a:latin typeface="Cambria"/>
                <a:cs typeface="Cambria"/>
              </a:rPr>
              <a:t>Record </a:t>
            </a:r>
            <a:r>
              <a:rPr sz="2800" spc="-5" dirty="0">
                <a:latin typeface="Cambria"/>
                <a:cs typeface="Cambria"/>
              </a:rPr>
              <a:t>data findings </a:t>
            </a:r>
            <a:r>
              <a:rPr sz="2800" spc="-20" dirty="0">
                <a:latin typeface="Cambria"/>
                <a:cs typeface="Cambria"/>
              </a:rPr>
              <a:t>objectively </a:t>
            </a:r>
            <a:r>
              <a:rPr sz="2800" spc="-10" dirty="0">
                <a:latin typeface="Cambria"/>
                <a:cs typeface="Cambria"/>
              </a:rPr>
              <a:t>with</a:t>
            </a:r>
            <a:r>
              <a:rPr sz="2800" spc="50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sequence</a:t>
            </a:r>
            <a:endParaRPr sz="28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</a:tabLst>
            </a:pPr>
            <a:r>
              <a:rPr sz="2800" spc="-40" dirty="0">
                <a:latin typeface="Cambria"/>
                <a:cs typeface="Cambria"/>
              </a:rPr>
              <a:t>Avoid </a:t>
            </a:r>
            <a:r>
              <a:rPr sz="2800" spc="-5" dirty="0">
                <a:latin typeface="Cambria"/>
                <a:cs typeface="Cambria"/>
              </a:rPr>
              <a:t>short </a:t>
            </a:r>
            <a:r>
              <a:rPr sz="2800" spc="-10" dirty="0">
                <a:latin typeface="Cambria"/>
                <a:cs typeface="Cambria"/>
              </a:rPr>
              <a:t>form </a:t>
            </a:r>
            <a:r>
              <a:rPr sz="2800" spc="-5" dirty="0">
                <a:latin typeface="Cambria"/>
                <a:cs typeface="Cambria"/>
              </a:rPr>
              <a:t>of</a:t>
            </a:r>
            <a:r>
              <a:rPr sz="2800" spc="55" dirty="0">
                <a:latin typeface="Cambria"/>
                <a:cs typeface="Cambria"/>
              </a:rPr>
              <a:t> </a:t>
            </a:r>
            <a:r>
              <a:rPr sz="2800" spc="-20" dirty="0">
                <a:latin typeface="Cambria"/>
                <a:cs typeface="Cambria"/>
              </a:rPr>
              <a:t>words</a:t>
            </a:r>
            <a:endParaRPr sz="2800">
              <a:latin typeface="Cambria"/>
              <a:cs typeface="Cambria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  <a:tab pos="1553210" algn="l"/>
                <a:tab pos="3147695" algn="l"/>
                <a:tab pos="5151755" algn="l"/>
                <a:tab pos="5914390" algn="l"/>
                <a:tab pos="7119620" algn="l"/>
                <a:tab pos="7753350" algn="l"/>
              </a:tabLst>
            </a:pPr>
            <a:r>
              <a:rPr sz="2800" spc="-50" dirty="0">
                <a:latin typeface="Cambria"/>
                <a:cs typeface="Cambria"/>
              </a:rPr>
              <a:t>R</a:t>
            </a:r>
            <a:r>
              <a:rPr sz="2800" spc="-5" dirty="0">
                <a:latin typeface="Cambria"/>
                <a:cs typeface="Cambria"/>
              </a:rPr>
              <a:t>ec</a:t>
            </a:r>
            <a:r>
              <a:rPr sz="2800" dirty="0">
                <a:latin typeface="Cambria"/>
                <a:cs typeface="Cambria"/>
              </a:rPr>
              <a:t>o</a:t>
            </a:r>
            <a:r>
              <a:rPr sz="2800" spc="-50" dirty="0">
                <a:latin typeface="Cambria"/>
                <a:cs typeface="Cambria"/>
              </a:rPr>
              <a:t>r</a:t>
            </a:r>
            <a:r>
              <a:rPr sz="2800" spc="-5" dirty="0">
                <a:latin typeface="Cambria"/>
                <a:cs typeface="Cambria"/>
              </a:rPr>
              <a:t>d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co</a:t>
            </a:r>
            <a:r>
              <a:rPr sz="2800" dirty="0">
                <a:latin typeface="Cambria"/>
                <a:cs typeface="Cambria"/>
              </a:rPr>
              <a:t>m</a:t>
            </a:r>
            <a:r>
              <a:rPr sz="2800" spc="-10" dirty="0">
                <a:latin typeface="Cambria"/>
                <a:cs typeface="Cambria"/>
              </a:rPr>
              <a:t>ple</a:t>
            </a:r>
            <a:r>
              <a:rPr sz="2800" spc="-20" dirty="0">
                <a:latin typeface="Cambria"/>
                <a:cs typeface="Cambria"/>
              </a:rPr>
              <a:t>t</a:t>
            </a:r>
            <a:r>
              <a:rPr sz="2800" spc="-5" dirty="0">
                <a:latin typeface="Cambria"/>
                <a:cs typeface="Cambria"/>
              </a:rPr>
              <a:t>e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15" dirty="0">
                <a:latin typeface="Cambria"/>
                <a:cs typeface="Cambria"/>
              </a:rPr>
              <a:t>i</a:t>
            </a:r>
            <a:r>
              <a:rPr sz="2800" spc="-10" dirty="0">
                <a:latin typeface="Cambria"/>
                <a:cs typeface="Cambria"/>
              </a:rPr>
              <a:t>n</a:t>
            </a:r>
            <a:r>
              <a:rPr sz="2800" spc="-40" dirty="0">
                <a:latin typeface="Cambria"/>
                <a:cs typeface="Cambria"/>
              </a:rPr>
              <a:t>f</a:t>
            </a:r>
            <a:r>
              <a:rPr sz="2800" spc="-5" dirty="0">
                <a:latin typeface="Cambria"/>
                <a:cs typeface="Cambria"/>
              </a:rPr>
              <a:t>ormat</a:t>
            </a:r>
            <a:r>
              <a:rPr sz="2800" dirty="0">
                <a:latin typeface="Cambria"/>
                <a:cs typeface="Cambria"/>
              </a:rPr>
              <a:t>i</a:t>
            </a:r>
            <a:r>
              <a:rPr sz="2800" spc="-5" dirty="0">
                <a:latin typeface="Cambria"/>
                <a:cs typeface="Cambria"/>
              </a:rPr>
              <a:t>on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10" dirty="0">
                <a:latin typeface="Cambria"/>
                <a:cs typeface="Cambria"/>
              </a:rPr>
              <a:t>an</a:t>
            </a:r>
            <a:r>
              <a:rPr sz="2800" spc="-5" dirty="0">
                <a:latin typeface="Cambria"/>
                <a:cs typeface="Cambria"/>
              </a:rPr>
              <a:t>d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deta</a:t>
            </a:r>
            <a:r>
              <a:rPr sz="2800" dirty="0">
                <a:latin typeface="Cambria"/>
                <a:cs typeface="Cambria"/>
              </a:rPr>
              <a:t>i</a:t>
            </a:r>
            <a:r>
              <a:rPr sz="2800" spc="-10" dirty="0">
                <a:latin typeface="Cambria"/>
                <a:cs typeface="Cambria"/>
              </a:rPr>
              <a:t>l</a:t>
            </a:r>
            <a:r>
              <a:rPr sz="2800" spc="-5" dirty="0">
                <a:latin typeface="Cambria"/>
                <a:cs typeface="Cambria"/>
              </a:rPr>
              <a:t>s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35" dirty="0">
                <a:latin typeface="Cambria"/>
                <a:cs typeface="Cambria"/>
              </a:rPr>
              <a:t>f</a:t>
            </a:r>
            <a:r>
              <a:rPr sz="2800" spc="-5" dirty="0">
                <a:latin typeface="Cambria"/>
                <a:cs typeface="Cambria"/>
              </a:rPr>
              <a:t>or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10" dirty="0">
                <a:latin typeface="Cambria"/>
                <a:cs typeface="Cambria"/>
              </a:rPr>
              <a:t>all  </a:t>
            </a:r>
            <a:r>
              <a:rPr sz="2800" spc="-5" dirty="0">
                <a:latin typeface="Cambria"/>
                <a:cs typeface="Cambria"/>
              </a:rPr>
              <a:t>client </a:t>
            </a:r>
            <a:r>
              <a:rPr sz="2800" spc="-10" dirty="0">
                <a:latin typeface="Cambria"/>
                <a:cs typeface="Cambria"/>
              </a:rPr>
              <a:t>symptoms </a:t>
            </a:r>
            <a:r>
              <a:rPr sz="2800" spc="-5" dirty="0">
                <a:latin typeface="Cambria"/>
                <a:cs typeface="Cambria"/>
              </a:rPr>
              <a:t>or</a:t>
            </a:r>
            <a:r>
              <a:rPr sz="2800" spc="15" dirty="0">
                <a:latin typeface="Cambria"/>
                <a:cs typeface="Cambria"/>
              </a:rPr>
              <a:t> </a:t>
            </a:r>
            <a:r>
              <a:rPr sz="2800" spc="-5" dirty="0">
                <a:latin typeface="Cambria"/>
                <a:cs typeface="Cambria"/>
              </a:rPr>
              <a:t>experiences</a:t>
            </a:r>
            <a:endParaRPr sz="2800">
              <a:latin typeface="Cambria"/>
              <a:cs typeface="Cambria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69642"/>
              <a:buFont typeface="Wingdings"/>
              <a:buChar char=""/>
              <a:tabLst>
                <a:tab pos="287020" algn="l"/>
                <a:tab pos="1670685" algn="l"/>
                <a:tab pos="3193415" algn="l"/>
                <a:tab pos="4013200" algn="l"/>
                <a:tab pos="4859020" algn="l"/>
                <a:tab pos="6159500" algn="l"/>
              </a:tabLst>
            </a:pPr>
            <a:r>
              <a:rPr sz="2800" spc="-10" dirty="0">
                <a:latin typeface="Cambria"/>
                <a:cs typeface="Cambria"/>
              </a:rPr>
              <a:t>Su</a:t>
            </a:r>
            <a:r>
              <a:rPr sz="2800" dirty="0">
                <a:latin typeface="Cambria"/>
                <a:cs typeface="Cambria"/>
              </a:rPr>
              <a:t>p</a:t>
            </a:r>
            <a:r>
              <a:rPr sz="2800" spc="-10" dirty="0">
                <a:latin typeface="Cambria"/>
                <a:cs typeface="Cambria"/>
              </a:rPr>
              <a:t>por</a:t>
            </a:r>
            <a:r>
              <a:rPr sz="2800" spc="-5" dirty="0">
                <a:latin typeface="Cambria"/>
                <a:cs typeface="Cambria"/>
              </a:rPr>
              <a:t>t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o</a:t>
            </a:r>
            <a:r>
              <a:rPr sz="2800" dirty="0">
                <a:latin typeface="Cambria"/>
                <a:cs typeface="Cambria"/>
              </a:rPr>
              <a:t>b</a:t>
            </a:r>
            <a:r>
              <a:rPr sz="2800" spc="-10" dirty="0">
                <a:latin typeface="Cambria"/>
                <a:cs typeface="Cambria"/>
              </a:rPr>
              <a:t>je</a:t>
            </a:r>
            <a:r>
              <a:rPr sz="2800" dirty="0">
                <a:latin typeface="Cambria"/>
                <a:cs typeface="Cambria"/>
              </a:rPr>
              <a:t>c</a:t>
            </a:r>
            <a:r>
              <a:rPr sz="2800" spc="-10" dirty="0">
                <a:latin typeface="Cambria"/>
                <a:cs typeface="Cambria"/>
              </a:rPr>
              <a:t>t</a:t>
            </a:r>
            <a:r>
              <a:rPr sz="2800" spc="-65" dirty="0">
                <a:latin typeface="Cambria"/>
                <a:cs typeface="Cambria"/>
              </a:rPr>
              <a:t>i</a:t>
            </a:r>
            <a:r>
              <a:rPr sz="2800" spc="-70" dirty="0">
                <a:latin typeface="Cambria"/>
                <a:cs typeface="Cambria"/>
              </a:rPr>
              <a:t>v</a:t>
            </a:r>
            <a:r>
              <a:rPr sz="2800" spc="-5" dirty="0">
                <a:latin typeface="Cambria"/>
                <a:cs typeface="Cambria"/>
              </a:rPr>
              <a:t>e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data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10" dirty="0">
                <a:latin typeface="Cambria"/>
                <a:cs typeface="Cambria"/>
              </a:rPr>
              <a:t>wit</a:t>
            </a:r>
            <a:r>
              <a:rPr sz="2800" spc="-5" dirty="0">
                <a:latin typeface="Cambria"/>
                <a:cs typeface="Cambria"/>
              </a:rPr>
              <a:t>h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speci</a:t>
            </a:r>
            <a:r>
              <a:rPr sz="2800" dirty="0">
                <a:latin typeface="Cambria"/>
                <a:cs typeface="Cambria"/>
              </a:rPr>
              <a:t>f</a:t>
            </a:r>
            <a:r>
              <a:rPr sz="2800" spc="-5" dirty="0">
                <a:latin typeface="Cambria"/>
                <a:cs typeface="Cambria"/>
              </a:rPr>
              <a:t>ic</a:t>
            </a:r>
            <a:r>
              <a:rPr sz="2800" dirty="0">
                <a:latin typeface="Cambria"/>
                <a:cs typeface="Cambria"/>
              </a:rPr>
              <a:t>	</a:t>
            </a:r>
            <a:r>
              <a:rPr sz="2800" spc="-5" dirty="0">
                <a:latin typeface="Cambria"/>
                <a:cs typeface="Cambria"/>
              </a:rPr>
              <a:t>obser</a:t>
            </a:r>
            <a:r>
              <a:rPr sz="2800" spc="-75" dirty="0">
                <a:latin typeface="Cambria"/>
                <a:cs typeface="Cambria"/>
              </a:rPr>
              <a:t>v</a:t>
            </a:r>
            <a:r>
              <a:rPr sz="2800" spc="-10" dirty="0">
                <a:latin typeface="Cambria"/>
                <a:cs typeface="Cambria"/>
              </a:rPr>
              <a:t>ati</a:t>
            </a:r>
            <a:r>
              <a:rPr sz="2800" spc="-5" dirty="0">
                <a:latin typeface="Cambria"/>
                <a:cs typeface="Cambria"/>
              </a:rPr>
              <a:t>o</a:t>
            </a:r>
            <a:r>
              <a:rPr sz="2800" spc="-10" dirty="0">
                <a:latin typeface="Cambria"/>
                <a:cs typeface="Cambria"/>
              </a:rPr>
              <a:t>ns  </a:t>
            </a:r>
            <a:r>
              <a:rPr sz="2800" spc="-5" dirty="0">
                <a:latin typeface="Cambria"/>
                <a:cs typeface="Cambria"/>
              </a:rPr>
              <a:t>obtained during </a:t>
            </a:r>
            <a:r>
              <a:rPr sz="2800" spc="-15" dirty="0">
                <a:latin typeface="Cambria"/>
                <a:cs typeface="Cambria"/>
              </a:rPr>
              <a:t>physical</a:t>
            </a:r>
            <a:r>
              <a:rPr sz="2800" spc="15" dirty="0">
                <a:latin typeface="Cambria"/>
                <a:cs typeface="Cambria"/>
              </a:rPr>
              <a:t> </a:t>
            </a:r>
            <a:r>
              <a:rPr sz="2800" spc="-15" dirty="0">
                <a:latin typeface="Cambria"/>
                <a:cs typeface="Cambria"/>
              </a:rPr>
              <a:t>examination</a:t>
            </a:r>
            <a:endParaRPr sz="28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3275" y="688848"/>
            <a:ext cx="8252459" cy="172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14985" y="437895"/>
            <a:ext cx="8229066" cy="3300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25490" y="576706"/>
            <a:ext cx="93472" cy="955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77428" y="489838"/>
            <a:ext cx="67310" cy="104775"/>
          </a:xfrm>
          <a:custGeom>
            <a:avLst/>
            <a:gdLst/>
            <a:ahLst/>
            <a:cxnLst/>
            <a:rect l="l" t="t" r="r" b="b"/>
            <a:pathLst>
              <a:path w="67309" h="104775">
                <a:moveTo>
                  <a:pt x="37211" y="0"/>
                </a:moveTo>
                <a:lnTo>
                  <a:pt x="0" y="104648"/>
                </a:lnTo>
                <a:lnTo>
                  <a:pt x="66928" y="104648"/>
                </a:lnTo>
                <a:lnTo>
                  <a:pt x="3721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58328" y="489838"/>
            <a:ext cx="67310" cy="104775"/>
          </a:xfrm>
          <a:custGeom>
            <a:avLst/>
            <a:gdLst/>
            <a:ahLst/>
            <a:cxnLst/>
            <a:rect l="l" t="t" r="r" b="b"/>
            <a:pathLst>
              <a:path w="67309" h="104775">
                <a:moveTo>
                  <a:pt x="37211" y="0"/>
                </a:moveTo>
                <a:lnTo>
                  <a:pt x="0" y="104648"/>
                </a:lnTo>
                <a:lnTo>
                  <a:pt x="66928" y="104648"/>
                </a:lnTo>
                <a:lnTo>
                  <a:pt x="3721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0554" y="489838"/>
            <a:ext cx="67310" cy="104775"/>
          </a:xfrm>
          <a:custGeom>
            <a:avLst/>
            <a:gdLst/>
            <a:ahLst/>
            <a:cxnLst/>
            <a:rect l="l" t="t" r="r" b="b"/>
            <a:pathLst>
              <a:path w="67309" h="104775">
                <a:moveTo>
                  <a:pt x="37211" y="0"/>
                </a:moveTo>
                <a:lnTo>
                  <a:pt x="0" y="104648"/>
                </a:lnTo>
                <a:lnTo>
                  <a:pt x="66979" y="104648"/>
                </a:lnTo>
                <a:lnTo>
                  <a:pt x="3721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16901" y="458216"/>
            <a:ext cx="103124" cy="2194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4860" y="458216"/>
            <a:ext cx="77470" cy="1130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15161" y="458216"/>
            <a:ext cx="76326" cy="114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43175" y="455294"/>
            <a:ext cx="116078" cy="2254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68416" y="457200"/>
            <a:ext cx="53975" cy="78740"/>
          </a:xfrm>
          <a:custGeom>
            <a:avLst/>
            <a:gdLst/>
            <a:ahLst/>
            <a:cxnLst/>
            <a:rect l="l" t="t" r="r" b="b"/>
            <a:pathLst>
              <a:path w="53975" h="78740">
                <a:moveTo>
                  <a:pt x="28702" y="0"/>
                </a:moveTo>
                <a:lnTo>
                  <a:pt x="23495" y="0"/>
                </a:lnTo>
                <a:lnTo>
                  <a:pt x="18669" y="1270"/>
                </a:lnTo>
                <a:lnTo>
                  <a:pt x="14350" y="3683"/>
                </a:lnTo>
                <a:lnTo>
                  <a:pt x="10033" y="6096"/>
                </a:lnTo>
                <a:lnTo>
                  <a:pt x="6477" y="9778"/>
                </a:lnTo>
                <a:lnTo>
                  <a:pt x="3937" y="14859"/>
                </a:lnTo>
                <a:lnTo>
                  <a:pt x="1270" y="19812"/>
                </a:lnTo>
                <a:lnTo>
                  <a:pt x="0" y="26035"/>
                </a:lnTo>
                <a:lnTo>
                  <a:pt x="0" y="33400"/>
                </a:lnTo>
                <a:lnTo>
                  <a:pt x="0" y="41021"/>
                </a:lnTo>
                <a:lnTo>
                  <a:pt x="17525" y="78739"/>
                </a:lnTo>
                <a:lnTo>
                  <a:pt x="26096" y="73025"/>
                </a:lnTo>
                <a:lnTo>
                  <a:pt x="51514" y="41814"/>
                </a:lnTo>
                <a:lnTo>
                  <a:pt x="53721" y="28701"/>
                </a:lnTo>
                <a:lnTo>
                  <a:pt x="53721" y="19938"/>
                </a:lnTo>
                <a:lnTo>
                  <a:pt x="51435" y="12953"/>
                </a:lnTo>
                <a:lnTo>
                  <a:pt x="46862" y="7747"/>
                </a:lnTo>
                <a:lnTo>
                  <a:pt x="42291" y="2666"/>
                </a:lnTo>
                <a:lnTo>
                  <a:pt x="36195" y="0"/>
                </a:lnTo>
                <a:lnTo>
                  <a:pt x="2870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10728" y="441070"/>
            <a:ext cx="219075" cy="254000"/>
          </a:xfrm>
          <a:custGeom>
            <a:avLst/>
            <a:gdLst/>
            <a:ahLst/>
            <a:cxnLst/>
            <a:rect l="l" t="t" r="r" b="b"/>
            <a:pathLst>
              <a:path w="219075" h="254000">
                <a:moveTo>
                  <a:pt x="0" y="0"/>
                </a:moveTo>
                <a:lnTo>
                  <a:pt x="218948" y="0"/>
                </a:lnTo>
                <a:lnTo>
                  <a:pt x="218948" y="65277"/>
                </a:lnTo>
                <a:lnTo>
                  <a:pt x="193548" y="65277"/>
                </a:lnTo>
                <a:lnTo>
                  <a:pt x="191135" y="56895"/>
                </a:lnTo>
                <a:lnTo>
                  <a:pt x="189229" y="50673"/>
                </a:lnTo>
                <a:lnTo>
                  <a:pt x="187960" y="46736"/>
                </a:lnTo>
                <a:lnTo>
                  <a:pt x="186563" y="42671"/>
                </a:lnTo>
                <a:lnTo>
                  <a:pt x="185039" y="39369"/>
                </a:lnTo>
                <a:lnTo>
                  <a:pt x="183388" y="36575"/>
                </a:lnTo>
                <a:lnTo>
                  <a:pt x="181737" y="33781"/>
                </a:lnTo>
                <a:lnTo>
                  <a:pt x="179958" y="31368"/>
                </a:lnTo>
                <a:lnTo>
                  <a:pt x="178053" y="29590"/>
                </a:lnTo>
                <a:lnTo>
                  <a:pt x="176149" y="27686"/>
                </a:lnTo>
                <a:lnTo>
                  <a:pt x="174244" y="26162"/>
                </a:lnTo>
                <a:lnTo>
                  <a:pt x="172085" y="25145"/>
                </a:lnTo>
                <a:lnTo>
                  <a:pt x="170052" y="24002"/>
                </a:lnTo>
                <a:lnTo>
                  <a:pt x="167386" y="23113"/>
                </a:lnTo>
                <a:lnTo>
                  <a:pt x="164211" y="22605"/>
                </a:lnTo>
                <a:lnTo>
                  <a:pt x="161036" y="21970"/>
                </a:lnTo>
                <a:lnTo>
                  <a:pt x="156972" y="21716"/>
                </a:lnTo>
                <a:lnTo>
                  <a:pt x="151892" y="21716"/>
                </a:lnTo>
                <a:lnTo>
                  <a:pt x="138429" y="21716"/>
                </a:lnTo>
                <a:lnTo>
                  <a:pt x="138429" y="207263"/>
                </a:lnTo>
                <a:lnTo>
                  <a:pt x="138429" y="213740"/>
                </a:lnTo>
                <a:lnTo>
                  <a:pt x="138683" y="218820"/>
                </a:lnTo>
                <a:lnTo>
                  <a:pt x="138938" y="222250"/>
                </a:lnTo>
                <a:lnTo>
                  <a:pt x="139319" y="225678"/>
                </a:lnTo>
                <a:lnTo>
                  <a:pt x="140080" y="228345"/>
                </a:lnTo>
                <a:lnTo>
                  <a:pt x="141097" y="230504"/>
                </a:lnTo>
                <a:lnTo>
                  <a:pt x="141986" y="232537"/>
                </a:lnTo>
                <a:lnTo>
                  <a:pt x="143255" y="234314"/>
                </a:lnTo>
                <a:lnTo>
                  <a:pt x="144652" y="235584"/>
                </a:lnTo>
                <a:lnTo>
                  <a:pt x="146050" y="236854"/>
                </a:lnTo>
                <a:lnTo>
                  <a:pt x="148081" y="238125"/>
                </a:lnTo>
                <a:lnTo>
                  <a:pt x="150622" y="239140"/>
                </a:lnTo>
                <a:lnTo>
                  <a:pt x="153162" y="240156"/>
                </a:lnTo>
                <a:lnTo>
                  <a:pt x="156591" y="241045"/>
                </a:lnTo>
                <a:lnTo>
                  <a:pt x="160908" y="241680"/>
                </a:lnTo>
                <a:lnTo>
                  <a:pt x="160908" y="253873"/>
                </a:lnTo>
                <a:lnTo>
                  <a:pt x="58293" y="253873"/>
                </a:lnTo>
                <a:lnTo>
                  <a:pt x="58293" y="241680"/>
                </a:lnTo>
                <a:lnTo>
                  <a:pt x="63500" y="240791"/>
                </a:lnTo>
                <a:lnTo>
                  <a:pt x="67564" y="239649"/>
                </a:lnTo>
                <a:lnTo>
                  <a:pt x="80772" y="213232"/>
                </a:lnTo>
                <a:lnTo>
                  <a:pt x="80772" y="207263"/>
                </a:lnTo>
                <a:lnTo>
                  <a:pt x="80772" y="21716"/>
                </a:lnTo>
                <a:lnTo>
                  <a:pt x="65658" y="21716"/>
                </a:lnTo>
                <a:lnTo>
                  <a:pt x="58293" y="21716"/>
                </a:lnTo>
                <a:lnTo>
                  <a:pt x="52577" y="22605"/>
                </a:lnTo>
                <a:lnTo>
                  <a:pt x="48641" y="24383"/>
                </a:lnTo>
                <a:lnTo>
                  <a:pt x="44576" y="26034"/>
                </a:lnTo>
                <a:lnTo>
                  <a:pt x="41148" y="28828"/>
                </a:lnTo>
                <a:lnTo>
                  <a:pt x="38226" y="32512"/>
                </a:lnTo>
                <a:lnTo>
                  <a:pt x="35305" y="36321"/>
                </a:lnTo>
                <a:lnTo>
                  <a:pt x="32766" y="41275"/>
                </a:lnTo>
                <a:lnTo>
                  <a:pt x="30733" y="47498"/>
                </a:lnTo>
                <a:lnTo>
                  <a:pt x="28575" y="53720"/>
                </a:lnTo>
                <a:lnTo>
                  <a:pt x="26924" y="59689"/>
                </a:lnTo>
                <a:lnTo>
                  <a:pt x="25526" y="65277"/>
                </a:lnTo>
                <a:lnTo>
                  <a:pt x="0" y="6527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43876" y="441070"/>
            <a:ext cx="231775" cy="254000"/>
          </a:xfrm>
          <a:custGeom>
            <a:avLst/>
            <a:gdLst/>
            <a:ahLst/>
            <a:cxnLst/>
            <a:rect l="l" t="t" r="r" b="b"/>
            <a:pathLst>
              <a:path w="231775" h="254000">
                <a:moveTo>
                  <a:pt x="0" y="0"/>
                </a:moveTo>
                <a:lnTo>
                  <a:pt x="96774" y="0"/>
                </a:lnTo>
                <a:lnTo>
                  <a:pt x="111658" y="307"/>
                </a:lnTo>
                <a:lnTo>
                  <a:pt x="158813" y="7564"/>
                </a:lnTo>
                <a:lnTo>
                  <a:pt x="193387" y="25544"/>
                </a:lnTo>
                <a:lnTo>
                  <a:pt x="220487" y="60467"/>
                </a:lnTo>
                <a:lnTo>
                  <a:pt x="230219" y="98647"/>
                </a:lnTo>
                <a:lnTo>
                  <a:pt x="231394" y="121412"/>
                </a:lnTo>
                <a:lnTo>
                  <a:pt x="230985" y="135604"/>
                </a:lnTo>
                <a:lnTo>
                  <a:pt x="224663" y="173608"/>
                </a:lnTo>
                <a:lnTo>
                  <a:pt x="204343" y="212978"/>
                </a:lnTo>
                <a:lnTo>
                  <a:pt x="174625" y="237236"/>
                </a:lnTo>
                <a:lnTo>
                  <a:pt x="134112" y="250570"/>
                </a:lnTo>
                <a:lnTo>
                  <a:pt x="84454" y="253873"/>
                </a:lnTo>
                <a:lnTo>
                  <a:pt x="0" y="253873"/>
                </a:lnTo>
                <a:lnTo>
                  <a:pt x="0" y="241680"/>
                </a:lnTo>
                <a:lnTo>
                  <a:pt x="4572" y="240411"/>
                </a:lnTo>
                <a:lnTo>
                  <a:pt x="8254" y="239013"/>
                </a:lnTo>
                <a:lnTo>
                  <a:pt x="10922" y="237616"/>
                </a:lnTo>
                <a:lnTo>
                  <a:pt x="13589" y="236219"/>
                </a:lnTo>
                <a:lnTo>
                  <a:pt x="15494" y="234187"/>
                </a:lnTo>
                <a:lnTo>
                  <a:pt x="16891" y="231648"/>
                </a:lnTo>
                <a:lnTo>
                  <a:pt x="18160" y="229107"/>
                </a:lnTo>
                <a:lnTo>
                  <a:pt x="19050" y="225932"/>
                </a:lnTo>
                <a:lnTo>
                  <a:pt x="19303" y="221995"/>
                </a:lnTo>
                <a:lnTo>
                  <a:pt x="19684" y="218058"/>
                </a:lnTo>
                <a:lnTo>
                  <a:pt x="19939" y="213232"/>
                </a:lnTo>
                <a:lnTo>
                  <a:pt x="19939" y="207263"/>
                </a:lnTo>
                <a:lnTo>
                  <a:pt x="19939" y="46862"/>
                </a:lnTo>
                <a:lnTo>
                  <a:pt x="19939" y="41020"/>
                </a:lnTo>
                <a:lnTo>
                  <a:pt x="19812" y="36194"/>
                </a:lnTo>
                <a:lnTo>
                  <a:pt x="19430" y="32130"/>
                </a:lnTo>
                <a:lnTo>
                  <a:pt x="19176" y="28193"/>
                </a:lnTo>
                <a:lnTo>
                  <a:pt x="11049" y="16509"/>
                </a:lnTo>
                <a:lnTo>
                  <a:pt x="8381" y="14858"/>
                </a:lnTo>
                <a:lnTo>
                  <a:pt x="4699" y="13462"/>
                </a:lnTo>
                <a:lnTo>
                  <a:pt x="0" y="1231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40196" y="433451"/>
            <a:ext cx="1889886" cy="33909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80385" y="433451"/>
            <a:ext cx="2081403" cy="33909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51835" y="441070"/>
            <a:ext cx="234950" cy="254000"/>
          </a:xfrm>
          <a:custGeom>
            <a:avLst/>
            <a:gdLst/>
            <a:ahLst/>
            <a:cxnLst/>
            <a:rect l="l" t="t" r="r" b="b"/>
            <a:pathLst>
              <a:path w="234950" h="254000">
                <a:moveTo>
                  <a:pt x="0" y="0"/>
                </a:moveTo>
                <a:lnTo>
                  <a:pt x="108457" y="0"/>
                </a:lnTo>
                <a:lnTo>
                  <a:pt x="119006" y="190"/>
                </a:lnTo>
                <a:lnTo>
                  <a:pt x="160162" y="6937"/>
                </a:lnTo>
                <a:lnTo>
                  <a:pt x="188975" y="25526"/>
                </a:lnTo>
                <a:lnTo>
                  <a:pt x="193547" y="30861"/>
                </a:lnTo>
                <a:lnTo>
                  <a:pt x="196976" y="36956"/>
                </a:lnTo>
                <a:lnTo>
                  <a:pt x="199389" y="43941"/>
                </a:lnTo>
                <a:lnTo>
                  <a:pt x="201802" y="51053"/>
                </a:lnTo>
                <a:lnTo>
                  <a:pt x="202945" y="59181"/>
                </a:lnTo>
                <a:lnTo>
                  <a:pt x="202945" y="68452"/>
                </a:lnTo>
                <a:lnTo>
                  <a:pt x="193093" y="105910"/>
                </a:lnTo>
                <a:lnTo>
                  <a:pt x="158785" y="133788"/>
                </a:lnTo>
                <a:lnTo>
                  <a:pt x="150113" y="137667"/>
                </a:lnTo>
                <a:lnTo>
                  <a:pt x="150113" y="139573"/>
                </a:lnTo>
                <a:lnTo>
                  <a:pt x="181530" y="166687"/>
                </a:lnTo>
                <a:lnTo>
                  <a:pt x="200913" y="205866"/>
                </a:lnTo>
                <a:lnTo>
                  <a:pt x="204817" y="213818"/>
                </a:lnTo>
                <a:lnTo>
                  <a:pt x="234822" y="241680"/>
                </a:lnTo>
                <a:lnTo>
                  <a:pt x="234822" y="253873"/>
                </a:lnTo>
                <a:lnTo>
                  <a:pt x="163194" y="253873"/>
                </a:lnTo>
                <a:lnTo>
                  <a:pt x="157599" y="245538"/>
                </a:lnTo>
                <a:lnTo>
                  <a:pt x="151669" y="235394"/>
                </a:lnTo>
                <a:lnTo>
                  <a:pt x="145407" y="223440"/>
                </a:lnTo>
                <a:lnTo>
                  <a:pt x="138811" y="209676"/>
                </a:lnTo>
                <a:lnTo>
                  <a:pt x="124332" y="177800"/>
                </a:lnTo>
                <a:lnTo>
                  <a:pt x="119887" y="168401"/>
                </a:lnTo>
                <a:lnTo>
                  <a:pt x="103505" y="149605"/>
                </a:lnTo>
                <a:lnTo>
                  <a:pt x="100202" y="148081"/>
                </a:lnTo>
                <a:lnTo>
                  <a:pt x="95250" y="147319"/>
                </a:lnTo>
                <a:lnTo>
                  <a:pt x="88391" y="147319"/>
                </a:lnTo>
                <a:lnTo>
                  <a:pt x="77596" y="147319"/>
                </a:lnTo>
                <a:lnTo>
                  <a:pt x="77596" y="207263"/>
                </a:lnTo>
                <a:lnTo>
                  <a:pt x="77596" y="216534"/>
                </a:lnTo>
                <a:lnTo>
                  <a:pt x="77977" y="223012"/>
                </a:lnTo>
                <a:lnTo>
                  <a:pt x="97662" y="241680"/>
                </a:lnTo>
                <a:lnTo>
                  <a:pt x="97662" y="253873"/>
                </a:lnTo>
                <a:lnTo>
                  <a:pt x="0" y="253873"/>
                </a:lnTo>
                <a:lnTo>
                  <a:pt x="0" y="241680"/>
                </a:lnTo>
                <a:lnTo>
                  <a:pt x="4571" y="240411"/>
                </a:lnTo>
                <a:lnTo>
                  <a:pt x="8255" y="239013"/>
                </a:lnTo>
                <a:lnTo>
                  <a:pt x="10921" y="237616"/>
                </a:lnTo>
                <a:lnTo>
                  <a:pt x="13588" y="236219"/>
                </a:lnTo>
                <a:lnTo>
                  <a:pt x="15493" y="234187"/>
                </a:lnTo>
                <a:lnTo>
                  <a:pt x="16890" y="231648"/>
                </a:lnTo>
                <a:lnTo>
                  <a:pt x="18161" y="229107"/>
                </a:lnTo>
                <a:lnTo>
                  <a:pt x="19050" y="225932"/>
                </a:lnTo>
                <a:lnTo>
                  <a:pt x="19303" y="221995"/>
                </a:lnTo>
                <a:lnTo>
                  <a:pt x="19684" y="218058"/>
                </a:lnTo>
                <a:lnTo>
                  <a:pt x="19938" y="213232"/>
                </a:lnTo>
                <a:lnTo>
                  <a:pt x="19938" y="207263"/>
                </a:lnTo>
                <a:lnTo>
                  <a:pt x="19938" y="46862"/>
                </a:lnTo>
                <a:lnTo>
                  <a:pt x="19938" y="41020"/>
                </a:lnTo>
                <a:lnTo>
                  <a:pt x="19812" y="36194"/>
                </a:lnTo>
                <a:lnTo>
                  <a:pt x="19431" y="32130"/>
                </a:lnTo>
                <a:lnTo>
                  <a:pt x="19176" y="28193"/>
                </a:lnTo>
                <a:lnTo>
                  <a:pt x="11049" y="16509"/>
                </a:lnTo>
                <a:lnTo>
                  <a:pt x="8381" y="14858"/>
                </a:lnTo>
                <a:lnTo>
                  <a:pt x="4699" y="13462"/>
                </a:lnTo>
                <a:lnTo>
                  <a:pt x="0" y="1231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3967" y="441070"/>
            <a:ext cx="180340" cy="254000"/>
          </a:xfrm>
          <a:custGeom>
            <a:avLst/>
            <a:gdLst/>
            <a:ahLst/>
            <a:cxnLst/>
            <a:rect l="l" t="t" r="r" b="b"/>
            <a:pathLst>
              <a:path w="180339" h="254000">
                <a:moveTo>
                  <a:pt x="0" y="0"/>
                </a:moveTo>
                <a:lnTo>
                  <a:pt x="179958" y="0"/>
                </a:lnTo>
                <a:lnTo>
                  <a:pt x="179958" y="59181"/>
                </a:lnTo>
                <a:lnTo>
                  <a:pt x="154431" y="59181"/>
                </a:lnTo>
                <a:lnTo>
                  <a:pt x="151483" y="51038"/>
                </a:lnTo>
                <a:lnTo>
                  <a:pt x="148748" y="44322"/>
                </a:lnTo>
                <a:lnTo>
                  <a:pt x="133731" y="25400"/>
                </a:lnTo>
                <a:lnTo>
                  <a:pt x="129793" y="22987"/>
                </a:lnTo>
                <a:lnTo>
                  <a:pt x="123062" y="21716"/>
                </a:lnTo>
                <a:lnTo>
                  <a:pt x="113537" y="21716"/>
                </a:lnTo>
                <a:lnTo>
                  <a:pt x="77596" y="21716"/>
                </a:lnTo>
                <a:lnTo>
                  <a:pt x="77596" y="116458"/>
                </a:lnTo>
                <a:lnTo>
                  <a:pt x="101345" y="116458"/>
                </a:lnTo>
                <a:lnTo>
                  <a:pt x="107187" y="116458"/>
                </a:lnTo>
                <a:lnTo>
                  <a:pt x="127888" y="86867"/>
                </a:lnTo>
                <a:lnTo>
                  <a:pt x="148844" y="86867"/>
                </a:lnTo>
                <a:lnTo>
                  <a:pt x="148844" y="168020"/>
                </a:lnTo>
                <a:lnTo>
                  <a:pt x="127888" y="168020"/>
                </a:lnTo>
                <a:lnTo>
                  <a:pt x="126364" y="160146"/>
                </a:lnTo>
                <a:lnTo>
                  <a:pt x="124587" y="154177"/>
                </a:lnTo>
                <a:lnTo>
                  <a:pt x="122427" y="149859"/>
                </a:lnTo>
                <a:lnTo>
                  <a:pt x="120268" y="145541"/>
                </a:lnTo>
                <a:lnTo>
                  <a:pt x="117729" y="142493"/>
                </a:lnTo>
                <a:lnTo>
                  <a:pt x="114554" y="140842"/>
                </a:lnTo>
                <a:lnTo>
                  <a:pt x="111506" y="139064"/>
                </a:lnTo>
                <a:lnTo>
                  <a:pt x="107061" y="138175"/>
                </a:lnTo>
                <a:lnTo>
                  <a:pt x="101345" y="138175"/>
                </a:lnTo>
                <a:lnTo>
                  <a:pt x="77596" y="138175"/>
                </a:lnTo>
                <a:lnTo>
                  <a:pt x="77596" y="207263"/>
                </a:lnTo>
                <a:lnTo>
                  <a:pt x="77596" y="213740"/>
                </a:lnTo>
                <a:lnTo>
                  <a:pt x="77724" y="218820"/>
                </a:lnTo>
                <a:lnTo>
                  <a:pt x="78105" y="222250"/>
                </a:lnTo>
                <a:lnTo>
                  <a:pt x="78486" y="225678"/>
                </a:lnTo>
                <a:lnTo>
                  <a:pt x="79248" y="228345"/>
                </a:lnTo>
                <a:lnTo>
                  <a:pt x="80263" y="230504"/>
                </a:lnTo>
                <a:lnTo>
                  <a:pt x="81152" y="232537"/>
                </a:lnTo>
                <a:lnTo>
                  <a:pt x="82423" y="234314"/>
                </a:lnTo>
                <a:lnTo>
                  <a:pt x="83819" y="235584"/>
                </a:lnTo>
                <a:lnTo>
                  <a:pt x="85217" y="236854"/>
                </a:lnTo>
                <a:lnTo>
                  <a:pt x="100075" y="241680"/>
                </a:lnTo>
                <a:lnTo>
                  <a:pt x="100075" y="253873"/>
                </a:lnTo>
                <a:lnTo>
                  <a:pt x="0" y="253873"/>
                </a:lnTo>
                <a:lnTo>
                  <a:pt x="0" y="241680"/>
                </a:lnTo>
                <a:lnTo>
                  <a:pt x="4571" y="240537"/>
                </a:lnTo>
                <a:lnTo>
                  <a:pt x="8255" y="239267"/>
                </a:lnTo>
                <a:lnTo>
                  <a:pt x="10921" y="237743"/>
                </a:lnTo>
                <a:lnTo>
                  <a:pt x="13588" y="236219"/>
                </a:lnTo>
                <a:lnTo>
                  <a:pt x="15493" y="234187"/>
                </a:lnTo>
                <a:lnTo>
                  <a:pt x="16890" y="231648"/>
                </a:lnTo>
                <a:lnTo>
                  <a:pt x="18161" y="229107"/>
                </a:lnTo>
                <a:lnTo>
                  <a:pt x="19050" y="225932"/>
                </a:lnTo>
                <a:lnTo>
                  <a:pt x="19304" y="221868"/>
                </a:lnTo>
                <a:lnTo>
                  <a:pt x="19684" y="217931"/>
                </a:lnTo>
                <a:lnTo>
                  <a:pt x="19938" y="212978"/>
                </a:lnTo>
                <a:lnTo>
                  <a:pt x="19938" y="207009"/>
                </a:lnTo>
                <a:lnTo>
                  <a:pt x="19938" y="46862"/>
                </a:lnTo>
                <a:lnTo>
                  <a:pt x="19938" y="41020"/>
                </a:lnTo>
                <a:lnTo>
                  <a:pt x="19812" y="36194"/>
                </a:lnTo>
                <a:lnTo>
                  <a:pt x="19431" y="32130"/>
                </a:lnTo>
                <a:lnTo>
                  <a:pt x="19176" y="28193"/>
                </a:lnTo>
                <a:lnTo>
                  <a:pt x="11049" y="16509"/>
                </a:lnTo>
                <a:lnTo>
                  <a:pt x="8381" y="14858"/>
                </a:lnTo>
                <a:lnTo>
                  <a:pt x="4699" y="13462"/>
                </a:lnTo>
                <a:lnTo>
                  <a:pt x="0" y="1231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85620" y="441070"/>
            <a:ext cx="186690" cy="254000"/>
          </a:xfrm>
          <a:custGeom>
            <a:avLst/>
            <a:gdLst/>
            <a:ahLst/>
            <a:cxnLst/>
            <a:rect l="l" t="t" r="r" b="b"/>
            <a:pathLst>
              <a:path w="186689" h="254000">
                <a:moveTo>
                  <a:pt x="0" y="0"/>
                </a:moveTo>
                <a:lnTo>
                  <a:pt x="184531" y="0"/>
                </a:lnTo>
                <a:lnTo>
                  <a:pt x="184531" y="59181"/>
                </a:lnTo>
                <a:lnTo>
                  <a:pt x="159131" y="59181"/>
                </a:lnTo>
                <a:lnTo>
                  <a:pt x="156128" y="51038"/>
                </a:lnTo>
                <a:lnTo>
                  <a:pt x="153400" y="44322"/>
                </a:lnTo>
                <a:lnTo>
                  <a:pt x="138430" y="25400"/>
                </a:lnTo>
                <a:lnTo>
                  <a:pt x="134493" y="22987"/>
                </a:lnTo>
                <a:lnTo>
                  <a:pt x="127762" y="21716"/>
                </a:lnTo>
                <a:lnTo>
                  <a:pt x="118110" y="21716"/>
                </a:lnTo>
                <a:lnTo>
                  <a:pt x="77597" y="21716"/>
                </a:lnTo>
                <a:lnTo>
                  <a:pt x="77597" y="110998"/>
                </a:lnTo>
                <a:lnTo>
                  <a:pt x="102107" y="110998"/>
                </a:lnTo>
                <a:lnTo>
                  <a:pt x="107568" y="110998"/>
                </a:lnTo>
                <a:lnTo>
                  <a:pt x="111887" y="110236"/>
                </a:lnTo>
                <a:lnTo>
                  <a:pt x="114935" y="108712"/>
                </a:lnTo>
                <a:lnTo>
                  <a:pt x="118110" y="107187"/>
                </a:lnTo>
                <a:lnTo>
                  <a:pt x="120650" y="104648"/>
                </a:lnTo>
                <a:lnTo>
                  <a:pt x="122681" y="100964"/>
                </a:lnTo>
                <a:lnTo>
                  <a:pt x="124713" y="97408"/>
                </a:lnTo>
                <a:lnTo>
                  <a:pt x="126746" y="91820"/>
                </a:lnTo>
                <a:lnTo>
                  <a:pt x="128524" y="84200"/>
                </a:lnTo>
                <a:lnTo>
                  <a:pt x="149606" y="84200"/>
                </a:lnTo>
                <a:lnTo>
                  <a:pt x="149606" y="159765"/>
                </a:lnTo>
                <a:lnTo>
                  <a:pt x="128524" y="159765"/>
                </a:lnTo>
                <a:lnTo>
                  <a:pt x="126873" y="152653"/>
                </a:lnTo>
                <a:lnTo>
                  <a:pt x="124968" y="147065"/>
                </a:lnTo>
                <a:lnTo>
                  <a:pt x="122809" y="143382"/>
                </a:lnTo>
                <a:lnTo>
                  <a:pt x="120650" y="139573"/>
                </a:lnTo>
                <a:lnTo>
                  <a:pt x="118237" y="136905"/>
                </a:lnTo>
                <a:lnTo>
                  <a:pt x="115316" y="135254"/>
                </a:lnTo>
                <a:lnTo>
                  <a:pt x="112394" y="133603"/>
                </a:lnTo>
                <a:lnTo>
                  <a:pt x="107950" y="132841"/>
                </a:lnTo>
                <a:lnTo>
                  <a:pt x="102107" y="132841"/>
                </a:lnTo>
                <a:lnTo>
                  <a:pt x="77597" y="132841"/>
                </a:lnTo>
                <a:lnTo>
                  <a:pt x="77597" y="232155"/>
                </a:lnTo>
                <a:lnTo>
                  <a:pt x="117982" y="232155"/>
                </a:lnTo>
                <a:lnTo>
                  <a:pt x="122300" y="232155"/>
                </a:lnTo>
                <a:lnTo>
                  <a:pt x="125984" y="231901"/>
                </a:lnTo>
                <a:lnTo>
                  <a:pt x="128905" y="231266"/>
                </a:lnTo>
                <a:lnTo>
                  <a:pt x="131953" y="230758"/>
                </a:lnTo>
                <a:lnTo>
                  <a:pt x="154812" y="204469"/>
                </a:lnTo>
                <a:lnTo>
                  <a:pt x="156718" y="200025"/>
                </a:lnTo>
                <a:lnTo>
                  <a:pt x="158750" y="193801"/>
                </a:lnTo>
                <a:lnTo>
                  <a:pt x="160909" y="186054"/>
                </a:lnTo>
                <a:lnTo>
                  <a:pt x="186436" y="186054"/>
                </a:lnTo>
                <a:lnTo>
                  <a:pt x="182880" y="253873"/>
                </a:lnTo>
                <a:lnTo>
                  <a:pt x="0" y="253873"/>
                </a:lnTo>
                <a:lnTo>
                  <a:pt x="0" y="241680"/>
                </a:lnTo>
                <a:lnTo>
                  <a:pt x="4572" y="240411"/>
                </a:lnTo>
                <a:lnTo>
                  <a:pt x="8255" y="239013"/>
                </a:lnTo>
                <a:lnTo>
                  <a:pt x="19304" y="221995"/>
                </a:lnTo>
                <a:lnTo>
                  <a:pt x="19685" y="218058"/>
                </a:lnTo>
                <a:lnTo>
                  <a:pt x="19938" y="213232"/>
                </a:lnTo>
                <a:lnTo>
                  <a:pt x="19938" y="207263"/>
                </a:lnTo>
                <a:lnTo>
                  <a:pt x="19938" y="46862"/>
                </a:lnTo>
                <a:lnTo>
                  <a:pt x="19938" y="41020"/>
                </a:lnTo>
                <a:lnTo>
                  <a:pt x="19812" y="36194"/>
                </a:lnTo>
                <a:lnTo>
                  <a:pt x="19431" y="32130"/>
                </a:lnTo>
                <a:lnTo>
                  <a:pt x="19177" y="28193"/>
                </a:lnTo>
                <a:lnTo>
                  <a:pt x="11049" y="16509"/>
                </a:lnTo>
                <a:lnTo>
                  <a:pt x="8381" y="14858"/>
                </a:lnTo>
                <a:lnTo>
                  <a:pt x="4699" y="13462"/>
                </a:lnTo>
                <a:lnTo>
                  <a:pt x="0" y="1231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575308" y="441070"/>
            <a:ext cx="181610" cy="254000"/>
          </a:xfrm>
          <a:custGeom>
            <a:avLst/>
            <a:gdLst/>
            <a:ahLst/>
            <a:cxnLst/>
            <a:rect l="l" t="t" r="r" b="b"/>
            <a:pathLst>
              <a:path w="181610" h="254000">
                <a:moveTo>
                  <a:pt x="0" y="0"/>
                </a:moveTo>
                <a:lnTo>
                  <a:pt x="97662" y="0"/>
                </a:lnTo>
                <a:lnTo>
                  <a:pt x="97662" y="12318"/>
                </a:lnTo>
                <a:lnTo>
                  <a:pt x="93217" y="13462"/>
                </a:lnTo>
                <a:lnTo>
                  <a:pt x="89661" y="14858"/>
                </a:lnTo>
                <a:lnTo>
                  <a:pt x="87122" y="16255"/>
                </a:lnTo>
                <a:lnTo>
                  <a:pt x="84454" y="17652"/>
                </a:lnTo>
                <a:lnTo>
                  <a:pt x="82422" y="19684"/>
                </a:lnTo>
                <a:lnTo>
                  <a:pt x="77597" y="40512"/>
                </a:lnTo>
                <a:lnTo>
                  <a:pt x="77597" y="46481"/>
                </a:lnTo>
                <a:lnTo>
                  <a:pt x="77597" y="231775"/>
                </a:lnTo>
                <a:lnTo>
                  <a:pt x="113665" y="231775"/>
                </a:lnTo>
                <a:lnTo>
                  <a:pt x="120903" y="231775"/>
                </a:lnTo>
                <a:lnTo>
                  <a:pt x="126618" y="230631"/>
                </a:lnTo>
                <a:lnTo>
                  <a:pt x="130936" y="228473"/>
                </a:lnTo>
                <a:lnTo>
                  <a:pt x="135381" y="226187"/>
                </a:lnTo>
                <a:lnTo>
                  <a:pt x="139065" y="222757"/>
                </a:lnTo>
                <a:lnTo>
                  <a:pt x="142240" y="218058"/>
                </a:lnTo>
                <a:lnTo>
                  <a:pt x="145415" y="213487"/>
                </a:lnTo>
                <a:lnTo>
                  <a:pt x="148081" y="207390"/>
                </a:lnTo>
                <a:lnTo>
                  <a:pt x="150367" y="199898"/>
                </a:lnTo>
                <a:lnTo>
                  <a:pt x="152780" y="192404"/>
                </a:lnTo>
                <a:lnTo>
                  <a:pt x="154559" y="185292"/>
                </a:lnTo>
                <a:lnTo>
                  <a:pt x="155955" y="178815"/>
                </a:lnTo>
                <a:lnTo>
                  <a:pt x="181355" y="178815"/>
                </a:lnTo>
                <a:lnTo>
                  <a:pt x="177291" y="253873"/>
                </a:lnTo>
                <a:lnTo>
                  <a:pt x="0" y="253873"/>
                </a:lnTo>
                <a:lnTo>
                  <a:pt x="0" y="241680"/>
                </a:lnTo>
                <a:lnTo>
                  <a:pt x="4571" y="240411"/>
                </a:lnTo>
                <a:lnTo>
                  <a:pt x="8254" y="239013"/>
                </a:lnTo>
                <a:lnTo>
                  <a:pt x="19303" y="221868"/>
                </a:lnTo>
                <a:lnTo>
                  <a:pt x="19684" y="217931"/>
                </a:lnTo>
                <a:lnTo>
                  <a:pt x="19938" y="212978"/>
                </a:lnTo>
                <a:lnTo>
                  <a:pt x="19938" y="207009"/>
                </a:lnTo>
                <a:lnTo>
                  <a:pt x="19938" y="46862"/>
                </a:lnTo>
                <a:lnTo>
                  <a:pt x="19938" y="41020"/>
                </a:lnTo>
                <a:lnTo>
                  <a:pt x="19811" y="36194"/>
                </a:lnTo>
                <a:lnTo>
                  <a:pt x="19430" y="32130"/>
                </a:lnTo>
                <a:lnTo>
                  <a:pt x="19176" y="28193"/>
                </a:lnTo>
                <a:lnTo>
                  <a:pt x="11048" y="16509"/>
                </a:lnTo>
                <a:lnTo>
                  <a:pt x="8381" y="14858"/>
                </a:lnTo>
                <a:lnTo>
                  <a:pt x="4698" y="13462"/>
                </a:lnTo>
                <a:lnTo>
                  <a:pt x="0" y="1231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2136" y="441070"/>
            <a:ext cx="202565" cy="254000"/>
          </a:xfrm>
          <a:custGeom>
            <a:avLst/>
            <a:gdLst/>
            <a:ahLst/>
            <a:cxnLst/>
            <a:rect l="l" t="t" r="r" b="b"/>
            <a:pathLst>
              <a:path w="202565" h="254000">
                <a:moveTo>
                  <a:pt x="0" y="0"/>
                </a:moveTo>
                <a:lnTo>
                  <a:pt x="108076" y="0"/>
                </a:lnTo>
                <a:lnTo>
                  <a:pt x="130127" y="1047"/>
                </a:lnTo>
                <a:lnTo>
                  <a:pt x="178561" y="16763"/>
                </a:lnTo>
                <a:lnTo>
                  <a:pt x="200582" y="52268"/>
                </a:lnTo>
                <a:lnTo>
                  <a:pt x="202056" y="68579"/>
                </a:lnTo>
                <a:lnTo>
                  <a:pt x="201368" y="80557"/>
                </a:lnTo>
                <a:lnTo>
                  <a:pt x="184993" y="120207"/>
                </a:lnTo>
                <a:lnTo>
                  <a:pt x="148210" y="143339"/>
                </a:lnTo>
                <a:lnTo>
                  <a:pt x="107187" y="148589"/>
                </a:lnTo>
                <a:lnTo>
                  <a:pt x="98563" y="148542"/>
                </a:lnTo>
                <a:lnTo>
                  <a:pt x="90773" y="148399"/>
                </a:lnTo>
                <a:lnTo>
                  <a:pt x="83792" y="148161"/>
                </a:lnTo>
                <a:lnTo>
                  <a:pt x="77597" y="147827"/>
                </a:lnTo>
                <a:lnTo>
                  <a:pt x="77597" y="207390"/>
                </a:lnTo>
                <a:lnTo>
                  <a:pt x="77597" y="215645"/>
                </a:lnTo>
                <a:lnTo>
                  <a:pt x="77850" y="221361"/>
                </a:lnTo>
                <a:lnTo>
                  <a:pt x="78485" y="224789"/>
                </a:lnTo>
                <a:lnTo>
                  <a:pt x="79120" y="228218"/>
                </a:lnTo>
                <a:lnTo>
                  <a:pt x="100075" y="241680"/>
                </a:lnTo>
                <a:lnTo>
                  <a:pt x="100075" y="253873"/>
                </a:lnTo>
                <a:lnTo>
                  <a:pt x="0" y="253873"/>
                </a:lnTo>
                <a:lnTo>
                  <a:pt x="0" y="241680"/>
                </a:lnTo>
                <a:lnTo>
                  <a:pt x="4571" y="240411"/>
                </a:lnTo>
                <a:lnTo>
                  <a:pt x="8254" y="239013"/>
                </a:lnTo>
                <a:lnTo>
                  <a:pt x="19303" y="221995"/>
                </a:lnTo>
                <a:lnTo>
                  <a:pt x="19684" y="218058"/>
                </a:lnTo>
                <a:lnTo>
                  <a:pt x="19938" y="213232"/>
                </a:lnTo>
                <a:lnTo>
                  <a:pt x="19938" y="207263"/>
                </a:lnTo>
                <a:lnTo>
                  <a:pt x="19938" y="46862"/>
                </a:lnTo>
                <a:lnTo>
                  <a:pt x="19938" y="41020"/>
                </a:lnTo>
                <a:lnTo>
                  <a:pt x="19811" y="36194"/>
                </a:lnTo>
                <a:lnTo>
                  <a:pt x="19430" y="32130"/>
                </a:lnTo>
                <a:lnTo>
                  <a:pt x="19176" y="28193"/>
                </a:lnTo>
                <a:lnTo>
                  <a:pt x="11048" y="16509"/>
                </a:lnTo>
                <a:lnTo>
                  <a:pt x="8381" y="14858"/>
                </a:lnTo>
                <a:lnTo>
                  <a:pt x="4698" y="13462"/>
                </a:lnTo>
                <a:lnTo>
                  <a:pt x="0" y="1231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18514" y="441070"/>
            <a:ext cx="287655" cy="254000"/>
          </a:xfrm>
          <a:custGeom>
            <a:avLst/>
            <a:gdLst/>
            <a:ahLst/>
            <a:cxnLst/>
            <a:rect l="l" t="t" r="r" b="b"/>
            <a:pathLst>
              <a:path w="287655" h="254000">
                <a:moveTo>
                  <a:pt x="0" y="0"/>
                </a:moveTo>
                <a:lnTo>
                  <a:pt x="92456" y="0"/>
                </a:lnTo>
                <a:lnTo>
                  <a:pt x="143979" y="152780"/>
                </a:lnTo>
                <a:lnTo>
                  <a:pt x="199796" y="0"/>
                </a:lnTo>
                <a:lnTo>
                  <a:pt x="287045" y="0"/>
                </a:lnTo>
                <a:lnTo>
                  <a:pt x="287045" y="12318"/>
                </a:lnTo>
                <a:lnTo>
                  <a:pt x="280441" y="14096"/>
                </a:lnTo>
                <a:lnTo>
                  <a:pt x="275996" y="16128"/>
                </a:lnTo>
                <a:lnTo>
                  <a:pt x="273710" y="18287"/>
                </a:lnTo>
                <a:lnTo>
                  <a:pt x="271297" y="20446"/>
                </a:lnTo>
                <a:lnTo>
                  <a:pt x="269646" y="23367"/>
                </a:lnTo>
                <a:lnTo>
                  <a:pt x="268757" y="27050"/>
                </a:lnTo>
                <a:lnTo>
                  <a:pt x="267741" y="30733"/>
                </a:lnTo>
                <a:lnTo>
                  <a:pt x="267360" y="37211"/>
                </a:lnTo>
                <a:lnTo>
                  <a:pt x="267360" y="46481"/>
                </a:lnTo>
                <a:lnTo>
                  <a:pt x="267360" y="207390"/>
                </a:lnTo>
                <a:lnTo>
                  <a:pt x="267360" y="215011"/>
                </a:lnTo>
                <a:lnTo>
                  <a:pt x="267741" y="220979"/>
                </a:lnTo>
                <a:lnTo>
                  <a:pt x="268503" y="225425"/>
                </a:lnTo>
                <a:lnTo>
                  <a:pt x="269138" y="229742"/>
                </a:lnTo>
                <a:lnTo>
                  <a:pt x="270662" y="233171"/>
                </a:lnTo>
                <a:lnTo>
                  <a:pt x="272948" y="235457"/>
                </a:lnTo>
                <a:lnTo>
                  <a:pt x="275234" y="237743"/>
                </a:lnTo>
                <a:lnTo>
                  <a:pt x="279933" y="239775"/>
                </a:lnTo>
                <a:lnTo>
                  <a:pt x="287045" y="241680"/>
                </a:lnTo>
                <a:lnTo>
                  <a:pt x="287045" y="253873"/>
                </a:lnTo>
                <a:lnTo>
                  <a:pt x="191604" y="253873"/>
                </a:lnTo>
                <a:lnTo>
                  <a:pt x="191604" y="241680"/>
                </a:lnTo>
                <a:lnTo>
                  <a:pt x="197065" y="240156"/>
                </a:lnTo>
                <a:lnTo>
                  <a:pt x="200850" y="238887"/>
                </a:lnTo>
                <a:lnTo>
                  <a:pt x="202958" y="237743"/>
                </a:lnTo>
                <a:lnTo>
                  <a:pt x="205066" y="236600"/>
                </a:lnTo>
                <a:lnTo>
                  <a:pt x="206705" y="235203"/>
                </a:lnTo>
                <a:lnTo>
                  <a:pt x="211328" y="215518"/>
                </a:lnTo>
                <a:lnTo>
                  <a:pt x="211328" y="207009"/>
                </a:lnTo>
                <a:lnTo>
                  <a:pt x="211328" y="115824"/>
                </a:lnTo>
                <a:lnTo>
                  <a:pt x="212165" y="70864"/>
                </a:lnTo>
                <a:lnTo>
                  <a:pt x="213004" y="51307"/>
                </a:lnTo>
                <a:lnTo>
                  <a:pt x="209092" y="51307"/>
                </a:lnTo>
                <a:lnTo>
                  <a:pt x="207606" y="56261"/>
                </a:lnTo>
                <a:lnTo>
                  <a:pt x="206032" y="61213"/>
                </a:lnTo>
                <a:lnTo>
                  <a:pt x="204355" y="65912"/>
                </a:lnTo>
                <a:lnTo>
                  <a:pt x="202824" y="70225"/>
                </a:lnTo>
                <a:lnTo>
                  <a:pt x="200747" y="75930"/>
                </a:lnTo>
                <a:lnTo>
                  <a:pt x="198124" y="83040"/>
                </a:lnTo>
                <a:lnTo>
                  <a:pt x="194957" y="91566"/>
                </a:lnTo>
                <a:lnTo>
                  <a:pt x="145097" y="225805"/>
                </a:lnTo>
                <a:lnTo>
                  <a:pt x="112356" y="225805"/>
                </a:lnTo>
                <a:lnTo>
                  <a:pt x="59893" y="74929"/>
                </a:lnTo>
                <a:lnTo>
                  <a:pt x="57638" y="68550"/>
                </a:lnTo>
                <a:lnTo>
                  <a:pt x="55522" y="62182"/>
                </a:lnTo>
                <a:lnTo>
                  <a:pt x="53547" y="55838"/>
                </a:lnTo>
                <a:lnTo>
                  <a:pt x="51714" y="49529"/>
                </a:lnTo>
                <a:lnTo>
                  <a:pt x="48361" y="49529"/>
                </a:lnTo>
                <a:lnTo>
                  <a:pt x="49178" y="65557"/>
                </a:lnTo>
                <a:lnTo>
                  <a:pt x="49761" y="82978"/>
                </a:lnTo>
                <a:lnTo>
                  <a:pt x="50111" y="101804"/>
                </a:lnTo>
                <a:lnTo>
                  <a:pt x="50228" y="122046"/>
                </a:lnTo>
                <a:lnTo>
                  <a:pt x="50228" y="207644"/>
                </a:lnTo>
                <a:lnTo>
                  <a:pt x="50228" y="216788"/>
                </a:lnTo>
                <a:lnTo>
                  <a:pt x="70319" y="241680"/>
                </a:lnTo>
                <a:lnTo>
                  <a:pt x="70319" y="253873"/>
                </a:lnTo>
                <a:lnTo>
                  <a:pt x="0" y="253873"/>
                </a:lnTo>
                <a:lnTo>
                  <a:pt x="0" y="241680"/>
                </a:lnTo>
                <a:lnTo>
                  <a:pt x="4584" y="240411"/>
                </a:lnTo>
                <a:lnTo>
                  <a:pt x="8216" y="239013"/>
                </a:lnTo>
                <a:lnTo>
                  <a:pt x="19431" y="222123"/>
                </a:lnTo>
                <a:lnTo>
                  <a:pt x="19748" y="218312"/>
                </a:lnTo>
                <a:lnTo>
                  <a:pt x="19900" y="213359"/>
                </a:lnTo>
                <a:lnTo>
                  <a:pt x="19900" y="207390"/>
                </a:lnTo>
                <a:lnTo>
                  <a:pt x="19900" y="46481"/>
                </a:lnTo>
                <a:lnTo>
                  <a:pt x="19900" y="37083"/>
                </a:lnTo>
                <a:lnTo>
                  <a:pt x="19494" y="30606"/>
                </a:lnTo>
                <a:lnTo>
                  <a:pt x="18694" y="27177"/>
                </a:lnTo>
                <a:lnTo>
                  <a:pt x="17881" y="23621"/>
                </a:lnTo>
                <a:lnTo>
                  <a:pt x="0" y="1231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0484" y="441070"/>
            <a:ext cx="227965" cy="254000"/>
          </a:xfrm>
          <a:custGeom>
            <a:avLst/>
            <a:gdLst/>
            <a:ahLst/>
            <a:cxnLst/>
            <a:rect l="l" t="t" r="r" b="b"/>
            <a:pathLst>
              <a:path w="227965" h="254000">
                <a:moveTo>
                  <a:pt x="5016" y="0"/>
                </a:moveTo>
                <a:lnTo>
                  <a:pt x="108458" y="0"/>
                </a:lnTo>
                <a:lnTo>
                  <a:pt x="108458" y="12318"/>
                </a:lnTo>
                <a:lnTo>
                  <a:pt x="102628" y="12826"/>
                </a:lnTo>
                <a:lnTo>
                  <a:pt x="98501" y="14224"/>
                </a:lnTo>
                <a:lnTo>
                  <a:pt x="96088" y="16255"/>
                </a:lnTo>
                <a:lnTo>
                  <a:pt x="93662" y="18287"/>
                </a:lnTo>
                <a:lnTo>
                  <a:pt x="92456" y="21462"/>
                </a:lnTo>
                <a:lnTo>
                  <a:pt x="92456" y="25653"/>
                </a:lnTo>
                <a:lnTo>
                  <a:pt x="92456" y="27812"/>
                </a:lnTo>
                <a:lnTo>
                  <a:pt x="92887" y="30099"/>
                </a:lnTo>
                <a:lnTo>
                  <a:pt x="93764" y="32765"/>
                </a:lnTo>
                <a:lnTo>
                  <a:pt x="94627" y="35432"/>
                </a:lnTo>
                <a:lnTo>
                  <a:pt x="96050" y="38734"/>
                </a:lnTo>
                <a:lnTo>
                  <a:pt x="98044" y="42417"/>
                </a:lnTo>
                <a:lnTo>
                  <a:pt x="100025" y="46100"/>
                </a:lnTo>
                <a:lnTo>
                  <a:pt x="103378" y="51942"/>
                </a:lnTo>
                <a:lnTo>
                  <a:pt x="108089" y="59943"/>
                </a:lnTo>
                <a:lnTo>
                  <a:pt x="125387" y="88773"/>
                </a:lnTo>
                <a:lnTo>
                  <a:pt x="147891" y="55625"/>
                </a:lnTo>
                <a:lnTo>
                  <a:pt x="152857" y="48259"/>
                </a:lnTo>
                <a:lnTo>
                  <a:pt x="156171" y="42671"/>
                </a:lnTo>
                <a:lnTo>
                  <a:pt x="157848" y="38734"/>
                </a:lnTo>
                <a:lnTo>
                  <a:pt x="159524" y="34925"/>
                </a:lnTo>
                <a:lnTo>
                  <a:pt x="160362" y="30733"/>
                </a:lnTo>
                <a:lnTo>
                  <a:pt x="160362" y="26162"/>
                </a:lnTo>
                <a:lnTo>
                  <a:pt x="160362" y="22225"/>
                </a:lnTo>
                <a:lnTo>
                  <a:pt x="144919" y="12318"/>
                </a:lnTo>
                <a:lnTo>
                  <a:pt x="144919" y="0"/>
                </a:lnTo>
                <a:lnTo>
                  <a:pt x="221754" y="0"/>
                </a:lnTo>
                <a:lnTo>
                  <a:pt x="221754" y="12445"/>
                </a:lnTo>
                <a:lnTo>
                  <a:pt x="218160" y="13462"/>
                </a:lnTo>
                <a:lnTo>
                  <a:pt x="214744" y="14986"/>
                </a:lnTo>
                <a:lnTo>
                  <a:pt x="186582" y="46228"/>
                </a:lnTo>
                <a:lnTo>
                  <a:pt x="139903" y="112775"/>
                </a:lnTo>
                <a:lnTo>
                  <a:pt x="200545" y="212851"/>
                </a:lnTo>
                <a:lnTo>
                  <a:pt x="202653" y="216153"/>
                </a:lnTo>
                <a:lnTo>
                  <a:pt x="204787" y="219455"/>
                </a:lnTo>
                <a:lnTo>
                  <a:pt x="206959" y="222757"/>
                </a:lnTo>
                <a:lnTo>
                  <a:pt x="209130" y="226059"/>
                </a:lnTo>
                <a:lnTo>
                  <a:pt x="211239" y="228980"/>
                </a:lnTo>
                <a:lnTo>
                  <a:pt x="213283" y="231520"/>
                </a:lnTo>
                <a:lnTo>
                  <a:pt x="215328" y="234061"/>
                </a:lnTo>
                <a:lnTo>
                  <a:pt x="223240" y="240029"/>
                </a:lnTo>
                <a:lnTo>
                  <a:pt x="224726" y="240791"/>
                </a:lnTo>
                <a:lnTo>
                  <a:pt x="226275" y="241300"/>
                </a:lnTo>
                <a:lnTo>
                  <a:pt x="227888" y="241680"/>
                </a:lnTo>
                <a:lnTo>
                  <a:pt x="227888" y="253873"/>
                </a:lnTo>
                <a:lnTo>
                  <a:pt x="124460" y="253873"/>
                </a:lnTo>
                <a:lnTo>
                  <a:pt x="124460" y="241680"/>
                </a:lnTo>
                <a:lnTo>
                  <a:pt x="129908" y="241045"/>
                </a:lnTo>
                <a:lnTo>
                  <a:pt x="133946" y="239775"/>
                </a:lnTo>
                <a:lnTo>
                  <a:pt x="136550" y="237743"/>
                </a:lnTo>
                <a:lnTo>
                  <a:pt x="139153" y="235712"/>
                </a:lnTo>
                <a:lnTo>
                  <a:pt x="140449" y="232537"/>
                </a:lnTo>
                <a:lnTo>
                  <a:pt x="140449" y="228218"/>
                </a:lnTo>
                <a:lnTo>
                  <a:pt x="140449" y="226821"/>
                </a:lnTo>
                <a:lnTo>
                  <a:pt x="140233" y="225170"/>
                </a:lnTo>
                <a:lnTo>
                  <a:pt x="102133" y="156844"/>
                </a:lnTo>
                <a:lnTo>
                  <a:pt x="71805" y="201675"/>
                </a:lnTo>
                <a:lnTo>
                  <a:pt x="62509" y="219709"/>
                </a:lnTo>
                <a:lnTo>
                  <a:pt x="61887" y="222123"/>
                </a:lnTo>
                <a:lnTo>
                  <a:pt x="61582" y="225043"/>
                </a:lnTo>
                <a:lnTo>
                  <a:pt x="61582" y="228473"/>
                </a:lnTo>
                <a:lnTo>
                  <a:pt x="61582" y="231775"/>
                </a:lnTo>
                <a:lnTo>
                  <a:pt x="77012" y="241680"/>
                </a:lnTo>
                <a:lnTo>
                  <a:pt x="77012" y="253873"/>
                </a:lnTo>
                <a:lnTo>
                  <a:pt x="0" y="253873"/>
                </a:lnTo>
                <a:lnTo>
                  <a:pt x="0" y="241680"/>
                </a:lnTo>
                <a:lnTo>
                  <a:pt x="4089" y="240411"/>
                </a:lnTo>
                <a:lnTo>
                  <a:pt x="7848" y="238505"/>
                </a:lnTo>
                <a:lnTo>
                  <a:pt x="11252" y="235965"/>
                </a:lnTo>
                <a:lnTo>
                  <a:pt x="14668" y="233425"/>
                </a:lnTo>
                <a:lnTo>
                  <a:pt x="18389" y="229742"/>
                </a:lnTo>
                <a:lnTo>
                  <a:pt x="87617" y="132841"/>
                </a:lnTo>
                <a:lnTo>
                  <a:pt x="40741" y="54863"/>
                </a:lnTo>
                <a:lnTo>
                  <a:pt x="18415" y="21081"/>
                </a:lnTo>
                <a:lnTo>
                  <a:pt x="5016" y="12318"/>
                </a:lnTo>
                <a:lnTo>
                  <a:pt x="501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14985" y="441070"/>
            <a:ext cx="186690" cy="254000"/>
          </a:xfrm>
          <a:custGeom>
            <a:avLst/>
            <a:gdLst/>
            <a:ahLst/>
            <a:cxnLst/>
            <a:rect l="l" t="t" r="r" b="b"/>
            <a:pathLst>
              <a:path w="186690" h="254000">
                <a:moveTo>
                  <a:pt x="0" y="0"/>
                </a:moveTo>
                <a:lnTo>
                  <a:pt x="184543" y="0"/>
                </a:lnTo>
                <a:lnTo>
                  <a:pt x="184543" y="59181"/>
                </a:lnTo>
                <a:lnTo>
                  <a:pt x="159054" y="59181"/>
                </a:lnTo>
                <a:lnTo>
                  <a:pt x="156102" y="51038"/>
                </a:lnTo>
                <a:lnTo>
                  <a:pt x="153381" y="44322"/>
                </a:lnTo>
                <a:lnTo>
                  <a:pt x="127673" y="21716"/>
                </a:lnTo>
                <a:lnTo>
                  <a:pt x="118122" y="21716"/>
                </a:lnTo>
                <a:lnTo>
                  <a:pt x="77571" y="21716"/>
                </a:lnTo>
                <a:lnTo>
                  <a:pt x="77571" y="110998"/>
                </a:lnTo>
                <a:lnTo>
                  <a:pt x="102133" y="110998"/>
                </a:lnTo>
                <a:lnTo>
                  <a:pt x="107581" y="110998"/>
                </a:lnTo>
                <a:lnTo>
                  <a:pt x="111861" y="110236"/>
                </a:lnTo>
                <a:lnTo>
                  <a:pt x="114960" y="108712"/>
                </a:lnTo>
                <a:lnTo>
                  <a:pt x="118059" y="107187"/>
                </a:lnTo>
                <a:lnTo>
                  <a:pt x="120637" y="104648"/>
                </a:lnTo>
                <a:lnTo>
                  <a:pt x="122682" y="100964"/>
                </a:lnTo>
                <a:lnTo>
                  <a:pt x="124726" y="97408"/>
                </a:lnTo>
                <a:lnTo>
                  <a:pt x="126682" y="91820"/>
                </a:lnTo>
                <a:lnTo>
                  <a:pt x="128549" y="84200"/>
                </a:lnTo>
                <a:lnTo>
                  <a:pt x="149567" y="84200"/>
                </a:lnTo>
                <a:lnTo>
                  <a:pt x="149567" y="159765"/>
                </a:lnTo>
                <a:lnTo>
                  <a:pt x="128549" y="159765"/>
                </a:lnTo>
                <a:lnTo>
                  <a:pt x="126809" y="152653"/>
                </a:lnTo>
                <a:lnTo>
                  <a:pt x="124891" y="147065"/>
                </a:lnTo>
                <a:lnTo>
                  <a:pt x="122783" y="143382"/>
                </a:lnTo>
                <a:lnTo>
                  <a:pt x="120662" y="139573"/>
                </a:lnTo>
                <a:lnTo>
                  <a:pt x="118160" y="136905"/>
                </a:lnTo>
                <a:lnTo>
                  <a:pt x="115239" y="135254"/>
                </a:lnTo>
                <a:lnTo>
                  <a:pt x="112331" y="133603"/>
                </a:lnTo>
                <a:lnTo>
                  <a:pt x="107962" y="132841"/>
                </a:lnTo>
                <a:lnTo>
                  <a:pt x="102133" y="132841"/>
                </a:lnTo>
                <a:lnTo>
                  <a:pt x="77571" y="132841"/>
                </a:lnTo>
                <a:lnTo>
                  <a:pt x="77571" y="232155"/>
                </a:lnTo>
                <a:lnTo>
                  <a:pt x="117944" y="232155"/>
                </a:lnTo>
                <a:lnTo>
                  <a:pt x="122275" y="232155"/>
                </a:lnTo>
                <a:lnTo>
                  <a:pt x="125945" y="231901"/>
                </a:lnTo>
                <a:lnTo>
                  <a:pt x="128917" y="231266"/>
                </a:lnTo>
                <a:lnTo>
                  <a:pt x="131889" y="230758"/>
                </a:lnTo>
                <a:lnTo>
                  <a:pt x="134556" y="229742"/>
                </a:lnTo>
                <a:lnTo>
                  <a:pt x="154774" y="204469"/>
                </a:lnTo>
                <a:lnTo>
                  <a:pt x="156641" y="200025"/>
                </a:lnTo>
                <a:lnTo>
                  <a:pt x="158686" y="193801"/>
                </a:lnTo>
                <a:lnTo>
                  <a:pt x="160909" y="186054"/>
                </a:lnTo>
                <a:lnTo>
                  <a:pt x="186397" y="186054"/>
                </a:lnTo>
                <a:lnTo>
                  <a:pt x="182867" y="253873"/>
                </a:lnTo>
                <a:lnTo>
                  <a:pt x="0" y="253873"/>
                </a:lnTo>
                <a:lnTo>
                  <a:pt x="0" y="241680"/>
                </a:lnTo>
                <a:lnTo>
                  <a:pt x="4584" y="240411"/>
                </a:lnTo>
                <a:lnTo>
                  <a:pt x="8216" y="239013"/>
                </a:lnTo>
                <a:lnTo>
                  <a:pt x="10871" y="237616"/>
                </a:lnTo>
                <a:lnTo>
                  <a:pt x="13538" y="236219"/>
                </a:lnTo>
                <a:lnTo>
                  <a:pt x="15532" y="234187"/>
                </a:lnTo>
                <a:lnTo>
                  <a:pt x="16827" y="231648"/>
                </a:lnTo>
                <a:lnTo>
                  <a:pt x="18135" y="229107"/>
                </a:lnTo>
                <a:lnTo>
                  <a:pt x="18973" y="225932"/>
                </a:lnTo>
                <a:lnTo>
                  <a:pt x="19342" y="221995"/>
                </a:lnTo>
                <a:lnTo>
                  <a:pt x="19710" y="218058"/>
                </a:lnTo>
                <a:lnTo>
                  <a:pt x="19900" y="213232"/>
                </a:lnTo>
                <a:lnTo>
                  <a:pt x="19900" y="207263"/>
                </a:lnTo>
                <a:lnTo>
                  <a:pt x="19900" y="46862"/>
                </a:lnTo>
                <a:lnTo>
                  <a:pt x="19900" y="41020"/>
                </a:lnTo>
                <a:lnTo>
                  <a:pt x="19748" y="36194"/>
                </a:lnTo>
                <a:lnTo>
                  <a:pt x="19431" y="32130"/>
                </a:lnTo>
                <a:lnTo>
                  <a:pt x="19126" y="28193"/>
                </a:lnTo>
                <a:lnTo>
                  <a:pt x="18313" y="25018"/>
                </a:lnTo>
                <a:lnTo>
                  <a:pt x="17018" y="22478"/>
                </a:lnTo>
                <a:lnTo>
                  <a:pt x="15709" y="20065"/>
                </a:lnTo>
                <a:lnTo>
                  <a:pt x="13728" y="18033"/>
                </a:lnTo>
                <a:lnTo>
                  <a:pt x="11061" y="16509"/>
                </a:lnTo>
                <a:lnTo>
                  <a:pt x="8394" y="14858"/>
                </a:lnTo>
                <a:lnTo>
                  <a:pt x="4711" y="13462"/>
                </a:lnTo>
                <a:lnTo>
                  <a:pt x="0" y="12318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98180" y="439801"/>
            <a:ext cx="246379" cy="255270"/>
          </a:xfrm>
          <a:custGeom>
            <a:avLst/>
            <a:gdLst/>
            <a:ahLst/>
            <a:cxnLst/>
            <a:rect l="l" t="t" r="r" b="b"/>
            <a:pathLst>
              <a:path w="246379" h="255270">
                <a:moveTo>
                  <a:pt x="108203" y="0"/>
                </a:moveTo>
                <a:lnTo>
                  <a:pt x="157861" y="0"/>
                </a:lnTo>
                <a:lnTo>
                  <a:pt x="219328" y="208279"/>
                </a:lnTo>
                <a:lnTo>
                  <a:pt x="221996" y="217677"/>
                </a:lnTo>
                <a:lnTo>
                  <a:pt x="224281" y="224282"/>
                </a:lnTo>
                <a:lnTo>
                  <a:pt x="226187" y="228091"/>
                </a:lnTo>
                <a:lnTo>
                  <a:pt x="228092" y="232028"/>
                </a:lnTo>
                <a:lnTo>
                  <a:pt x="230504" y="235203"/>
                </a:lnTo>
                <a:lnTo>
                  <a:pt x="233425" y="237616"/>
                </a:lnTo>
                <a:lnTo>
                  <a:pt x="236474" y="240029"/>
                </a:lnTo>
                <a:lnTo>
                  <a:pt x="240538" y="241808"/>
                </a:lnTo>
                <a:lnTo>
                  <a:pt x="245872" y="242950"/>
                </a:lnTo>
                <a:lnTo>
                  <a:pt x="245872" y="255143"/>
                </a:lnTo>
                <a:lnTo>
                  <a:pt x="143255" y="255143"/>
                </a:lnTo>
                <a:lnTo>
                  <a:pt x="143255" y="242950"/>
                </a:lnTo>
                <a:lnTo>
                  <a:pt x="149733" y="242188"/>
                </a:lnTo>
                <a:lnTo>
                  <a:pt x="154431" y="240411"/>
                </a:lnTo>
                <a:lnTo>
                  <a:pt x="157606" y="237489"/>
                </a:lnTo>
                <a:lnTo>
                  <a:pt x="160654" y="234696"/>
                </a:lnTo>
                <a:lnTo>
                  <a:pt x="162178" y="230632"/>
                </a:lnTo>
                <a:lnTo>
                  <a:pt x="162178" y="225425"/>
                </a:lnTo>
                <a:lnTo>
                  <a:pt x="162178" y="221614"/>
                </a:lnTo>
                <a:lnTo>
                  <a:pt x="161798" y="217297"/>
                </a:lnTo>
                <a:lnTo>
                  <a:pt x="160909" y="212598"/>
                </a:lnTo>
                <a:lnTo>
                  <a:pt x="160020" y="207899"/>
                </a:lnTo>
                <a:lnTo>
                  <a:pt x="158623" y="201929"/>
                </a:lnTo>
                <a:lnTo>
                  <a:pt x="156591" y="194690"/>
                </a:lnTo>
                <a:lnTo>
                  <a:pt x="151638" y="176529"/>
                </a:lnTo>
                <a:lnTo>
                  <a:pt x="72136" y="176529"/>
                </a:lnTo>
                <a:lnTo>
                  <a:pt x="66040" y="194183"/>
                </a:lnTo>
                <a:lnTo>
                  <a:pt x="64262" y="199136"/>
                </a:lnTo>
                <a:lnTo>
                  <a:pt x="62865" y="203962"/>
                </a:lnTo>
                <a:lnTo>
                  <a:pt x="61722" y="208534"/>
                </a:lnTo>
                <a:lnTo>
                  <a:pt x="60578" y="213233"/>
                </a:lnTo>
                <a:lnTo>
                  <a:pt x="60071" y="218186"/>
                </a:lnTo>
                <a:lnTo>
                  <a:pt x="60071" y="223393"/>
                </a:lnTo>
                <a:lnTo>
                  <a:pt x="61283" y="231467"/>
                </a:lnTo>
                <a:lnTo>
                  <a:pt x="64912" y="237410"/>
                </a:lnTo>
                <a:lnTo>
                  <a:pt x="70947" y="241234"/>
                </a:lnTo>
                <a:lnTo>
                  <a:pt x="79375" y="242950"/>
                </a:lnTo>
                <a:lnTo>
                  <a:pt x="79375" y="255143"/>
                </a:lnTo>
                <a:lnTo>
                  <a:pt x="0" y="255143"/>
                </a:lnTo>
                <a:lnTo>
                  <a:pt x="0" y="242950"/>
                </a:lnTo>
                <a:lnTo>
                  <a:pt x="4572" y="242443"/>
                </a:lnTo>
                <a:lnTo>
                  <a:pt x="8636" y="240791"/>
                </a:lnTo>
                <a:lnTo>
                  <a:pt x="30734" y="206628"/>
                </a:lnTo>
                <a:lnTo>
                  <a:pt x="1082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879080" y="439801"/>
            <a:ext cx="246379" cy="255270"/>
          </a:xfrm>
          <a:custGeom>
            <a:avLst/>
            <a:gdLst/>
            <a:ahLst/>
            <a:cxnLst/>
            <a:rect l="l" t="t" r="r" b="b"/>
            <a:pathLst>
              <a:path w="246379" h="255270">
                <a:moveTo>
                  <a:pt x="108203" y="0"/>
                </a:moveTo>
                <a:lnTo>
                  <a:pt x="157861" y="0"/>
                </a:lnTo>
                <a:lnTo>
                  <a:pt x="219328" y="208279"/>
                </a:lnTo>
                <a:lnTo>
                  <a:pt x="221996" y="217677"/>
                </a:lnTo>
                <a:lnTo>
                  <a:pt x="224281" y="224282"/>
                </a:lnTo>
                <a:lnTo>
                  <a:pt x="226187" y="228091"/>
                </a:lnTo>
                <a:lnTo>
                  <a:pt x="228092" y="232028"/>
                </a:lnTo>
                <a:lnTo>
                  <a:pt x="230504" y="235203"/>
                </a:lnTo>
                <a:lnTo>
                  <a:pt x="233425" y="237616"/>
                </a:lnTo>
                <a:lnTo>
                  <a:pt x="236474" y="240029"/>
                </a:lnTo>
                <a:lnTo>
                  <a:pt x="240538" y="241808"/>
                </a:lnTo>
                <a:lnTo>
                  <a:pt x="245872" y="242950"/>
                </a:lnTo>
                <a:lnTo>
                  <a:pt x="245872" y="255143"/>
                </a:lnTo>
                <a:lnTo>
                  <a:pt x="143255" y="255143"/>
                </a:lnTo>
                <a:lnTo>
                  <a:pt x="143255" y="242950"/>
                </a:lnTo>
                <a:lnTo>
                  <a:pt x="149733" y="242188"/>
                </a:lnTo>
                <a:lnTo>
                  <a:pt x="154431" y="240411"/>
                </a:lnTo>
                <a:lnTo>
                  <a:pt x="157606" y="237489"/>
                </a:lnTo>
                <a:lnTo>
                  <a:pt x="160654" y="234696"/>
                </a:lnTo>
                <a:lnTo>
                  <a:pt x="162178" y="230632"/>
                </a:lnTo>
                <a:lnTo>
                  <a:pt x="162178" y="225425"/>
                </a:lnTo>
                <a:lnTo>
                  <a:pt x="162178" y="221614"/>
                </a:lnTo>
                <a:lnTo>
                  <a:pt x="161798" y="217297"/>
                </a:lnTo>
                <a:lnTo>
                  <a:pt x="160909" y="212598"/>
                </a:lnTo>
                <a:lnTo>
                  <a:pt x="160020" y="207899"/>
                </a:lnTo>
                <a:lnTo>
                  <a:pt x="158623" y="201929"/>
                </a:lnTo>
                <a:lnTo>
                  <a:pt x="156591" y="194690"/>
                </a:lnTo>
                <a:lnTo>
                  <a:pt x="151638" y="176529"/>
                </a:lnTo>
                <a:lnTo>
                  <a:pt x="72136" y="176529"/>
                </a:lnTo>
                <a:lnTo>
                  <a:pt x="66040" y="194183"/>
                </a:lnTo>
                <a:lnTo>
                  <a:pt x="64262" y="199136"/>
                </a:lnTo>
                <a:lnTo>
                  <a:pt x="62865" y="203962"/>
                </a:lnTo>
                <a:lnTo>
                  <a:pt x="61722" y="208534"/>
                </a:lnTo>
                <a:lnTo>
                  <a:pt x="60578" y="213233"/>
                </a:lnTo>
                <a:lnTo>
                  <a:pt x="60071" y="218186"/>
                </a:lnTo>
                <a:lnTo>
                  <a:pt x="60071" y="223393"/>
                </a:lnTo>
                <a:lnTo>
                  <a:pt x="61283" y="231467"/>
                </a:lnTo>
                <a:lnTo>
                  <a:pt x="64912" y="237410"/>
                </a:lnTo>
                <a:lnTo>
                  <a:pt x="70947" y="241234"/>
                </a:lnTo>
                <a:lnTo>
                  <a:pt x="79375" y="242950"/>
                </a:lnTo>
                <a:lnTo>
                  <a:pt x="79375" y="255143"/>
                </a:lnTo>
                <a:lnTo>
                  <a:pt x="0" y="255143"/>
                </a:lnTo>
                <a:lnTo>
                  <a:pt x="0" y="242950"/>
                </a:lnTo>
                <a:lnTo>
                  <a:pt x="4572" y="242443"/>
                </a:lnTo>
                <a:lnTo>
                  <a:pt x="8636" y="240791"/>
                </a:lnTo>
                <a:lnTo>
                  <a:pt x="30734" y="206628"/>
                </a:lnTo>
                <a:lnTo>
                  <a:pt x="10820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1306" y="439801"/>
            <a:ext cx="246379" cy="255270"/>
          </a:xfrm>
          <a:custGeom>
            <a:avLst/>
            <a:gdLst/>
            <a:ahLst/>
            <a:cxnLst/>
            <a:rect l="l" t="t" r="r" b="b"/>
            <a:pathLst>
              <a:path w="246380" h="255270">
                <a:moveTo>
                  <a:pt x="108267" y="0"/>
                </a:moveTo>
                <a:lnTo>
                  <a:pt x="157949" y="0"/>
                </a:lnTo>
                <a:lnTo>
                  <a:pt x="219341" y="208279"/>
                </a:lnTo>
                <a:lnTo>
                  <a:pt x="222059" y="217677"/>
                </a:lnTo>
                <a:lnTo>
                  <a:pt x="224358" y="224282"/>
                </a:lnTo>
                <a:lnTo>
                  <a:pt x="226225" y="228091"/>
                </a:lnTo>
                <a:lnTo>
                  <a:pt x="228079" y="232028"/>
                </a:lnTo>
                <a:lnTo>
                  <a:pt x="230492" y="235203"/>
                </a:lnTo>
                <a:lnTo>
                  <a:pt x="233476" y="237616"/>
                </a:lnTo>
                <a:lnTo>
                  <a:pt x="236448" y="240029"/>
                </a:lnTo>
                <a:lnTo>
                  <a:pt x="240601" y="241808"/>
                </a:lnTo>
                <a:lnTo>
                  <a:pt x="245935" y="242950"/>
                </a:lnTo>
                <a:lnTo>
                  <a:pt x="245935" y="255143"/>
                </a:lnTo>
                <a:lnTo>
                  <a:pt x="143243" y="255143"/>
                </a:lnTo>
                <a:lnTo>
                  <a:pt x="143243" y="242950"/>
                </a:lnTo>
                <a:lnTo>
                  <a:pt x="149694" y="242188"/>
                </a:lnTo>
                <a:lnTo>
                  <a:pt x="154470" y="240411"/>
                </a:lnTo>
                <a:lnTo>
                  <a:pt x="157568" y="237489"/>
                </a:lnTo>
                <a:lnTo>
                  <a:pt x="160667" y="234696"/>
                </a:lnTo>
                <a:lnTo>
                  <a:pt x="162229" y="230632"/>
                </a:lnTo>
                <a:lnTo>
                  <a:pt x="162229" y="225425"/>
                </a:lnTo>
                <a:lnTo>
                  <a:pt x="162229" y="221614"/>
                </a:lnTo>
                <a:lnTo>
                  <a:pt x="161785" y="217297"/>
                </a:lnTo>
                <a:lnTo>
                  <a:pt x="160921" y="212598"/>
                </a:lnTo>
                <a:lnTo>
                  <a:pt x="160058" y="207899"/>
                </a:lnTo>
                <a:lnTo>
                  <a:pt x="158622" y="201929"/>
                </a:lnTo>
                <a:lnTo>
                  <a:pt x="156641" y="194690"/>
                </a:lnTo>
                <a:lnTo>
                  <a:pt x="151625" y="176529"/>
                </a:lnTo>
                <a:lnTo>
                  <a:pt x="72186" y="176529"/>
                </a:lnTo>
                <a:lnTo>
                  <a:pt x="66040" y="194183"/>
                </a:lnTo>
                <a:lnTo>
                  <a:pt x="64312" y="199136"/>
                </a:lnTo>
                <a:lnTo>
                  <a:pt x="62877" y="203962"/>
                </a:lnTo>
                <a:lnTo>
                  <a:pt x="61760" y="208534"/>
                </a:lnTo>
                <a:lnTo>
                  <a:pt x="60642" y="213233"/>
                </a:lnTo>
                <a:lnTo>
                  <a:pt x="60096" y="218186"/>
                </a:lnTo>
                <a:lnTo>
                  <a:pt x="60096" y="223393"/>
                </a:lnTo>
                <a:lnTo>
                  <a:pt x="61304" y="231467"/>
                </a:lnTo>
                <a:lnTo>
                  <a:pt x="64928" y="237410"/>
                </a:lnTo>
                <a:lnTo>
                  <a:pt x="70972" y="241234"/>
                </a:lnTo>
                <a:lnTo>
                  <a:pt x="79438" y="242950"/>
                </a:lnTo>
                <a:lnTo>
                  <a:pt x="79438" y="255143"/>
                </a:lnTo>
                <a:lnTo>
                  <a:pt x="0" y="255143"/>
                </a:lnTo>
                <a:lnTo>
                  <a:pt x="0" y="242950"/>
                </a:lnTo>
                <a:lnTo>
                  <a:pt x="4584" y="242443"/>
                </a:lnTo>
                <a:lnTo>
                  <a:pt x="8623" y="240791"/>
                </a:lnTo>
                <a:lnTo>
                  <a:pt x="12090" y="238125"/>
                </a:lnTo>
                <a:lnTo>
                  <a:pt x="15570" y="235331"/>
                </a:lnTo>
                <a:lnTo>
                  <a:pt x="18732" y="231648"/>
                </a:lnTo>
                <a:lnTo>
                  <a:pt x="21577" y="226949"/>
                </a:lnTo>
                <a:lnTo>
                  <a:pt x="24434" y="222250"/>
                </a:lnTo>
                <a:lnTo>
                  <a:pt x="27470" y="215391"/>
                </a:lnTo>
                <a:lnTo>
                  <a:pt x="30695" y="206628"/>
                </a:lnTo>
                <a:lnTo>
                  <a:pt x="10826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488564" y="438023"/>
            <a:ext cx="225425" cy="260350"/>
          </a:xfrm>
          <a:custGeom>
            <a:avLst/>
            <a:gdLst/>
            <a:ahLst/>
            <a:cxnLst/>
            <a:rect l="l" t="t" r="r" b="b"/>
            <a:pathLst>
              <a:path w="225425" h="260350">
                <a:moveTo>
                  <a:pt x="114046" y="0"/>
                </a:moveTo>
                <a:lnTo>
                  <a:pt x="162718" y="8000"/>
                </a:lnTo>
                <a:lnTo>
                  <a:pt x="197485" y="32003"/>
                </a:lnTo>
                <a:lnTo>
                  <a:pt x="218455" y="71612"/>
                </a:lnTo>
                <a:lnTo>
                  <a:pt x="225425" y="126746"/>
                </a:lnTo>
                <a:lnTo>
                  <a:pt x="224903" y="143726"/>
                </a:lnTo>
                <a:lnTo>
                  <a:pt x="217170" y="187071"/>
                </a:lnTo>
                <a:lnTo>
                  <a:pt x="193675" y="228473"/>
                </a:lnTo>
                <a:lnTo>
                  <a:pt x="157099" y="252349"/>
                </a:lnTo>
                <a:lnTo>
                  <a:pt x="109601" y="259968"/>
                </a:lnTo>
                <a:lnTo>
                  <a:pt x="83903" y="257968"/>
                </a:lnTo>
                <a:lnTo>
                  <a:pt x="42842" y="241966"/>
                </a:lnTo>
                <a:lnTo>
                  <a:pt x="15430" y="209964"/>
                </a:lnTo>
                <a:lnTo>
                  <a:pt x="1714" y="162010"/>
                </a:lnTo>
                <a:lnTo>
                  <a:pt x="0" y="132079"/>
                </a:lnTo>
                <a:lnTo>
                  <a:pt x="833" y="111960"/>
                </a:lnTo>
                <a:lnTo>
                  <a:pt x="13335" y="60578"/>
                </a:lnTo>
                <a:lnTo>
                  <a:pt x="40284" y="24110"/>
                </a:lnTo>
                <a:lnTo>
                  <a:pt x="80772" y="3889"/>
                </a:lnTo>
                <a:lnTo>
                  <a:pt x="114046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02917" y="438023"/>
            <a:ext cx="167005" cy="260350"/>
          </a:xfrm>
          <a:custGeom>
            <a:avLst/>
            <a:gdLst/>
            <a:ahLst/>
            <a:cxnLst/>
            <a:rect l="l" t="t" r="r" b="b"/>
            <a:pathLst>
              <a:path w="167005" h="260350">
                <a:moveTo>
                  <a:pt x="97789" y="0"/>
                </a:moveTo>
                <a:lnTo>
                  <a:pt x="137219" y="2875"/>
                </a:lnTo>
                <a:lnTo>
                  <a:pt x="163830" y="8000"/>
                </a:lnTo>
                <a:lnTo>
                  <a:pt x="163830" y="61975"/>
                </a:lnTo>
                <a:lnTo>
                  <a:pt x="138302" y="61975"/>
                </a:lnTo>
                <a:lnTo>
                  <a:pt x="136016" y="52197"/>
                </a:lnTo>
                <a:lnTo>
                  <a:pt x="132969" y="44450"/>
                </a:lnTo>
                <a:lnTo>
                  <a:pt x="129285" y="38607"/>
                </a:lnTo>
                <a:lnTo>
                  <a:pt x="125730" y="32892"/>
                </a:lnTo>
                <a:lnTo>
                  <a:pt x="121157" y="28701"/>
                </a:lnTo>
                <a:lnTo>
                  <a:pt x="115696" y="25907"/>
                </a:lnTo>
                <a:lnTo>
                  <a:pt x="110235" y="23240"/>
                </a:lnTo>
                <a:lnTo>
                  <a:pt x="103377" y="21843"/>
                </a:lnTo>
                <a:lnTo>
                  <a:pt x="94995" y="21843"/>
                </a:lnTo>
                <a:lnTo>
                  <a:pt x="87883" y="21843"/>
                </a:lnTo>
                <a:lnTo>
                  <a:pt x="62864" y="36575"/>
                </a:lnTo>
                <a:lnTo>
                  <a:pt x="59562" y="41528"/>
                </a:lnTo>
                <a:lnTo>
                  <a:pt x="58038" y="47498"/>
                </a:lnTo>
                <a:lnTo>
                  <a:pt x="58038" y="54355"/>
                </a:lnTo>
                <a:lnTo>
                  <a:pt x="58038" y="61594"/>
                </a:lnTo>
                <a:lnTo>
                  <a:pt x="59435" y="67817"/>
                </a:lnTo>
                <a:lnTo>
                  <a:pt x="62230" y="73025"/>
                </a:lnTo>
                <a:lnTo>
                  <a:pt x="65024" y="78359"/>
                </a:lnTo>
                <a:lnTo>
                  <a:pt x="96041" y="101020"/>
                </a:lnTo>
                <a:lnTo>
                  <a:pt x="104901" y="105663"/>
                </a:lnTo>
                <a:lnTo>
                  <a:pt x="115714" y="111619"/>
                </a:lnTo>
                <a:lnTo>
                  <a:pt x="146986" y="134887"/>
                </a:lnTo>
                <a:lnTo>
                  <a:pt x="164909" y="168576"/>
                </a:lnTo>
                <a:lnTo>
                  <a:pt x="166496" y="185292"/>
                </a:lnTo>
                <a:lnTo>
                  <a:pt x="165830" y="196415"/>
                </a:lnTo>
                <a:lnTo>
                  <a:pt x="149899" y="233003"/>
                </a:lnTo>
                <a:lnTo>
                  <a:pt x="114448" y="254879"/>
                </a:lnTo>
                <a:lnTo>
                  <a:pt x="78105" y="259968"/>
                </a:lnTo>
                <a:lnTo>
                  <a:pt x="68486" y="259828"/>
                </a:lnTo>
                <a:lnTo>
                  <a:pt x="28467" y="256623"/>
                </a:lnTo>
                <a:lnTo>
                  <a:pt x="0" y="251587"/>
                </a:lnTo>
                <a:lnTo>
                  <a:pt x="0" y="194310"/>
                </a:lnTo>
                <a:lnTo>
                  <a:pt x="25400" y="194310"/>
                </a:lnTo>
                <a:lnTo>
                  <a:pt x="28144" y="204666"/>
                </a:lnTo>
                <a:lnTo>
                  <a:pt x="31638" y="213629"/>
                </a:lnTo>
                <a:lnTo>
                  <a:pt x="62988" y="237456"/>
                </a:lnTo>
                <a:lnTo>
                  <a:pt x="72897" y="238125"/>
                </a:lnTo>
                <a:lnTo>
                  <a:pt x="80137" y="238125"/>
                </a:lnTo>
                <a:lnTo>
                  <a:pt x="86740" y="236981"/>
                </a:lnTo>
                <a:lnTo>
                  <a:pt x="92582" y="234441"/>
                </a:lnTo>
                <a:lnTo>
                  <a:pt x="98425" y="232028"/>
                </a:lnTo>
                <a:lnTo>
                  <a:pt x="103124" y="227964"/>
                </a:lnTo>
                <a:lnTo>
                  <a:pt x="106680" y="222503"/>
                </a:lnTo>
                <a:lnTo>
                  <a:pt x="110108" y="216915"/>
                </a:lnTo>
                <a:lnTo>
                  <a:pt x="111887" y="210057"/>
                </a:lnTo>
                <a:lnTo>
                  <a:pt x="111887" y="201675"/>
                </a:lnTo>
                <a:lnTo>
                  <a:pt x="111887" y="194055"/>
                </a:lnTo>
                <a:lnTo>
                  <a:pt x="88689" y="161748"/>
                </a:lnTo>
                <a:lnTo>
                  <a:pt x="60366" y="145813"/>
                </a:lnTo>
                <a:lnTo>
                  <a:pt x="53641" y="142065"/>
                </a:lnTo>
                <a:lnTo>
                  <a:pt x="21208" y="117221"/>
                </a:lnTo>
                <a:lnTo>
                  <a:pt x="4095" y="78287"/>
                </a:lnTo>
                <a:lnTo>
                  <a:pt x="3809" y="71500"/>
                </a:lnTo>
                <a:lnTo>
                  <a:pt x="4524" y="60499"/>
                </a:lnTo>
                <a:lnTo>
                  <a:pt x="21502" y="25116"/>
                </a:lnTo>
                <a:lnTo>
                  <a:pt x="59195" y="4714"/>
                </a:lnTo>
                <a:lnTo>
                  <a:pt x="84099" y="523"/>
                </a:lnTo>
                <a:lnTo>
                  <a:pt x="9778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73040" y="437895"/>
            <a:ext cx="266065" cy="260350"/>
          </a:xfrm>
          <a:custGeom>
            <a:avLst/>
            <a:gdLst/>
            <a:ahLst/>
            <a:cxnLst/>
            <a:rect l="l" t="t" r="r" b="b"/>
            <a:pathLst>
              <a:path w="266064" h="260350">
                <a:moveTo>
                  <a:pt x="122047" y="0"/>
                </a:moveTo>
                <a:lnTo>
                  <a:pt x="159962" y="6911"/>
                </a:lnTo>
                <a:lnTo>
                  <a:pt x="185616" y="37054"/>
                </a:lnTo>
                <a:lnTo>
                  <a:pt x="186689" y="48005"/>
                </a:lnTo>
                <a:lnTo>
                  <a:pt x="186689" y="53720"/>
                </a:lnTo>
                <a:lnTo>
                  <a:pt x="175640" y="79120"/>
                </a:lnTo>
                <a:lnTo>
                  <a:pt x="171576" y="84327"/>
                </a:lnTo>
                <a:lnTo>
                  <a:pt x="137118" y="109688"/>
                </a:lnTo>
                <a:lnTo>
                  <a:pt x="126237" y="116331"/>
                </a:lnTo>
                <a:lnTo>
                  <a:pt x="132457" y="124311"/>
                </a:lnTo>
                <a:lnTo>
                  <a:pt x="163236" y="160990"/>
                </a:lnTo>
                <a:lnTo>
                  <a:pt x="184150" y="184403"/>
                </a:lnTo>
                <a:lnTo>
                  <a:pt x="189737" y="177545"/>
                </a:lnTo>
                <a:lnTo>
                  <a:pt x="193801" y="170941"/>
                </a:lnTo>
                <a:lnTo>
                  <a:pt x="196469" y="164591"/>
                </a:lnTo>
                <a:lnTo>
                  <a:pt x="199136" y="158114"/>
                </a:lnTo>
                <a:lnTo>
                  <a:pt x="200533" y="151637"/>
                </a:lnTo>
                <a:lnTo>
                  <a:pt x="200533" y="144906"/>
                </a:lnTo>
                <a:lnTo>
                  <a:pt x="200533" y="138429"/>
                </a:lnTo>
                <a:lnTo>
                  <a:pt x="183007" y="126111"/>
                </a:lnTo>
                <a:lnTo>
                  <a:pt x="183007" y="113791"/>
                </a:lnTo>
                <a:lnTo>
                  <a:pt x="241046" y="113791"/>
                </a:lnTo>
                <a:lnTo>
                  <a:pt x="241046" y="124587"/>
                </a:lnTo>
                <a:lnTo>
                  <a:pt x="241046" y="126237"/>
                </a:lnTo>
                <a:lnTo>
                  <a:pt x="236600" y="145161"/>
                </a:lnTo>
                <a:lnTo>
                  <a:pt x="235585" y="148589"/>
                </a:lnTo>
                <a:lnTo>
                  <a:pt x="234442" y="151891"/>
                </a:lnTo>
                <a:lnTo>
                  <a:pt x="233045" y="155193"/>
                </a:lnTo>
                <a:lnTo>
                  <a:pt x="231648" y="158495"/>
                </a:lnTo>
                <a:lnTo>
                  <a:pt x="230124" y="161670"/>
                </a:lnTo>
                <a:lnTo>
                  <a:pt x="228346" y="164845"/>
                </a:lnTo>
                <a:lnTo>
                  <a:pt x="226695" y="168020"/>
                </a:lnTo>
                <a:lnTo>
                  <a:pt x="224789" y="171195"/>
                </a:lnTo>
                <a:lnTo>
                  <a:pt x="222885" y="174370"/>
                </a:lnTo>
                <a:lnTo>
                  <a:pt x="220852" y="177418"/>
                </a:lnTo>
                <a:lnTo>
                  <a:pt x="218694" y="180466"/>
                </a:lnTo>
                <a:lnTo>
                  <a:pt x="216281" y="183387"/>
                </a:lnTo>
                <a:lnTo>
                  <a:pt x="213868" y="186562"/>
                </a:lnTo>
                <a:lnTo>
                  <a:pt x="199771" y="201040"/>
                </a:lnTo>
                <a:lnTo>
                  <a:pt x="205232" y="207390"/>
                </a:lnTo>
                <a:lnTo>
                  <a:pt x="209931" y="212470"/>
                </a:lnTo>
                <a:lnTo>
                  <a:pt x="213995" y="216153"/>
                </a:lnTo>
                <a:lnTo>
                  <a:pt x="218059" y="219837"/>
                </a:lnTo>
                <a:lnTo>
                  <a:pt x="221614" y="222503"/>
                </a:lnTo>
                <a:lnTo>
                  <a:pt x="224662" y="224154"/>
                </a:lnTo>
                <a:lnTo>
                  <a:pt x="227837" y="225805"/>
                </a:lnTo>
                <a:lnTo>
                  <a:pt x="230886" y="226567"/>
                </a:lnTo>
                <a:lnTo>
                  <a:pt x="234187" y="226567"/>
                </a:lnTo>
                <a:lnTo>
                  <a:pt x="237109" y="226567"/>
                </a:lnTo>
                <a:lnTo>
                  <a:pt x="253492" y="216534"/>
                </a:lnTo>
                <a:lnTo>
                  <a:pt x="265557" y="231775"/>
                </a:lnTo>
                <a:lnTo>
                  <a:pt x="230772" y="256291"/>
                </a:lnTo>
                <a:lnTo>
                  <a:pt x="209931" y="260095"/>
                </a:lnTo>
                <a:lnTo>
                  <a:pt x="202477" y="259736"/>
                </a:lnTo>
                <a:lnTo>
                  <a:pt x="165258" y="241984"/>
                </a:lnTo>
                <a:lnTo>
                  <a:pt x="158876" y="236219"/>
                </a:lnTo>
                <a:lnTo>
                  <a:pt x="149139" y="242441"/>
                </a:lnTo>
                <a:lnTo>
                  <a:pt x="111307" y="257149"/>
                </a:lnTo>
                <a:lnTo>
                  <a:pt x="78232" y="260095"/>
                </a:lnTo>
                <a:lnTo>
                  <a:pt x="60686" y="259097"/>
                </a:lnTo>
                <a:lnTo>
                  <a:pt x="20574" y="244220"/>
                </a:lnTo>
                <a:lnTo>
                  <a:pt x="0" y="199389"/>
                </a:lnTo>
                <a:lnTo>
                  <a:pt x="0" y="193166"/>
                </a:lnTo>
                <a:lnTo>
                  <a:pt x="9651" y="167004"/>
                </a:lnTo>
                <a:lnTo>
                  <a:pt x="12700" y="162178"/>
                </a:lnTo>
                <a:lnTo>
                  <a:pt x="16637" y="157479"/>
                </a:lnTo>
                <a:lnTo>
                  <a:pt x="21336" y="153034"/>
                </a:lnTo>
                <a:lnTo>
                  <a:pt x="26035" y="148462"/>
                </a:lnTo>
                <a:lnTo>
                  <a:pt x="64515" y="124459"/>
                </a:lnTo>
                <a:lnTo>
                  <a:pt x="59564" y="117578"/>
                </a:lnTo>
                <a:lnTo>
                  <a:pt x="42418" y="83312"/>
                </a:lnTo>
                <a:lnTo>
                  <a:pt x="40767" y="77088"/>
                </a:lnTo>
                <a:lnTo>
                  <a:pt x="40005" y="70612"/>
                </a:lnTo>
                <a:lnTo>
                  <a:pt x="40005" y="63626"/>
                </a:lnTo>
                <a:lnTo>
                  <a:pt x="55860" y="24149"/>
                </a:lnTo>
                <a:lnTo>
                  <a:pt x="89667" y="4661"/>
                </a:lnTo>
                <a:lnTo>
                  <a:pt x="110777" y="521"/>
                </a:lnTo>
                <a:lnTo>
                  <a:pt x="12204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535940" y="1649984"/>
            <a:ext cx="348678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20" dirty="0">
                <a:latin typeface="Cambria"/>
                <a:cs typeface="Cambria"/>
              </a:rPr>
              <a:t>Patient </a:t>
            </a:r>
            <a:r>
              <a:rPr sz="3600" dirty="0">
                <a:latin typeface="Cambria"/>
                <a:cs typeface="Cambria"/>
              </a:rPr>
              <a:t>said </a:t>
            </a:r>
            <a:r>
              <a:rPr sz="3600" spc="-5" dirty="0">
                <a:latin typeface="Cambria"/>
                <a:cs typeface="Cambria"/>
              </a:rPr>
              <a:t>that  </a:t>
            </a:r>
            <a:r>
              <a:rPr sz="3600" dirty="0">
                <a:latin typeface="Cambria"/>
                <a:cs typeface="Cambria"/>
              </a:rPr>
              <a:t>he / she is  </a:t>
            </a:r>
            <a:r>
              <a:rPr sz="3600" spc="-15" dirty="0">
                <a:latin typeface="Cambria"/>
                <a:cs typeface="Cambria"/>
              </a:rPr>
              <a:t>having</a:t>
            </a:r>
            <a:r>
              <a:rPr sz="3600" spc="-65" dirty="0">
                <a:latin typeface="Cambria"/>
                <a:cs typeface="Cambria"/>
              </a:rPr>
              <a:t> </a:t>
            </a:r>
            <a:r>
              <a:rPr sz="3600" spc="-10" dirty="0">
                <a:latin typeface="Cambria"/>
                <a:cs typeface="Cambria"/>
              </a:rPr>
              <a:t>vomiting</a:t>
            </a:r>
            <a:endParaRPr sz="360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51350" y="1654555"/>
            <a:ext cx="32823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320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68750"/>
              <a:buFont typeface="Wingdings"/>
              <a:buChar char=""/>
              <a:tabLst>
                <a:tab pos="287020" algn="l"/>
              </a:tabLst>
            </a:pPr>
            <a:r>
              <a:rPr sz="2400" spc="-5" dirty="0">
                <a:latin typeface="Cambria"/>
                <a:cs typeface="Cambria"/>
              </a:rPr>
              <a:t>On observation</a:t>
            </a:r>
            <a:r>
              <a:rPr sz="2400" spc="-85" dirty="0">
                <a:latin typeface="Cambria"/>
                <a:cs typeface="Cambria"/>
              </a:rPr>
              <a:t> </a:t>
            </a:r>
            <a:r>
              <a:rPr sz="2400" spc="-5" dirty="0">
                <a:latin typeface="Cambria"/>
                <a:cs typeface="Cambria"/>
              </a:rPr>
              <a:t>patient  </a:t>
            </a:r>
            <a:r>
              <a:rPr sz="2400" dirty="0">
                <a:latin typeface="Cambria"/>
                <a:cs typeface="Cambria"/>
              </a:rPr>
              <a:t>is</a:t>
            </a:r>
            <a:r>
              <a:rPr sz="2400" spc="-15" dirty="0">
                <a:latin typeface="Cambria"/>
                <a:cs typeface="Cambria"/>
              </a:rPr>
              <a:t> </a:t>
            </a:r>
            <a:r>
              <a:rPr sz="2400" spc="-10" dirty="0">
                <a:latin typeface="Cambria"/>
                <a:cs typeface="Cambria"/>
              </a:rPr>
              <a:t>having: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17109" y="2386330"/>
            <a:ext cx="2863850" cy="258635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7857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100" spc="-20" dirty="0">
                <a:latin typeface="Cambria"/>
                <a:cs typeface="Cambria"/>
              </a:rPr>
              <a:t>Vomiting</a:t>
            </a:r>
            <a:endParaRPr sz="21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505"/>
              </a:spcBef>
              <a:buClr>
                <a:srgbClr val="EFAC00"/>
              </a:buClr>
              <a:buSzPct val="7857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100" spc="-5" dirty="0">
                <a:latin typeface="Cambria"/>
                <a:cs typeface="Cambria"/>
              </a:rPr>
              <a:t>Nausea</a:t>
            </a:r>
            <a:endParaRPr sz="21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505"/>
              </a:spcBef>
              <a:buClr>
                <a:srgbClr val="EFAC00"/>
              </a:buClr>
              <a:buSzPct val="7857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100" spc="-15" dirty="0">
                <a:latin typeface="Cambria"/>
                <a:cs typeface="Cambria"/>
              </a:rPr>
              <a:t>Dehydration</a:t>
            </a:r>
            <a:endParaRPr sz="2100">
              <a:latin typeface="Cambria"/>
              <a:cs typeface="Cambria"/>
            </a:endParaRPr>
          </a:p>
          <a:p>
            <a:pPr marL="287020" indent="-274320">
              <a:lnSpc>
                <a:spcPct val="100000"/>
              </a:lnSpc>
              <a:spcBef>
                <a:spcPts val="505"/>
              </a:spcBef>
              <a:buClr>
                <a:srgbClr val="EFAC00"/>
              </a:buClr>
              <a:buSzPct val="7857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100" spc="-5" dirty="0">
                <a:latin typeface="Cambria"/>
                <a:cs typeface="Cambria"/>
              </a:rPr>
              <a:t>Color </a:t>
            </a:r>
            <a:r>
              <a:rPr sz="2100" dirty="0">
                <a:latin typeface="Cambria"/>
                <a:cs typeface="Cambria"/>
              </a:rPr>
              <a:t>of </a:t>
            </a:r>
            <a:r>
              <a:rPr sz="2100" spc="-10" dirty="0">
                <a:latin typeface="Cambria"/>
                <a:cs typeface="Cambria"/>
              </a:rPr>
              <a:t>vomit </a:t>
            </a:r>
            <a:r>
              <a:rPr sz="2100" dirty="0">
                <a:latin typeface="Cambria"/>
                <a:cs typeface="Cambria"/>
              </a:rPr>
              <a:t>is</a:t>
            </a:r>
            <a:r>
              <a:rPr sz="2100" spc="-60" dirty="0">
                <a:latin typeface="Cambria"/>
                <a:cs typeface="Cambria"/>
              </a:rPr>
              <a:t> </a:t>
            </a:r>
            <a:r>
              <a:rPr sz="2100" spc="-15" dirty="0">
                <a:latin typeface="Cambria"/>
                <a:cs typeface="Cambria"/>
              </a:rPr>
              <a:t>green</a:t>
            </a:r>
            <a:endParaRPr sz="2100">
              <a:latin typeface="Cambria"/>
              <a:cs typeface="Cambria"/>
            </a:endParaRPr>
          </a:p>
          <a:p>
            <a:pPr marL="286385" marR="240665" indent="-274320">
              <a:lnSpc>
                <a:spcPct val="100000"/>
              </a:lnSpc>
              <a:spcBef>
                <a:spcPts val="505"/>
              </a:spcBef>
              <a:buClr>
                <a:srgbClr val="EFAC00"/>
              </a:buClr>
              <a:buSzPct val="78571"/>
              <a:buFont typeface="Wingdings 2"/>
              <a:buChar char=""/>
              <a:tabLst>
                <a:tab pos="286385" algn="l"/>
                <a:tab pos="287020" algn="l"/>
              </a:tabLst>
            </a:pPr>
            <a:r>
              <a:rPr sz="2100" spc="-20" dirty="0">
                <a:latin typeface="Cambria"/>
                <a:cs typeface="Cambria"/>
              </a:rPr>
              <a:t>Active </a:t>
            </a:r>
            <a:r>
              <a:rPr sz="2100" spc="-10" dirty="0">
                <a:latin typeface="Cambria"/>
                <a:cs typeface="Cambria"/>
              </a:rPr>
              <a:t>bowel </a:t>
            </a:r>
            <a:r>
              <a:rPr sz="2100" spc="-5" dirty="0">
                <a:latin typeface="Cambria"/>
                <a:cs typeface="Cambria"/>
              </a:rPr>
              <a:t>sounds  </a:t>
            </a:r>
            <a:r>
              <a:rPr sz="2100" spc="-10" dirty="0">
                <a:latin typeface="Cambria"/>
                <a:cs typeface="Cambria"/>
              </a:rPr>
              <a:t>auscultated </a:t>
            </a:r>
            <a:r>
              <a:rPr sz="2100" dirty="0">
                <a:latin typeface="Cambria"/>
                <a:cs typeface="Cambria"/>
              </a:rPr>
              <a:t>in </a:t>
            </a:r>
            <a:r>
              <a:rPr sz="2100" spc="-5" dirty="0">
                <a:latin typeface="Cambria"/>
                <a:cs typeface="Cambria"/>
              </a:rPr>
              <a:t>all </a:t>
            </a:r>
            <a:r>
              <a:rPr sz="2100" dirty="0">
                <a:latin typeface="Cambria"/>
                <a:cs typeface="Cambria"/>
              </a:rPr>
              <a:t>4  </a:t>
            </a:r>
            <a:r>
              <a:rPr sz="2100" spc="-10" dirty="0">
                <a:latin typeface="Cambria"/>
                <a:cs typeface="Cambria"/>
              </a:rPr>
              <a:t>quadrants'</a:t>
            </a:r>
            <a:endParaRPr sz="2100">
              <a:latin typeface="Cambria"/>
              <a:cs typeface="Cambr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57200" y="836675"/>
            <a:ext cx="3657600" cy="658495"/>
          </a:xfrm>
          <a:custGeom>
            <a:avLst/>
            <a:gdLst/>
            <a:ahLst/>
            <a:cxnLst/>
            <a:rect l="l" t="t" r="r" b="b"/>
            <a:pathLst>
              <a:path w="3657600" h="658494">
                <a:moveTo>
                  <a:pt x="3547872" y="0"/>
                </a:moveTo>
                <a:lnTo>
                  <a:pt x="109728" y="0"/>
                </a:lnTo>
                <a:lnTo>
                  <a:pt x="67015" y="8626"/>
                </a:lnTo>
                <a:lnTo>
                  <a:pt x="32137" y="32146"/>
                </a:lnTo>
                <a:lnTo>
                  <a:pt x="8622" y="67026"/>
                </a:lnTo>
                <a:lnTo>
                  <a:pt x="0" y="109727"/>
                </a:lnTo>
                <a:lnTo>
                  <a:pt x="0" y="548639"/>
                </a:lnTo>
                <a:lnTo>
                  <a:pt x="8622" y="591341"/>
                </a:lnTo>
                <a:lnTo>
                  <a:pt x="32137" y="626221"/>
                </a:lnTo>
                <a:lnTo>
                  <a:pt x="67015" y="649741"/>
                </a:lnTo>
                <a:lnTo>
                  <a:pt x="109728" y="658368"/>
                </a:lnTo>
                <a:lnTo>
                  <a:pt x="3547872" y="658368"/>
                </a:lnTo>
                <a:lnTo>
                  <a:pt x="3590573" y="649741"/>
                </a:lnTo>
                <a:lnTo>
                  <a:pt x="3625453" y="626221"/>
                </a:lnTo>
                <a:lnTo>
                  <a:pt x="3648973" y="591341"/>
                </a:lnTo>
                <a:lnTo>
                  <a:pt x="3657600" y="548639"/>
                </a:lnTo>
                <a:lnTo>
                  <a:pt x="3657600" y="109727"/>
                </a:lnTo>
                <a:lnTo>
                  <a:pt x="3648973" y="67026"/>
                </a:lnTo>
                <a:lnTo>
                  <a:pt x="3625453" y="32146"/>
                </a:lnTo>
                <a:lnTo>
                  <a:pt x="3590573" y="8626"/>
                </a:lnTo>
                <a:lnTo>
                  <a:pt x="3547872" y="0"/>
                </a:lnTo>
                <a:close/>
              </a:path>
            </a:pathLst>
          </a:custGeom>
          <a:solidFill>
            <a:srgbClr val="F5C4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1247" y="1292352"/>
            <a:ext cx="2901695" cy="2590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3147" y="1059052"/>
            <a:ext cx="2877223" cy="3073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75050" y="1107186"/>
            <a:ext cx="62865" cy="97790"/>
          </a:xfrm>
          <a:custGeom>
            <a:avLst/>
            <a:gdLst/>
            <a:ahLst/>
            <a:cxnLst/>
            <a:rect l="l" t="t" r="r" b="b"/>
            <a:pathLst>
              <a:path w="62864" h="97790">
                <a:moveTo>
                  <a:pt x="34671" y="0"/>
                </a:moveTo>
                <a:lnTo>
                  <a:pt x="0" y="97662"/>
                </a:lnTo>
                <a:lnTo>
                  <a:pt x="62357" y="97662"/>
                </a:lnTo>
                <a:lnTo>
                  <a:pt x="3467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184905" y="1107186"/>
            <a:ext cx="62865" cy="97790"/>
          </a:xfrm>
          <a:custGeom>
            <a:avLst/>
            <a:gdLst/>
            <a:ahLst/>
            <a:cxnLst/>
            <a:rect l="l" t="t" r="r" b="b"/>
            <a:pathLst>
              <a:path w="62864" h="97790">
                <a:moveTo>
                  <a:pt x="34670" y="0"/>
                </a:moveTo>
                <a:lnTo>
                  <a:pt x="0" y="97662"/>
                </a:lnTo>
                <a:lnTo>
                  <a:pt x="62356" y="97662"/>
                </a:lnTo>
                <a:lnTo>
                  <a:pt x="3467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65069" y="1082039"/>
            <a:ext cx="87630" cy="196215"/>
          </a:xfrm>
          <a:custGeom>
            <a:avLst/>
            <a:gdLst/>
            <a:ahLst/>
            <a:cxnLst/>
            <a:rect l="l" t="t" r="r" b="b"/>
            <a:pathLst>
              <a:path w="87630" h="196215">
                <a:moveTo>
                  <a:pt x="15493" y="0"/>
                </a:moveTo>
                <a:lnTo>
                  <a:pt x="8255" y="0"/>
                </a:lnTo>
                <a:lnTo>
                  <a:pt x="3175" y="126"/>
                </a:lnTo>
                <a:lnTo>
                  <a:pt x="0" y="381"/>
                </a:lnTo>
                <a:lnTo>
                  <a:pt x="0" y="195452"/>
                </a:lnTo>
                <a:lnTo>
                  <a:pt x="2158" y="195834"/>
                </a:lnTo>
                <a:lnTo>
                  <a:pt x="7366" y="195961"/>
                </a:lnTo>
                <a:lnTo>
                  <a:pt x="15875" y="195961"/>
                </a:lnTo>
                <a:lnTo>
                  <a:pt x="54356" y="187706"/>
                </a:lnTo>
                <a:lnTo>
                  <a:pt x="78194" y="157047"/>
                </a:lnTo>
                <a:lnTo>
                  <a:pt x="87229" y="111557"/>
                </a:lnTo>
                <a:lnTo>
                  <a:pt x="87630" y="97155"/>
                </a:lnTo>
                <a:lnTo>
                  <a:pt x="87080" y="81369"/>
                </a:lnTo>
                <a:lnTo>
                  <a:pt x="78739" y="42418"/>
                </a:lnTo>
                <a:lnTo>
                  <a:pt x="53848" y="10413"/>
                </a:lnTo>
                <a:lnTo>
                  <a:pt x="15493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321939" y="1057275"/>
            <a:ext cx="213233" cy="2457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92805" y="1061847"/>
            <a:ext cx="215900" cy="236854"/>
          </a:xfrm>
          <a:custGeom>
            <a:avLst/>
            <a:gdLst/>
            <a:ahLst/>
            <a:cxnLst/>
            <a:rect l="l" t="t" r="r" b="b"/>
            <a:pathLst>
              <a:path w="215900" h="236855">
                <a:moveTo>
                  <a:pt x="0" y="0"/>
                </a:moveTo>
                <a:lnTo>
                  <a:pt x="90169" y="0"/>
                </a:lnTo>
                <a:lnTo>
                  <a:pt x="104052" y="283"/>
                </a:lnTo>
                <a:lnTo>
                  <a:pt x="147990" y="7042"/>
                </a:lnTo>
                <a:lnTo>
                  <a:pt x="186705" y="29321"/>
                </a:lnTo>
                <a:lnTo>
                  <a:pt x="208627" y="64428"/>
                </a:lnTo>
                <a:lnTo>
                  <a:pt x="215380" y="102278"/>
                </a:lnTo>
                <a:lnTo>
                  <a:pt x="215645" y="113156"/>
                </a:lnTo>
                <a:lnTo>
                  <a:pt x="215263" y="126347"/>
                </a:lnTo>
                <a:lnTo>
                  <a:pt x="205821" y="172104"/>
                </a:lnTo>
                <a:lnTo>
                  <a:pt x="184421" y="205049"/>
                </a:lnTo>
                <a:lnTo>
                  <a:pt x="145065" y="228600"/>
                </a:lnTo>
                <a:lnTo>
                  <a:pt x="104235" y="235838"/>
                </a:lnTo>
                <a:lnTo>
                  <a:pt x="78739" y="236600"/>
                </a:lnTo>
                <a:lnTo>
                  <a:pt x="0" y="236600"/>
                </a:lnTo>
                <a:lnTo>
                  <a:pt x="0" y="225170"/>
                </a:lnTo>
                <a:lnTo>
                  <a:pt x="4318" y="224027"/>
                </a:lnTo>
                <a:lnTo>
                  <a:pt x="7619" y="222757"/>
                </a:lnTo>
                <a:lnTo>
                  <a:pt x="18033" y="206882"/>
                </a:lnTo>
                <a:lnTo>
                  <a:pt x="18414" y="203200"/>
                </a:lnTo>
                <a:lnTo>
                  <a:pt x="18542" y="198627"/>
                </a:lnTo>
                <a:lnTo>
                  <a:pt x="18542" y="193166"/>
                </a:lnTo>
                <a:lnTo>
                  <a:pt x="18542" y="43687"/>
                </a:lnTo>
                <a:lnTo>
                  <a:pt x="18542" y="38226"/>
                </a:lnTo>
                <a:lnTo>
                  <a:pt x="18414" y="33654"/>
                </a:lnTo>
                <a:lnTo>
                  <a:pt x="18161" y="29972"/>
                </a:lnTo>
                <a:lnTo>
                  <a:pt x="17780" y="26288"/>
                </a:lnTo>
                <a:lnTo>
                  <a:pt x="17144" y="23240"/>
                </a:lnTo>
                <a:lnTo>
                  <a:pt x="15875" y="20954"/>
                </a:lnTo>
                <a:lnTo>
                  <a:pt x="14605" y="18668"/>
                </a:lnTo>
                <a:lnTo>
                  <a:pt x="12826" y="16763"/>
                </a:lnTo>
                <a:lnTo>
                  <a:pt x="10287" y="15366"/>
                </a:lnTo>
                <a:lnTo>
                  <a:pt x="7874" y="13842"/>
                </a:lnTo>
                <a:lnTo>
                  <a:pt x="4444" y="12573"/>
                </a:lnTo>
                <a:lnTo>
                  <a:pt x="0" y="1142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48575" y="1054480"/>
            <a:ext cx="1943646" cy="31648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496564" y="1056005"/>
            <a:ext cx="238379" cy="2470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06420" y="1056005"/>
            <a:ext cx="238379" cy="2470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343400" y="836675"/>
            <a:ext cx="3657600" cy="658495"/>
          </a:xfrm>
          <a:custGeom>
            <a:avLst/>
            <a:gdLst/>
            <a:ahLst/>
            <a:cxnLst/>
            <a:rect l="l" t="t" r="r" b="b"/>
            <a:pathLst>
              <a:path w="3657600" h="658494">
                <a:moveTo>
                  <a:pt x="3547872" y="0"/>
                </a:moveTo>
                <a:lnTo>
                  <a:pt x="109727" y="0"/>
                </a:lnTo>
                <a:lnTo>
                  <a:pt x="67026" y="8626"/>
                </a:lnTo>
                <a:lnTo>
                  <a:pt x="32146" y="32146"/>
                </a:lnTo>
                <a:lnTo>
                  <a:pt x="8626" y="67026"/>
                </a:lnTo>
                <a:lnTo>
                  <a:pt x="0" y="109727"/>
                </a:lnTo>
                <a:lnTo>
                  <a:pt x="0" y="548639"/>
                </a:lnTo>
                <a:lnTo>
                  <a:pt x="8626" y="591341"/>
                </a:lnTo>
                <a:lnTo>
                  <a:pt x="32146" y="626221"/>
                </a:lnTo>
                <a:lnTo>
                  <a:pt x="67026" y="649741"/>
                </a:lnTo>
                <a:lnTo>
                  <a:pt x="109727" y="658368"/>
                </a:lnTo>
                <a:lnTo>
                  <a:pt x="3547872" y="658368"/>
                </a:lnTo>
                <a:lnTo>
                  <a:pt x="3590573" y="649741"/>
                </a:lnTo>
                <a:lnTo>
                  <a:pt x="3625453" y="626221"/>
                </a:lnTo>
                <a:lnTo>
                  <a:pt x="3648973" y="591341"/>
                </a:lnTo>
                <a:lnTo>
                  <a:pt x="3657600" y="548639"/>
                </a:lnTo>
                <a:lnTo>
                  <a:pt x="3657600" y="109727"/>
                </a:lnTo>
                <a:lnTo>
                  <a:pt x="3648973" y="67026"/>
                </a:lnTo>
                <a:lnTo>
                  <a:pt x="3625453" y="32146"/>
                </a:lnTo>
                <a:lnTo>
                  <a:pt x="3590573" y="8626"/>
                </a:lnTo>
                <a:lnTo>
                  <a:pt x="3547872" y="0"/>
                </a:lnTo>
                <a:close/>
              </a:path>
            </a:pathLst>
          </a:custGeom>
          <a:solidFill>
            <a:srgbClr val="F5C4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817364" y="1292352"/>
            <a:ext cx="2724912" cy="25907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830187" y="1059052"/>
            <a:ext cx="2699515" cy="3073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74381" y="1107186"/>
            <a:ext cx="62865" cy="97790"/>
          </a:xfrm>
          <a:custGeom>
            <a:avLst/>
            <a:gdLst/>
            <a:ahLst/>
            <a:cxnLst/>
            <a:rect l="l" t="t" r="r" b="b"/>
            <a:pathLst>
              <a:path w="62865" h="97790">
                <a:moveTo>
                  <a:pt x="34671" y="0"/>
                </a:moveTo>
                <a:lnTo>
                  <a:pt x="0" y="97662"/>
                </a:lnTo>
                <a:lnTo>
                  <a:pt x="62357" y="97662"/>
                </a:lnTo>
                <a:lnTo>
                  <a:pt x="3467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84238" y="1107186"/>
            <a:ext cx="62865" cy="97790"/>
          </a:xfrm>
          <a:custGeom>
            <a:avLst/>
            <a:gdLst/>
            <a:ahLst/>
            <a:cxnLst/>
            <a:rect l="l" t="t" r="r" b="b"/>
            <a:pathLst>
              <a:path w="62865" h="97790">
                <a:moveTo>
                  <a:pt x="34670" y="0"/>
                </a:moveTo>
                <a:lnTo>
                  <a:pt x="0" y="97662"/>
                </a:lnTo>
                <a:lnTo>
                  <a:pt x="62356" y="97662"/>
                </a:lnTo>
                <a:lnTo>
                  <a:pt x="3467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64401" y="1082039"/>
            <a:ext cx="87630" cy="196215"/>
          </a:xfrm>
          <a:custGeom>
            <a:avLst/>
            <a:gdLst/>
            <a:ahLst/>
            <a:cxnLst/>
            <a:rect l="l" t="t" r="r" b="b"/>
            <a:pathLst>
              <a:path w="87629" h="196215">
                <a:moveTo>
                  <a:pt x="15494" y="0"/>
                </a:moveTo>
                <a:lnTo>
                  <a:pt x="8254" y="0"/>
                </a:lnTo>
                <a:lnTo>
                  <a:pt x="3175" y="126"/>
                </a:lnTo>
                <a:lnTo>
                  <a:pt x="0" y="381"/>
                </a:lnTo>
                <a:lnTo>
                  <a:pt x="0" y="195452"/>
                </a:lnTo>
                <a:lnTo>
                  <a:pt x="2158" y="195834"/>
                </a:lnTo>
                <a:lnTo>
                  <a:pt x="7366" y="195961"/>
                </a:lnTo>
                <a:lnTo>
                  <a:pt x="15875" y="195961"/>
                </a:lnTo>
                <a:lnTo>
                  <a:pt x="54355" y="187706"/>
                </a:lnTo>
                <a:lnTo>
                  <a:pt x="78194" y="157047"/>
                </a:lnTo>
                <a:lnTo>
                  <a:pt x="87229" y="111557"/>
                </a:lnTo>
                <a:lnTo>
                  <a:pt x="87629" y="97155"/>
                </a:lnTo>
                <a:lnTo>
                  <a:pt x="87080" y="81369"/>
                </a:lnTo>
                <a:lnTo>
                  <a:pt x="78740" y="42418"/>
                </a:lnTo>
                <a:lnTo>
                  <a:pt x="53848" y="10413"/>
                </a:lnTo>
                <a:lnTo>
                  <a:pt x="15494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121270" y="1057275"/>
            <a:ext cx="213232" cy="24574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692138" y="1061847"/>
            <a:ext cx="215900" cy="236854"/>
          </a:xfrm>
          <a:custGeom>
            <a:avLst/>
            <a:gdLst/>
            <a:ahLst/>
            <a:cxnLst/>
            <a:rect l="l" t="t" r="r" b="b"/>
            <a:pathLst>
              <a:path w="215900" h="236855">
                <a:moveTo>
                  <a:pt x="0" y="0"/>
                </a:moveTo>
                <a:lnTo>
                  <a:pt x="90169" y="0"/>
                </a:lnTo>
                <a:lnTo>
                  <a:pt x="104052" y="283"/>
                </a:lnTo>
                <a:lnTo>
                  <a:pt x="147990" y="7042"/>
                </a:lnTo>
                <a:lnTo>
                  <a:pt x="186705" y="29321"/>
                </a:lnTo>
                <a:lnTo>
                  <a:pt x="208627" y="64428"/>
                </a:lnTo>
                <a:lnTo>
                  <a:pt x="215380" y="102278"/>
                </a:lnTo>
                <a:lnTo>
                  <a:pt x="215645" y="113156"/>
                </a:lnTo>
                <a:lnTo>
                  <a:pt x="215263" y="126347"/>
                </a:lnTo>
                <a:lnTo>
                  <a:pt x="205821" y="172104"/>
                </a:lnTo>
                <a:lnTo>
                  <a:pt x="184421" y="205049"/>
                </a:lnTo>
                <a:lnTo>
                  <a:pt x="145065" y="228600"/>
                </a:lnTo>
                <a:lnTo>
                  <a:pt x="104235" y="235838"/>
                </a:lnTo>
                <a:lnTo>
                  <a:pt x="78739" y="236600"/>
                </a:lnTo>
                <a:lnTo>
                  <a:pt x="0" y="236600"/>
                </a:lnTo>
                <a:lnTo>
                  <a:pt x="0" y="225170"/>
                </a:lnTo>
                <a:lnTo>
                  <a:pt x="4317" y="224027"/>
                </a:lnTo>
                <a:lnTo>
                  <a:pt x="7619" y="222757"/>
                </a:lnTo>
                <a:lnTo>
                  <a:pt x="18033" y="206882"/>
                </a:lnTo>
                <a:lnTo>
                  <a:pt x="18414" y="203200"/>
                </a:lnTo>
                <a:lnTo>
                  <a:pt x="18541" y="198627"/>
                </a:lnTo>
                <a:lnTo>
                  <a:pt x="18541" y="193166"/>
                </a:lnTo>
                <a:lnTo>
                  <a:pt x="18541" y="43687"/>
                </a:lnTo>
                <a:lnTo>
                  <a:pt x="18541" y="38226"/>
                </a:lnTo>
                <a:lnTo>
                  <a:pt x="18414" y="33654"/>
                </a:lnTo>
                <a:lnTo>
                  <a:pt x="10286" y="15366"/>
                </a:lnTo>
                <a:lnTo>
                  <a:pt x="7873" y="13842"/>
                </a:lnTo>
                <a:lnTo>
                  <a:pt x="4444" y="12573"/>
                </a:lnTo>
                <a:lnTo>
                  <a:pt x="0" y="1142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825491" y="1054480"/>
            <a:ext cx="1763014" cy="31648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95895" y="1056005"/>
            <a:ext cx="238378" cy="2470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905752" y="1056005"/>
            <a:ext cx="238378" cy="2470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896" y="641966"/>
            <a:ext cx="5557223" cy="2471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01825" y="264922"/>
            <a:ext cx="5587110" cy="3815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6400" y="340740"/>
            <a:ext cx="98425" cy="154305"/>
          </a:xfrm>
          <a:custGeom>
            <a:avLst/>
            <a:gdLst/>
            <a:ahLst/>
            <a:cxnLst/>
            <a:rect l="l" t="t" r="r" b="b"/>
            <a:pathLst>
              <a:path w="98425" h="154304">
                <a:moveTo>
                  <a:pt x="54610" y="0"/>
                </a:moveTo>
                <a:lnTo>
                  <a:pt x="0" y="153796"/>
                </a:lnTo>
                <a:lnTo>
                  <a:pt x="98298" y="153796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11832" y="340740"/>
            <a:ext cx="98425" cy="154305"/>
          </a:xfrm>
          <a:custGeom>
            <a:avLst/>
            <a:gdLst/>
            <a:ahLst/>
            <a:cxnLst/>
            <a:rect l="l" t="t" r="r" b="b"/>
            <a:pathLst>
              <a:path w="98425" h="154304">
                <a:moveTo>
                  <a:pt x="54610" y="0"/>
                </a:moveTo>
                <a:lnTo>
                  <a:pt x="0" y="153796"/>
                </a:lnTo>
                <a:lnTo>
                  <a:pt x="98298" y="153796"/>
                </a:lnTo>
                <a:lnTo>
                  <a:pt x="5461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21047" y="296672"/>
            <a:ext cx="109347" cy="161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97404" y="296672"/>
            <a:ext cx="109347" cy="161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25819" y="296799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4" y="0"/>
                </a:moveTo>
                <a:lnTo>
                  <a:pt x="30081" y="21270"/>
                </a:lnTo>
                <a:lnTo>
                  <a:pt x="10769" y="59297"/>
                </a:lnTo>
                <a:lnTo>
                  <a:pt x="1192" y="117677"/>
                </a:lnTo>
                <a:lnTo>
                  <a:pt x="0" y="154559"/>
                </a:lnTo>
                <a:lnTo>
                  <a:pt x="1238" y="193161"/>
                </a:lnTo>
                <a:lnTo>
                  <a:pt x="11144" y="254553"/>
                </a:lnTo>
                <a:lnTo>
                  <a:pt x="31007" y="294963"/>
                </a:lnTo>
                <a:lnTo>
                  <a:pt x="80263" y="317626"/>
                </a:lnTo>
                <a:lnTo>
                  <a:pt x="90360" y="316914"/>
                </a:lnTo>
                <a:lnTo>
                  <a:pt x="129397" y="292687"/>
                </a:lnTo>
                <a:lnTo>
                  <a:pt x="147780" y="252412"/>
                </a:lnTo>
                <a:lnTo>
                  <a:pt x="154775" y="212179"/>
                </a:lnTo>
                <a:lnTo>
                  <a:pt x="156972" y="165226"/>
                </a:lnTo>
                <a:lnTo>
                  <a:pt x="156444" y="139176"/>
                </a:lnTo>
                <a:lnTo>
                  <a:pt x="152149" y="93646"/>
                </a:lnTo>
                <a:lnTo>
                  <a:pt x="137572" y="41941"/>
                </a:lnTo>
                <a:lnTo>
                  <a:pt x="113162" y="10501"/>
                </a:lnTo>
                <a:lnTo>
                  <a:pt x="781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24777" y="269240"/>
            <a:ext cx="264160" cy="372745"/>
          </a:xfrm>
          <a:custGeom>
            <a:avLst/>
            <a:gdLst/>
            <a:ahLst/>
            <a:cxnLst/>
            <a:rect l="l" t="t" r="r" b="b"/>
            <a:pathLst>
              <a:path w="264159" h="372745">
                <a:moveTo>
                  <a:pt x="0" y="0"/>
                </a:moveTo>
                <a:lnTo>
                  <a:pt x="264159" y="0"/>
                </a:lnTo>
                <a:lnTo>
                  <a:pt x="264159" y="86867"/>
                </a:lnTo>
                <a:lnTo>
                  <a:pt x="226695" y="86867"/>
                </a:lnTo>
                <a:lnTo>
                  <a:pt x="222384" y="74941"/>
                </a:lnTo>
                <a:lnTo>
                  <a:pt x="218408" y="65087"/>
                </a:lnTo>
                <a:lnTo>
                  <a:pt x="191323" y="34950"/>
                </a:lnTo>
                <a:lnTo>
                  <a:pt x="166624" y="32003"/>
                </a:lnTo>
                <a:lnTo>
                  <a:pt x="113919" y="32003"/>
                </a:lnTo>
                <a:lnTo>
                  <a:pt x="113919" y="170941"/>
                </a:lnTo>
                <a:lnTo>
                  <a:pt x="148844" y="170941"/>
                </a:lnTo>
                <a:lnTo>
                  <a:pt x="157479" y="170941"/>
                </a:lnTo>
                <a:lnTo>
                  <a:pt x="164083" y="169671"/>
                </a:lnTo>
                <a:lnTo>
                  <a:pt x="168655" y="167004"/>
                </a:lnTo>
                <a:lnTo>
                  <a:pt x="173354" y="164337"/>
                </a:lnTo>
                <a:lnTo>
                  <a:pt x="187705" y="127507"/>
                </a:lnTo>
                <a:lnTo>
                  <a:pt x="218567" y="127507"/>
                </a:lnTo>
                <a:lnTo>
                  <a:pt x="218567" y="246633"/>
                </a:lnTo>
                <a:lnTo>
                  <a:pt x="187705" y="246633"/>
                </a:lnTo>
                <a:lnTo>
                  <a:pt x="185991" y="238484"/>
                </a:lnTo>
                <a:lnTo>
                  <a:pt x="184086" y="231346"/>
                </a:lnTo>
                <a:lnTo>
                  <a:pt x="168275" y="206755"/>
                </a:lnTo>
                <a:lnTo>
                  <a:pt x="163702" y="204215"/>
                </a:lnTo>
                <a:lnTo>
                  <a:pt x="157225" y="202945"/>
                </a:lnTo>
                <a:lnTo>
                  <a:pt x="148844" y="202945"/>
                </a:lnTo>
                <a:lnTo>
                  <a:pt x="113919" y="202945"/>
                </a:lnTo>
                <a:lnTo>
                  <a:pt x="113919" y="304164"/>
                </a:lnTo>
                <a:lnTo>
                  <a:pt x="113919" y="313816"/>
                </a:lnTo>
                <a:lnTo>
                  <a:pt x="114173" y="321182"/>
                </a:lnTo>
                <a:lnTo>
                  <a:pt x="114807" y="326262"/>
                </a:lnTo>
                <a:lnTo>
                  <a:pt x="115316" y="331215"/>
                </a:lnTo>
                <a:lnTo>
                  <a:pt x="116331" y="335279"/>
                </a:lnTo>
                <a:lnTo>
                  <a:pt x="131825" y="351027"/>
                </a:lnTo>
                <a:lnTo>
                  <a:pt x="135508" y="352551"/>
                </a:lnTo>
                <a:lnTo>
                  <a:pt x="140589" y="353821"/>
                </a:lnTo>
                <a:lnTo>
                  <a:pt x="146939" y="354710"/>
                </a:lnTo>
                <a:lnTo>
                  <a:pt x="146939" y="372744"/>
                </a:lnTo>
                <a:lnTo>
                  <a:pt x="0" y="372744"/>
                </a:lnTo>
                <a:lnTo>
                  <a:pt x="0" y="354710"/>
                </a:lnTo>
                <a:lnTo>
                  <a:pt x="6730" y="353059"/>
                </a:lnTo>
                <a:lnTo>
                  <a:pt x="12065" y="351154"/>
                </a:lnTo>
                <a:lnTo>
                  <a:pt x="16001" y="348995"/>
                </a:lnTo>
                <a:lnTo>
                  <a:pt x="19939" y="346836"/>
                </a:lnTo>
                <a:lnTo>
                  <a:pt x="22859" y="343915"/>
                </a:lnTo>
                <a:lnTo>
                  <a:pt x="24765" y="340105"/>
                </a:lnTo>
                <a:lnTo>
                  <a:pt x="26670" y="336422"/>
                </a:lnTo>
                <a:lnTo>
                  <a:pt x="27940" y="331596"/>
                </a:lnTo>
                <a:lnTo>
                  <a:pt x="28448" y="325754"/>
                </a:lnTo>
                <a:lnTo>
                  <a:pt x="28955" y="319912"/>
                </a:lnTo>
                <a:lnTo>
                  <a:pt x="29337" y="312673"/>
                </a:lnTo>
                <a:lnTo>
                  <a:pt x="29337" y="303910"/>
                </a:lnTo>
                <a:lnTo>
                  <a:pt x="29337" y="68833"/>
                </a:lnTo>
                <a:lnTo>
                  <a:pt x="29337" y="60198"/>
                </a:lnTo>
                <a:lnTo>
                  <a:pt x="29082" y="53085"/>
                </a:lnTo>
                <a:lnTo>
                  <a:pt x="28575" y="47243"/>
                </a:lnTo>
                <a:lnTo>
                  <a:pt x="28194" y="41401"/>
                </a:lnTo>
                <a:lnTo>
                  <a:pt x="16255" y="24129"/>
                </a:lnTo>
                <a:lnTo>
                  <a:pt x="12446" y="21843"/>
                </a:lnTo>
                <a:lnTo>
                  <a:pt x="6984" y="19811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15660" y="269240"/>
            <a:ext cx="143510" cy="372745"/>
          </a:xfrm>
          <a:custGeom>
            <a:avLst/>
            <a:gdLst/>
            <a:ahLst/>
            <a:cxnLst/>
            <a:rect l="l" t="t" r="r" b="b"/>
            <a:pathLst>
              <a:path w="143510" h="372745">
                <a:moveTo>
                  <a:pt x="0" y="0"/>
                </a:moveTo>
                <a:lnTo>
                  <a:pt x="143383" y="0"/>
                </a:lnTo>
                <a:lnTo>
                  <a:pt x="143383" y="18033"/>
                </a:lnTo>
                <a:lnTo>
                  <a:pt x="136016" y="20065"/>
                </a:lnTo>
                <a:lnTo>
                  <a:pt x="130428" y="22098"/>
                </a:lnTo>
                <a:lnTo>
                  <a:pt x="126873" y="24383"/>
                </a:lnTo>
                <a:lnTo>
                  <a:pt x="123316" y="26669"/>
                </a:lnTo>
                <a:lnTo>
                  <a:pt x="120650" y="29463"/>
                </a:lnTo>
                <a:lnTo>
                  <a:pt x="118872" y="32765"/>
                </a:lnTo>
                <a:lnTo>
                  <a:pt x="117093" y="36067"/>
                </a:lnTo>
                <a:lnTo>
                  <a:pt x="115697" y="40258"/>
                </a:lnTo>
                <a:lnTo>
                  <a:pt x="115062" y="45592"/>
                </a:lnTo>
                <a:lnTo>
                  <a:pt x="114300" y="50926"/>
                </a:lnTo>
                <a:lnTo>
                  <a:pt x="113918" y="58674"/>
                </a:lnTo>
                <a:lnTo>
                  <a:pt x="113918" y="68833"/>
                </a:lnTo>
                <a:lnTo>
                  <a:pt x="113918" y="304164"/>
                </a:lnTo>
                <a:lnTo>
                  <a:pt x="113918" y="310641"/>
                </a:lnTo>
                <a:lnTo>
                  <a:pt x="114173" y="316483"/>
                </a:lnTo>
                <a:lnTo>
                  <a:pt x="114426" y="321944"/>
                </a:lnTo>
                <a:lnTo>
                  <a:pt x="114808" y="327405"/>
                </a:lnTo>
                <a:lnTo>
                  <a:pt x="115569" y="331850"/>
                </a:lnTo>
                <a:lnTo>
                  <a:pt x="116712" y="335406"/>
                </a:lnTo>
                <a:lnTo>
                  <a:pt x="117728" y="338835"/>
                </a:lnTo>
                <a:lnTo>
                  <a:pt x="143383" y="354710"/>
                </a:lnTo>
                <a:lnTo>
                  <a:pt x="143383" y="372744"/>
                </a:lnTo>
                <a:lnTo>
                  <a:pt x="0" y="372744"/>
                </a:lnTo>
                <a:lnTo>
                  <a:pt x="0" y="354710"/>
                </a:lnTo>
                <a:lnTo>
                  <a:pt x="6730" y="352932"/>
                </a:lnTo>
                <a:lnTo>
                  <a:pt x="12064" y="351027"/>
                </a:lnTo>
                <a:lnTo>
                  <a:pt x="16001" y="348868"/>
                </a:lnTo>
                <a:lnTo>
                  <a:pt x="19938" y="346836"/>
                </a:lnTo>
                <a:lnTo>
                  <a:pt x="22860" y="343915"/>
                </a:lnTo>
                <a:lnTo>
                  <a:pt x="24764" y="340105"/>
                </a:lnTo>
                <a:lnTo>
                  <a:pt x="26669" y="336422"/>
                </a:lnTo>
                <a:lnTo>
                  <a:pt x="27939" y="331723"/>
                </a:lnTo>
                <a:lnTo>
                  <a:pt x="28448" y="325881"/>
                </a:lnTo>
                <a:lnTo>
                  <a:pt x="28955" y="320166"/>
                </a:lnTo>
                <a:lnTo>
                  <a:pt x="29337" y="312927"/>
                </a:lnTo>
                <a:lnTo>
                  <a:pt x="29337" y="304164"/>
                </a:lnTo>
                <a:lnTo>
                  <a:pt x="29337" y="68579"/>
                </a:lnTo>
                <a:lnTo>
                  <a:pt x="29337" y="59816"/>
                </a:lnTo>
                <a:lnTo>
                  <a:pt x="29083" y="52577"/>
                </a:lnTo>
                <a:lnTo>
                  <a:pt x="28575" y="46989"/>
                </a:lnTo>
                <a:lnTo>
                  <a:pt x="28193" y="41275"/>
                </a:lnTo>
                <a:lnTo>
                  <a:pt x="26924" y="36575"/>
                </a:lnTo>
                <a:lnTo>
                  <a:pt x="25018" y="32892"/>
                </a:lnTo>
                <a:lnTo>
                  <a:pt x="23113" y="29209"/>
                </a:lnTo>
                <a:lnTo>
                  <a:pt x="20192" y="26161"/>
                </a:lnTo>
                <a:lnTo>
                  <a:pt x="16255" y="24002"/>
                </a:lnTo>
                <a:lnTo>
                  <a:pt x="12446" y="21843"/>
                </a:lnTo>
                <a:lnTo>
                  <a:pt x="6985" y="19811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49392" y="269240"/>
            <a:ext cx="321945" cy="372745"/>
          </a:xfrm>
          <a:custGeom>
            <a:avLst/>
            <a:gdLst/>
            <a:ahLst/>
            <a:cxnLst/>
            <a:rect l="l" t="t" r="r" b="b"/>
            <a:pathLst>
              <a:path w="321945" h="372745">
                <a:moveTo>
                  <a:pt x="0" y="0"/>
                </a:moveTo>
                <a:lnTo>
                  <a:pt x="321437" y="0"/>
                </a:lnTo>
                <a:lnTo>
                  <a:pt x="321437" y="95884"/>
                </a:lnTo>
                <a:lnTo>
                  <a:pt x="283972" y="95884"/>
                </a:lnTo>
                <a:lnTo>
                  <a:pt x="281541" y="87189"/>
                </a:lnTo>
                <a:lnTo>
                  <a:pt x="279384" y="79755"/>
                </a:lnTo>
                <a:lnTo>
                  <a:pt x="261366" y="43433"/>
                </a:lnTo>
                <a:lnTo>
                  <a:pt x="252603" y="36829"/>
                </a:lnTo>
                <a:lnTo>
                  <a:pt x="249555" y="35178"/>
                </a:lnTo>
                <a:lnTo>
                  <a:pt x="245618" y="34035"/>
                </a:lnTo>
                <a:lnTo>
                  <a:pt x="241046" y="33146"/>
                </a:lnTo>
                <a:lnTo>
                  <a:pt x="236347" y="32384"/>
                </a:lnTo>
                <a:lnTo>
                  <a:pt x="230251" y="32003"/>
                </a:lnTo>
                <a:lnTo>
                  <a:pt x="222885" y="32003"/>
                </a:lnTo>
                <a:lnTo>
                  <a:pt x="203200" y="32003"/>
                </a:lnTo>
                <a:lnTo>
                  <a:pt x="203200" y="304164"/>
                </a:lnTo>
                <a:lnTo>
                  <a:pt x="203200" y="313816"/>
                </a:lnTo>
                <a:lnTo>
                  <a:pt x="203454" y="321182"/>
                </a:lnTo>
                <a:lnTo>
                  <a:pt x="203962" y="326262"/>
                </a:lnTo>
                <a:lnTo>
                  <a:pt x="204597" y="331215"/>
                </a:lnTo>
                <a:lnTo>
                  <a:pt x="205486" y="335279"/>
                </a:lnTo>
                <a:lnTo>
                  <a:pt x="207010" y="338327"/>
                </a:lnTo>
                <a:lnTo>
                  <a:pt x="208407" y="341502"/>
                </a:lnTo>
                <a:lnTo>
                  <a:pt x="210185" y="343915"/>
                </a:lnTo>
                <a:lnTo>
                  <a:pt x="212344" y="345820"/>
                </a:lnTo>
                <a:lnTo>
                  <a:pt x="214376" y="347725"/>
                </a:lnTo>
                <a:lnTo>
                  <a:pt x="217297" y="349503"/>
                </a:lnTo>
                <a:lnTo>
                  <a:pt x="221107" y="351027"/>
                </a:lnTo>
                <a:lnTo>
                  <a:pt x="224790" y="352551"/>
                </a:lnTo>
                <a:lnTo>
                  <a:pt x="229870" y="353821"/>
                </a:lnTo>
                <a:lnTo>
                  <a:pt x="236220" y="354710"/>
                </a:lnTo>
                <a:lnTo>
                  <a:pt x="236220" y="372744"/>
                </a:lnTo>
                <a:lnTo>
                  <a:pt x="85471" y="372744"/>
                </a:lnTo>
                <a:lnTo>
                  <a:pt x="85471" y="354710"/>
                </a:lnTo>
                <a:lnTo>
                  <a:pt x="93091" y="353440"/>
                </a:lnTo>
                <a:lnTo>
                  <a:pt x="99187" y="351789"/>
                </a:lnTo>
                <a:lnTo>
                  <a:pt x="103632" y="349757"/>
                </a:lnTo>
                <a:lnTo>
                  <a:pt x="108077" y="347598"/>
                </a:lnTo>
                <a:lnTo>
                  <a:pt x="111379" y="344677"/>
                </a:lnTo>
                <a:lnTo>
                  <a:pt x="113537" y="340867"/>
                </a:lnTo>
                <a:lnTo>
                  <a:pt x="115824" y="337057"/>
                </a:lnTo>
                <a:lnTo>
                  <a:pt x="117094" y="332104"/>
                </a:lnTo>
                <a:lnTo>
                  <a:pt x="117729" y="326262"/>
                </a:lnTo>
                <a:lnTo>
                  <a:pt x="118237" y="320293"/>
                </a:lnTo>
                <a:lnTo>
                  <a:pt x="118491" y="312927"/>
                </a:lnTo>
                <a:lnTo>
                  <a:pt x="118491" y="304164"/>
                </a:lnTo>
                <a:lnTo>
                  <a:pt x="118491" y="32003"/>
                </a:lnTo>
                <a:lnTo>
                  <a:pt x="96393" y="32003"/>
                </a:lnTo>
                <a:lnTo>
                  <a:pt x="88677" y="32242"/>
                </a:lnTo>
                <a:lnTo>
                  <a:pt x="56134" y="47751"/>
                </a:lnTo>
                <a:lnTo>
                  <a:pt x="51816" y="53212"/>
                </a:lnTo>
                <a:lnTo>
                  <a:pt x="39012" y="89618"/>
                </a:lnTo>
                <a:lnTo>
                  <a:pt x="37465" y="95884"/>
                </a:lnTo>
                <a:lnTo>
                  <a:pt x="0" y="958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82033" y="269240"/>
            <a:ext cx="143510" cy="372745"/>
          </a:xfrm>
          <a:custGeom>
            <a:avLst/>
            <a:gdLst/>
            <a:ahLst/>
            <a:cxnLst/>
            <a:rect l="l" t="t" r="r" b="b"/>
            <a:pathLst>
              <a:path w="143510" h="372745">
                <a:moveTo>
                  <a:pt x="0" y="0"/>
                </a:moveTo>
                <a:lnTo>
                  <a:pt x="143382" y="0"/>
                </a:lnTo>
                <a:lnTo>
                  <a:pt x="143382" y="18033"/>
                </a:lnTo>
                <a:lnTo>
                  <a:pt x="136016" y="20065"/>
                </a:lnTo>
                <a:lnTo>
                  <a:pt x="130428" y="22098"/>
                </a:lnTo>
                <a:lnTo>
                  <a:pt x="115062" y="45592"/>
                </a:lnTo>
                <a:lnTo>
                  <a:pt x="114300" y="50926"/>
                </a:lnTo>
                <a:lnTo>
                  <a:pt x="113918" y="58674"/>
                </a:lnTo>
                <a:lnTo>
                  <a:pt x="113918" y="68833"/>
                </a:lnTo>
                <a:lnTo>
                  <a:pt x="113918" y="304164"/>
                </a:lnTo>
                <a:lnTo>
                  <a:pt x="113918" y="310641"/>
                </a:lnTo>
                <a:lnTo>
                  <a:pt x="114172" y="316483"/>
                </a:lnTo>
                <a:lnTo>
                  <a:pt x="114426" y="321944"/>
                </a:lnTo>
                <a:lnTo>
                  <a:pt x="114807" y="327405"/>
                </a:lnTo>
                <a:lnTo>
                  <a:pt x="115569" y="331850"/>
                </a:lnTo>
                <a:lnTo>
                  <a:pt x="116712" y="335406"/>
                </a:lnTo>
                <a:lnTo>
                  <a:pt x="117728" y="338835"/>
                </a:lnTo>
                <a:lnTo>
                  <a:pt x="143382" y="354710"/>
                </a:lnTo>
                <a:lnTo>
                  <a:pt x="143382" y="372744"/>
                </a:lnTo>
                <a:lnTo>
                  <a:pt x="0" y="372744"/>
                </a:lnTo>
                <a:lnTo>
                  <a:pt x="0" y="354710"/>
                </a:lnTo>
                <a:lnTo>
                  <a:pt x="6730" y="352932"/>
                </a:lnTo>
                <a:lnTo>
                  <a:pt x="12064" y="351027"/>
                </a:lnTo>
                <a:lnTo>
                  <a:pt x="16001" y="348868"/>
                </a:lnTo>
                <a:lnTo>
                  <a:pt x="19938" y="346836"/>
                </a:lnTo>
                <a:lnTo>
                  <a:pt x="22859" y="343915"/>
                </a:lnTo>
                <a:lnTo>
                  <a:pt x="24764" y="340105"/>
                </a:lnTo>
                <a:lnTo>
                  <a:pt x="26669" y="336422"/>
                </a:lnTo>
                <a:lnTo>
                  <a:pt x="27939" y="331723"/>
                </a:lnTo>
                <a:lnTo>
                  <a:pt x="28447" y="325881"/>
                </a:lnTo>
                <a:lnTo>
                  <a:pt x="28955" y="320166"/>
                </a:lnTo>
                <a:lnTo>
                  <a:pt x="29337" y="312927"/>
                </a:lnTo>
                <a:lnTo>
                  <a:pt x="29337" y="304164"/>
                </a:lnTo>
                <a:lnTo>
                  <a:pt x="29337" y="68579"/>
                </a:lnTo>
                <a:lnTo>
                  <a:pt x="29337" y="59816"/>
                </a:lnTo>
                <a:lnTo>
                  <a:pt x="29082" y="52577"/>
                </a:lnTo>
                <a:lnTo>
                  <a:pt x="28575" y="46989"/>
                </a:lnTo>
                <a:lnTo>
                  <a:pt x="28193" y="41275"/>
                </a:lnTo>
                <a:lnTo>
                  <a:pt x="26924" y="36575"/>
                </a:lnTo>
                <a:lnTo>
                  <a:pt x="25018" y="32892"/>
                </a:lnTo>
                <a:lnTo>
                  <a:pt x="23113" y="29209"/>
                </a:lnTo>
                <a:lnTo>
                  <a:pt x="20192" y="26161"/>
                </a:lnTo>
                <a:lnTo>
                  <a:pt x="16255" y="24002"/>
                </a:lnTo>
                <a:lnTo>
                  <a:pt x="12445" y="21843"/>
                </a:lnTo>
                <a:lnTo>
                  <a:pt x="6984" y="19811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11701" y="269240"/>
            <a:ext cx="344805" cy="372745"/>
          </a:xfrm>
          <a:custGeom>
            <a:avLst/>
            <a:gdLst/>
            <a:ahLst/>
            <a:cxnLst/>
            <a:rect l="l" t="t" r="r" b="b"/>
            <a:pathLst>
              <a:path w="344804" h="372745">
                <a:moveTo>
                  <a:pt x="0" y="0"/>
                </a:moveTo>
                <a:lnTo>
                  <a:pt x="159258" y="0"/>
                </a:lnTo>
                <a:lnTo>
                  <a:pt x="174757" y="283"/>
                </a:lnTo>
                <a:lnTo>
                  <a:pt x="213995" y="4444"/>
                </a:lnTo>
                <a:lnTo>
                  <a:pt x="253491" y="18287"/>
                </a:lnTo>
                <a:lnTo>
                  <a:pt x="282162" y="43620"/>
                </a:lnTo>
                <a:lnTo>
                  <a:pt x="296735" y="81248"/>
                </a:lnTo>
                <a:lnTo>
                  <a:pt x="298069" y="100456"/>
                </a:lnTo>
                <a:lnTo>
                  <a:pt x="297473" y="113391"/>
                </a:lnTo>
                <a:lnTo>
                  <a:pt x="283450" y="155553"/>
                </a:lnTo>
                <a:lnTo>
                  <a:pt x="254476" y="184447"/>
                </a:lnTo>
                <a:lnTo>
                  <a:pt x="220472" y="202056"/>
                </a:lnTo>
                <a:lnTo>
                  <a:pt x="220472" y="204850"/>
                </a:lnTo>
                <a:lnTo>
                  <a:pt x="253873" y="228218"/>
                </a:lnTo>
                <a:lnTo>
                  <a:pt x="277749" y="265175"/>
                </a:lnTo>
                <a:lnTo>
                  <a:pt x="295021" y="302259"/>
                </a:lnTo>
                <a:lnTo>
                  <a:pt x="300734" y="313951"/>
                </a:lnTo>
                <a:lnTo>
                  <a:pt x="323728" y="345191"/>
                </a:lnTo>
                <a:lnTo>
                  <a:pt x="344677" y="354710"/>
                </a:lnTo>
                <a:lnTo>
                  <a:pt x="344677" y="372744"/>
                </a:lnTo>
                <a:lnTo>
                  <a:pt x="239522" y="372744"/>
                </a:lnTo>
                <a:lnTo>
                  <a:pt x="231356" y="360531"/>
                </a:lnTo>
                <a:lnTo>
                  <a:pt x="222678" y="345614"/>
                </a:lnTo>
                <a:lnTo>
                  <a:pt x="213500" y="328007"/>
                </a:lnTo>
                <a:lnTo>
                  <a:pt x="203835" y="307720"/>
                </a:lnTo>
                <a:lnTo>
                  <a:pt x="182499" y="261111"/>
                </a:lnTo>
                <a:lnTo>
                  <a:pt x="177903" y="251469"/>
                </a:lnTo>
                <a:lnTo>
                  <a:pt x="152019" y="219582"/>
                </a:lnTo>
                <a:lnTo>
                  <a:pt x="147193" y="217423"/>
                </a:lnTo>
                <a:lnTo>
                  <a:pt x="139826" y="216280"/>
                </a:lnTo>
                <a:lnTo>
                  <a:pt x="129794" y="216280"/>
                </a:lnTo>
                <a:lnTo>
                  <a:pt x="113919" y="216280"/>
                </a:lnTo>
                <a:lnTo>
                  <a:pt x="113919" y="304164"/>
                </a:lnTo>
                <a:lnTo>
                  <a:pt x="114038" y="313668"/>
                </a:lnTo>
                <a:lnTo>
                  <a:pt x="123189" y="345947"/>
                </a:lnTo>
                <a:lnTo>
                  <a:pt x="126873" y="349249"/>
                </a:lnTo>
                <a:lnTo>
                  <a:pt x="133603" y="352170"/>
                </a:lnTo>
                <a:lnTo>
                  <a:pt x="143383" y="354710"/>
                </a:lnTo>
                <a:lnTo>
                  <a:pt x="143383" y="372744"/>
                </a:lnTo>
                <a:lnTo>
                  <a:pt x="0" y="372744"/>
                </a:lnTo>
                <a:lnTo>
                  <a:pt x="0" y="354710"/>
                </a:lnTo>
                <a:lnTo>
                  <a:pt x="6731" y="352932"/>
                </a:lnTo>
                <a:lnTo>
                  <a:pt x="12064" y="351027"/>
                </a:lnTo>
                <a:lnTo>
                  <a:pt x="16001" y="348868"/>
                </a:lnTo>
                <a:lnTo>
                  <a:pt x="19938" y="346836"/>
                </a:lnTo>
                <a:lnTo>
                  <a:pt x="22860" y="343915"/>
                </a:lnTo>
                <a:lnTo>
                  <a:pt x="24764" y="340105"/>
                </a:lnTo>
                <a:lnTo>
                  <a:pt x="26670" y="336422"/>
                </a:lnTo>
                <a:lnTo>
                  <a:pt x="27939" y="331723"/>
                </a:lnTo>
                <a:lnTo>
                  <a:pt x="28448" y="325881"/>
                </a:lnTo>
                <a:lnTo>
                  <a:pt x="28956" y="320166"/>
                </a:lnTo>
                <a:lnTo>
                  <a:pt x="29337" y="312927"/>
                </a:lnTo>
                <a:lnTo>
                  <a:pt x="29337" y="304164"/>
                </a:lnTo>
                <a:lnTo>
                  <a:pt x="29337" y="68833"/>
                </a:lnTo>
                <a:lnTo>
                  <a:pt x="29337" y="60198"/>
                </a:lnTo>
                <a:lnTo>
                  <a:pt x="29083" y="53085"/>
                </a:lnTo>
                <a:lnTo>
                  <a:pt x="28575" y="47243"/>
                </a:lnTo>
                <a:lnTo>
                  <a:pt x="28194" y="41401"/>
                </a:lnTo>
                <a:lnTo>
                  <a:pt x="26924" y="36702"/>
                </a:lnTo>
                <a:lnTo>
                  <a:pt x="25019" y="33019"/>
                </a:lnTo>
                <a:lnTo>
                  <a:pt x="23113" y="29336"/>
                </a:lnTo>
                <a:lnTo>
                  <a:pt x="20193" y="26415"/>
                </a:lnTo>
                <a:lnTo>
                  <a:pt x="16256" y="24129"/>
                </a:lnTo>
                <a:lnTo>
                  <a:pt x="12446" y="21843"/>
                </a:lnTo>
                <a:lnTo>
                  <a:pt x="6985" y="19811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8613" y="269240"/>
            <a:ext cx="273685" cy="372745"/>
          </a:xfrm>
          <a:custGeom>
            <a:avLst/>
            <a:gdLst/>
            <a:ahLst/>
            <a:cxnLst/>
            <a:rect l="l" t="t" r="r" b="b"/>
            <a:pathLst>
              <a:path w="273685" h="372745">
                <a:moveTo>
                  <a:pt x="0" y="0"/>
                </a:moveTo>
                <a:lnTo>
                  <a:pt x="271017" y="0"/>
                </a:lnTo>
                <a:lnTo>
                  <a:pt x="271017" y="86867"/>
                </a:lnTo>
                <a:lnTo>
                  <a:pt x="233552" y="86867"/>
                </a:lnTo>
                <a:lnTo>
                  <a:pt x="229242" y="74941"/>
                </a:lnTo>
                <a:lnTo>
                  <a:pt x="225266" y="65087"/>
                </a:lnTo>
                <a:lnTo>
                  <a:pt x="198056" y="34950"/>
                </a:lnTo>
                <a:lnTo>
                  <a:pt x="173482" y="32003"/>
                </a:lnTo>
                <a:lnTo>
                  <a:pt x="113919" y="32003"/>
                </a:lnTo>
                <a:lnTo>
                  <a:pt x="113919" y="163067"/>
                </a:lnTo>
                <a:lnTo>
                  <a:pt x="149987" y="163067"/>
                </a:lnTo>
                <a:lnTo>
                  <a:pt x="157987" y="163067"/>
                </a:lnTo>
                <a:lnTo>
                  <a:pt x="164337" y="161924"/>
                </a:lnTo>
                <a:lnTo>
                  <a:pt x="168783" y="159638"/>
                </a:lnTo>
                <a:lnTo>
                  <a:pt x="173354" y="157352"/>
                </a:lnTo>
                <a:lnTo>
                  <a:pt x="188722" y="123697"/>
                </a:lnTo>
                <a:lnTo>
                  <a:pt x="219583" y="123697"/>
                </a:lnTo>
                <a:lnTo>
                  <a:pt x="219583" y="234568"/>
                </a:lnTo>
                <a:lnTo>
                  <a:pt x="188722" y="234568"/>
                </a:lnTo>
                <a:lnTo>
                  <a:pt x="186769" y="227137"/>
                </a:lnTo>
                <a:lnTo>
                  <a:pt x="184721" y="220646"/>
                </a:lnTo>
                <a:lnTo>
                  <a:pt x="158496" y="194944"/>
                </a:lnTo>
                <a:lnTo>
                  <a:pt x="149987" y="194944"/>
                </a:lnTo>
                <a:lnTo>
                  <a:pt x="113919" y="194944"/>
                </a:lnTo>
                <a:lnTo>
                  <a:pt x="113919" y="340867"/>
                </a:lnTo>
                <a:lnTo>
                  <a:pt x="173227" y="340867"/>
                </a:lnTo>
                <a:lnTo>
                  <a:pt x="179577" y="340867"/>
                </a:lnTo>
                <a:lnTo>
                  <a:pt x="211074" y="327151"/>
                </a:lnTo>
                <a:lnTo>
                  <a:pt x="214249" y="323722"/>
                </a:lnTo>
                <a:lnTo>
                  <a:pt x="217042" y="319912"/>
                </a:lnTo>
                <a:lnTo>
                  <a:pt x="219456" y="315975"/>
                </a:lnTo>
                <a:lnTo>
                  <a:pt x="221996" y="311911"/>
                </a:lnTo>
                <a:lnTo>
                  <a:pt x="236347" y="273049"/>
                </a:lnTo>
                <a:lnTo>
                  <a:pt x="273685" y="273049"/>
                </a:lnTo>
                <a:lnTo>
                  <a:pt x="268477" y="372744"/>
                </a:lnTo>
                <a:lnTo>
                  <a:pt x="0" y="372744"/>
                </a:lnTo>
                <a:lnTo>
                  <a:pt x="0" y="354710"/>
                </a:lnTo>
                <a:lnTo>
                  <a:pt x="6731" y="352932"/>
                </a:lnTo>
                <a:lnTo>
                  <a:pt x="12064" y="351027"/>
                </a:lnTo>
                <a:lnTo>
                  <a:pt x="16001" y="348868"/>
                </a:lnTo>
                <a:lnTo>
                  <a:pt x="19938" y="346836"/>
                </a:lnTo>
                <a:lnTo>
                  <a:pt x="22860" y="343915"/>
                </a:lnTo>
                <a:lnTo>
                  <a:pt x="24764" y="340105"/>
                </a:lnTo>
                <a:lnTo>
                  <a:pt x="26670" y="336422"/>
                </a:lnTo>
                <a:lnTo>
                  <a:pt x="27939" y="331723"/>
                </a:lnTo>
                <a:lnTo>
                  <a:pt x="28448" y="325881"/>
                </a:lnTo>
                <a:lnTo>
                  <a:pt x="28956" y="320166"/>
                </a:lnTo>
                <a:lnTo>
                  <a:pt x="29337" y="312927"/>
                </a:lnTo>
                <a:lnTo>
                  <a:pt x="29337" y="304164"/>
                </a:lnTo>
                <a:lnTo>
                  <a:pt x="29337" y="68833"/>
                </a:lnTo>
                <a:lnTo>
                  <a:pt x="29337" y="60198"/>
                </a:lnTo>
                <a:lnTo>
                  <a:pt x="29083" y="53085"/>
                </a:lnTo>
                <a:lnTo>
                  <a:pt x="28575" y="47243"/>
                </a:lnTo>
                <a:lnTo>
                  <a:pt x="28194" y="41401"/>
                </a:lnTo>
                <a:lnTo>
                  <a:pt x="26924" y="36702"/>
                </a:lnTo>
                <a:lnTo>
                  <a:pt x="25019" y="33019"/>
                </a:lnTo>
                <a:lnTo>
                  <a:pt x="23113" y="29336"/>
                </a:lnTo>
                <a:lnTo>
                  <a:pt x="20192" y="26415"/>
                </a:lnTo>
                <a:lnTo>
                  <a:pt x="16256" y="24129"/>
                </a:lnTo>
                <a:lnTo>
                  <a:pt x="12446" y="21843"/>
                </a:lnTo>
                <a:lnTo>
                  <a:pt x="6985" y="19811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22345" y="269240"/>
            <a:ext cx="321945" cy="372745"/>
          </a:xfrm>
          <a:custGeom>
            <a:avLst/>
            <a:gdLst/>
            <a:ahLst/>
            <a:cxnLst/>
            <a:rect l="l" t="t" r="r" b="b"/>
            <a:pathLst>
              <a:path w="321945" h="372745">
                <a:moveTo>
                  <a:pt x="0" y="0"/>
                </a:moveTo>
                <a:lnTo>
                  <a:pt x="321437" y="0"/>
                </a:lnTo>
                <a:lnTo>
                  <a:pt x="321437" y="95884"/>
                </a:lnTo>
                <a:lnTo>
                  <a:pt x="283971" y="95884"/>
                </a:lnTo>
                <a:lnTo>
                  <a:pt x="281541" y="87189"/>
                </a:lnTo>
                <a:lnTo>
                  <a:pt x="279384" y="79755"/>
                </a:lnTo>
                <a:lnTo>
                  <a:pt x="261365" y="43433"/>
                </a:lnTo>
                <a:lnTo>
                  <a:pt x="252602" y="36829"/>
                </a:lnTo>
                <a:lnTo>
                  <a:pt x="249554" y="35178"/>
                </a:lnTo>
                <a:lnTo>
                  <a:pt x="245617" y="34035"/>
                </a:lnTo>
                <a:lnTo>
                  <a:pt x="241045" y="33146"/>
                </a:lnTo>
                <a:lnTo>
                  <a:pt x="236346" y="32384"/>
                </a:lnTo>
                <a:lnTo>
                  <a:pt x="230250" y="32003"/>
                </a:lnTo>
                <a:lnTo>
                  <a:pt x="222884" y="32003"/>
                </a:lnTo>
                <a:lnTo>
                  <a:pt x="203200" y="32003"/>
                </a:lnTo>
                <a:lnTo>
                  <a:pt x="203200" y="304164"/>
                </a:lnTo>
                <a:lnTo>
                  <a:pt x="203200" y="313816"/>
                </a:lnTo>
                <a:lnTo>
                  <a:pt x="203453" y="321182"/>
                </a:lnTo>
                <a:lnTo>
                  <a:pt x="203962" y="326262"/>
                </a:lnTo>
                <a:lnTo>
                  <a:pt x="204596" y="331215"/>
                </a:lnTo>
                <a:lnTo>
                  <a:pt x="205485" y="335279"/>
                </a:lnTo>
                <a:lnTo>
                  <a:pt x="207009" y="338327"/>
                </a:lnTo>
                <a:lnTo>
                  <a:pt x="208406" y="341502"/>
                </a:lnTo>
                <a:lnTo>
                  <a:pt x="210184" y="343915"/>
                </a:lnTo>
                <a:lnTo>
                  <a:pt x="212343" y="345820"/>
                </a:lnTo>
                <a:lnTo>
                  <a:pt x="214375" y="347725"/>
                </a:lnTo>
                <a:lnTo>
                  <a:pt x="217296" y="349503"/>
                </a:lnTo>
                <a:lnTo>
                  <a:pt x="221106" y="351027"/>
                </a:lnTo>
                <a:lnTo>
                  <a:pt x="224789" y="352551"/>
                </a:lnTo>
                <a:lnTo>
                  <a:pt x="229869" y="353821"/>
                </a:lnTo>
                <a:lnTo>
                  <a:pt x="236219" y="354710"/>
                </a:lnTo>
                <a:lnTo>
                  <a:pt x="236219" y="372744"/>
                </a:lnTo>
                <a:lnTo>
                  <a:pt x="85470" y="372744"/>
                </a:lnTo>
                <a:lnTo>
                  <a:pt x="85470" y="354710"/>
                </a:lnTo>
                <a:lnTo>
                  <a:pt x="93090" y="353440"/>
                </a:lnTo>
                <a:lnTo>
                  <a:pt x="99187" y="351789"/>
                </a:lnTo>
                <a:lnTo>
                  <a:pt x="103631" y="349757"/>
                </a:lnTo>
                <a:lnTo>
                  <a:pt x="108076" y="347598"/>
                </a:lnTo>
                <a:lnTo>
                  <a:pt x="111378" y="344677"/>
                </a:lnTo>
                <a:lnTo>
                  <a:pt x="113537" y="340867"/>
                </a:lnTo>
                <a:lnTo>
                  <a:pt x="115824" y="337057"/>
                </a:lnTo>
                <a:lnTo>
                  <a:pt x="117093" y="332104"/>
                </a:lnTo>
                <a:lnTo>
                  <a:pt x="117728" y="326262"/>
                </a:lnTo>
                <a:lnTo>
                  <a:pt x="118237" y="320293"/>
                </a:lnTo>
                <a:lnTo>
                  <a:pt x="118490" y="312927"/>
                </a:lnTo>
                <a:lnTo>
                  <a:pt x="118490" y="304164"/>
                </a:lnTo>
                <a:lnTo>
                  <a:pt x="118490" y="32003"/>
                </a:lnTo>
                <a:lnTo>
                  <a:pt x="96392" y="32003"/>
                </a:lnTo>
                <a:lnTo>
                  <a:pt x="88677" y="32242"/>
                </a:lnTo>
                <a:lnTo>
                  <a:pt x="56133" y="47751"/>
                </a:lnTo>
                <a:lnTo>
                  <a:pt x="51815" y="53212"/>
                </a:lnTo>
                <a:lnTo>
                  <a:pt x="39012" y="89618"/>
                </a:lnTo>
                <a:lnTo>
                  <a:pt x="37464" y="95884"/>
                </a:lnTo>
                <a:lnTo>
                  <a:pt x="0" y="9588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9960" y="269240"/>
            <a:ext cx="351155" cy="372745"/>
          </a:xfrm>
          <a:custGeom>
            <a:avLst/>
            <a:gdLst/>
            <a:ahLst/>
            <a:cxnLst/>
            <a:rect l="l" t="t" r="r" b="b"/>
            <a:pathLst>
              <a:path w="351155" h="372745">
                <a:moveTo>
                  <a:pt x="0" y="0"/>
                </a:moveTo>
                <a:lnTo>
                  <a:pt x="143382" y="0"/>
                </a:lnTo>
                <a:lnTo>
                  <a:pt x="143382" y="18033"/>
                </a:lnTo>
                <a:lnTo>
                  <a:pt x="133731" y="20700"/>
                </a:lnTo>
                <a:lnTo>
                  <a:pt x="127126" y="23749"/>
                </a:lnTo>
                <a:lnTo>
                  <a:pt x="113918" y="69087"/>
                </a:lnTo>
                <a:lnTo>
                  <a:pt x="113918" y="160273"/>
                </a:lnTo>
                <a:lnTo>
                  <a:pt x="237362" y="160273"/>
                </a:lnTo>
                <a:lnTo>
                  <a:pt x="237362" y="69087"/>
                </a:lnTo>
                <a:lnTo>
                  <a:pt x="232028" y="30479"/>
                </a:lnTo>
                <a:lnTo>
                  <a:pt x="228472" y="27177"/>
                </a:lnTo>
                <a:lnTo>
                  <a:pt x="224916" y="23749"/>
                </a:lnTo>
                <a:lnTo>
                  <a:pt x="218312" y="20700"/>
                </a:lnTo>
                <a:lnTo>
                  <a:pt x="208406" y="18033"/>
                </a:lnTo>
                <a:lnTo>
                  <a:pt x="208406" y="0"/>
                </a:lnTo>
                <a:lnTo>
                  <a:pt x="351027" y="0"/>
                </a:lnTo>
                <a:lnTo>
                  <a:pt x="351027" y="18033"/>
                </a:lnTo>
                <a:lnTo>
                  <a:pt x="343026" y="20192"/>
                </a:lnTo>
                <a:lnTo>
                  <a:pt x="337184" y="22478"/>
                </a:lnTo>
                <a:lnTo>
                  <a:pt x="333501" y="25018"/>
                </a:lnTo>
                <a:lnTo>
                  <a:pt x="329819" y="27431"/>
                </a:lnTo>
                <a:lnTo>
                  <a:pt x="327278" y="30606"/>
                </a:lnTo>
                <a:lnTo>
                  <a:pt x="322071" y="59308"/>
                </a:lnTo>
                <a:lnTo>
                  <a:pt x="322071" y="69087"/>
                </a:lnTo>
                <a:lnTo>
                  <a:pt x="322071" y="304164"/>
                </a:lnTo>
                <a:lnTo>
                  <a:pt x="327406" y="342518"/>
                </a:lnTo>
                <a:lnTo>
                  <a:pt x="331088" y="345947"/>
                </a:lnTo>
                <a:lnTo>
                  <a:pt x="334644" y="349503"/>
                </a:lnTo>
                <a:lnTo>
                  <a:pt x="341375" y="352424"/>
                </a:lnTo>
                <a:lnTo>
                  <a:pt x="351027" y="354710"/>
                </a:lnTo>
                <a:lnTo>
                  <a:pt x="351027" y="372744"/>
                </a:lnTo>
                <a:lnTo>
                  <a:pt x="208406" y="372744"/>
                </a:lnTo>
                <a:lnTo>
                  <a:pt x="208406" y="354710"/>
                </a:lnTo>
                <a:lnTo>
                  <a:pt x="218947" y="352043"/>
                </a:lnTo>
                <a:lnTo>
                  <a:pt x="225806" y="349249"/>
                </a:lnTo>
                <a:lnTo>
                  <a:pt x="237362" y="304164"/>
                </a:lnTo>
                <a:lnTo>
                  <a:pt x="237362" y="194690"/>
                </a:lnTo>
                <a:lnTo>
                  <a:pt x="113918" y="194690"/>
                </a:lnTo>
                <a:lnTo>
                  <a:pt x="113918" y="304164"/>
                </a:lnTo>
                <a:lnTo>
                  <a:pt x="113918" y="310641"/>
                </a:lnTo>
                <a:lnTo>
                  <a:pt x="116712" y="335406"/>
                </a:lnTo>
                <a:lnTo>
                  <a:pt x="117728" y="338835"/>
                </a:lnTo>
                <a:lnTo>
                  <a:pt x="143382" y="354710"/>
                </a:lnTo>
                <a:lnTo>
                  <a:pt x="143382" y="372744"/>
                </a:lnTo>
                <a:lnTo>
                  <a:pt x="0" y="372744"/>
                </a:lnTo>
                <a:lnTo>
                  <a:pt x="0" y="354710"/>
                </a:lnTo>
                <a:lnTo>
                  <a:pt x="6731" y="352932"/>
                </a:lnTo>
                <a:lnTo>
                  <a:pt x="12064" y="351027"/>
                </a:lnTo>
                <a:lnTo>
                  <a:pt x="16001" y="348868"/>
                </a:lnTo>
                <a:lnTo>
                  <a:pt x="19938" y="346836"/>
                </a:lnTo>
                <a:lnTo>
                  <a:pt x="22859" y="343915"/>
                </a:lnTo>
                <a:lnTo>
                  <a:pt x="24764" y="340105"/>
                </a:lnTo>
                <a:lnTo>
                  <a:pt x="26669" y="336422"/>
                </a:lnTo>
                <a:lnTo>
                  <a:pt x="27939" y="331723"/>
                </a:lnTo>
                <a:lnTo>
                  <a:pt x="28447" y="325881"/>
                </a:lnTo>
                <a:lnTo>
                  <a:pt x="28956" y="320166"/>
                </a:lnTo>
                <a:lnTo>
                  <a:pt x="29337" y="312927"/>
                </a:lnTo>
                <a:lnTo>
                  <a:pt x="29337" y="304164"/>
                </a:lnTo>
                <a:lnTo>
                  <a:pt x="29337" y="68833"/>
                </a:lnTo>
                <a:lnTo>
                  <a:pt x="29337" y="60198"/>
                </a:lnTo>
                <a:lnTo>
                  <a:pt x="29082" y="53085"/>
                </a:lnTo>
                <a:lnTo>
                  <a:pt x="28575" y="47243"/>
                </a:lnTo>
                <a:lnTo>
                  <a:pt x="28193" y="41401"/>
                </a:lnTo>
                <a:lnTo>
                  <a:pt x="26924" y="36702"/>
                </a:lnTo>
                <a:lnTo>
                  <a:pt x="25018" y="33019"/>
                </a:lnTo>
                <a:lnTo>
                  <a:pt x="23113" y="29336"/>
                </a:lnTo>
                <a:lnTo>
                  <a:pt x="20193" y="26415"/>
                </a:lnTo>
                <a:lnTo>
                  <a:pt x="16256" y="24129"/>
                </a:lnTo>
                <a:lnTo>
                  <a:pt x="12445" y="21843"/>
                </a:lnTo>
                <a:lnTo>
                  <a:pt x="6984" y="19811"/>
                </a:lnTo>
                <a:lnTo>
                  <a:pt x="0" y="1803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488057" y="267334"/>
            <a:ext cx="703580" cy="374650"/>
          </a:xfrm>
          <a:custGeom>
            <a:avLst/>
            <a:gdLst/>
            <a:ahLst/>
            <a:cxnLst/>
            <a:rect l="l" t="t" r="r" b="b"/>
            <a:pathLst>
              <a:path w="703580" h="374650">
                <a:moveTo>
                  <a:pt x="500888" y="0"/>
                </a:moveTo>
                <a:lnTo>
                  <a:pt x="573786" y="0"/>
                </a:lnTo>
                <a:lnTo>
                  <a:pt x="663956" y="305816"/>
                </a:lnTo>
                <a:lnTo>
                  <a:pt x="666865" y="315342"/>
                </a:lnTo>
                <a:lnTo>
                  <a:pt x="684784" y="348869"/>
                </a:lnTo>
                <a:lnTo>
                  <a:pt x="689101" y="352425"/>
                </a:lnTo>
                <a:lnTo>
                  <a:pt x="695198" y="354965"/>
                </a:lnTo>
                <a:lnTo>
                  <a:pt x="703072" y="356616"/>
                </a:lnTo>
                <a:lnTo>
                  <a:pt x="703072" y="374650"/>
                </a:lnTo>
                <a:lnTo>
                  <a:pt x="552323" y="374650"/>
                </a:lnTo>
                <a:lnTo>
                  <a:pt x="552323" y="356616"/>
                </a:lnTo>
                <a:lnTo>
                  <a:pt x="561720" y="355600"/>
                </a:lnTo>
                <a:lnTo>
                  <a:pt x="568706" y="352933"/>
                </a:lnTo>
                <a:lnTo>
                  <a:pt x="573278" y="348742"/>
                </a:lnTo>
                <a:lnTo>
                  <a:pt x="577850" y="344551"/>
                </a:lnTo>
                <a:lnTo>
                  <a:pt x="580136" y="338582"/>
                </a:lnTo>
                <a:lnTo>
                  <a:pt x="580136" y="330962"/>
                </a:lnTo>
                <a:lnTo>
                  <a:pt x="580136" y="325374"/>
                </a:lnTo>
                <a:lnTo>
                  <a:pt x="571881" y="285877"/>
                </a:lnTo>
                <a:lnTo>
                  <a:pt x="564515" y="259207"/>
                </a:lnTo>
                <a:lnTo>
                  <a:pt x="447929" y="259207"/>
                </a:lnTo>
                <a:lnTo>
                  <a:pt x="438912" y="285115"/>
                </a:lnTo>
                <a:lnTo>
                  <a:pt x="436372" y="292354"/>
                </a:lnTo>
                <a:lnTo>
                  <a:pt x="434340" y="299466"/>
                </a:lnTo>
                <a:lnTo>
                  <a:pt x="432688" y="306324"/>
                </a:lnTo>
                <a:lnTo>
                  <a:pt x="431038" y="313055"/>
                </a:lnTo>
                <a:lnTo>
                  <a:pt x="430149" y="320294"/>
                </a:lnTo>
                <a:lnTo>
                  <a:pt x="430149" y="327914"/>
                </a:lnTo>
                <a:lnTo>
                  <a:pt x="431932" y="339774"/>
                </a:lnTo>
                <a:lnTo>
                  <a:pt x="437276" y="348503"/>
                </a:lnTo>
                <a:lnTo>
                  <a:pt x="446168" y="354113"/>
                </a:lnTo>
                <a:lnTo>
                  <a:pt x="458597" y="356616"/>
                </a:lnTo>
                <a:lnTo>
                  <a:pt x="458597" y="374650"/>
                </a:lnTo>
                <a:lnTo>
                  <a:pt x="344678" y="374650"/>
                </a:lnTo>
                <a:lnTo>
                  <a:pt x="342011" y="374650"/>
                </a:lnTo>
                <a:lnTo>
                  <a:pt x="239522" y="374650"/>
                </a:lnTo>
                <a:lnTo>
                  <a:pt x="231356" y="362436"/>
                </a:lnTo>
                <a:lnTo>
                  <a:pt x="222678" y="347519"/>
                </a:lnTo>
                <a:lnTo>
                  <a:pt x="213500" y="329912"/>
                </a:lnTo>
                <a:lnTo>
                  <a:pt x="203835" y="309626"/>
                </a:lnTo>
                <a:lnTo>
                  <a:pt x="182499" y="263017"/>
                </a:lnTo>
                <a:lnTo>
                  <a:pt x="177903" y="253374"/>
                </a:lnTo>
                <a:lnTo>
                  <a:pt x="152019" y="221488"/>
                </a:lnTo>
                <a:lnTo>
                  <a:pt x="147193" y="219329"/>
                </a:lnTo>
                <a:lnTo>
                  <a:pt x="139826" y="218186"/>
                </a:lnTo>
                <a:lnTo>
                  <a:pt x="129793" y="218186"/>
                </a:lnTo>
                <a:lnTo>
                  <a:pt x="113918" y="218186"/>
                </a:lnTo>
                <a:lnTo>
                  <a:pt x="113918" y="306070"/>
                </a:lnTo>
                <a:lnTo>
                  <a:pt x="114038" y="315573"/>
                </a:lnTo>
                <a:lnTo>
                  <a:pt x="123190" y="347853"/>
                </a:lnTo>
                <a:lnTo>
                  <a:pt x="126873" y="351155"/>
                </a:lnTo>
                <a:lnTo>
                  <a:pt x="133604" y="354076"/>
                </a:lnTo>
                <a:lnTo>
                  <a:pt x="143382" y="356616"/>
                </a:lnTo>
                <a:lnTo>
                  <a:pt x="143382" y="374650"/>
                </a:lnTo>
                <a:lnTo>
                  <a:pt x="0" y="374650"/>
                </a:lnTo>
                <a:lnTo>
                  <a:pt x="0" y="356616"/>
                </a:lnTo>
                <a:lnTo>
                  <a:pt x="6731" y="354838"/>
                </a:lnTo>
                <a:lnTo>
                  <a:pt x="12065" y="352933"/>
                </a:lnTo>
                <a:lnTo>
                  <a:pt x="16001" y="350774"/>
                </a:lnTo>
                <a:lnTo>
                  <a:pt x="19938" y="348742"/>
                </a:lnTo>
                <a:lnTo>
                  <a:pt x="22860" y="345821"/>
                </a:lnTo>
                <a:lnTo>
                  <a:pt x="24765" y="342011"/>
                </a:lnTo>
                <a:lnTo>
                  <a:pt x="26669" y="338328"/>
                </a:lnTo>
                <a:lnTo>
                  <a:pt x="27940" y="333629"/>
                </a:lnTo>
                <a:lnTo>
                  <a:pt x="28448" y="327787"/>
                </a:lnTo>
                <a:lnTo>
                  <a:pt x="28956" y="322072"/>
                </a:lnTo>
                <a:lnTo>
                  <a:pt x="29337" y="314833"/>
                </a:lnTo>
                <a:lnTo>
                  <a:pt x="29337" y="306070"/>
                </a:lnTo>
                <a:lnTo>
                  <a:pt x="29337" y="70739"/>
                </a:lnTo>
                <a:lnTo>
                  <a:pt x="29337" y="62103"/>
                </a:lnTo>
                <a:lnTo>
                  <a:pt x="29082" y="54991"/>
                </a:lnTo>
                <a:lnTo>
                  <a:pt x="28575" y="49149"/>
                </a:lnTo>
                <a:lnTo>
                  <a:pt x="28193" y="43307"/>
                </a:lnTo>
                <a:lnTo>
                  <a:pt x="26924" y="38608"/>
                </a:lnTo>
                <a:lnTo>
                  <a:pt x="25018" y="34925"/>
                </a:lnTo>
                <a:lnTo>
                  <a:pt x="23113" y="31242"/>
                </a:lnTo>
                <a:lnTo>
                  <a:pt x="20193" y="28321"/>
                </a:lnTo>
                <a:lnTo>
                  <a:pt x="16256" y="26035"/>
                </a:lnTo>
                <a:lnTo>
                  <a:pt x="12445" y="23749"/>
                </a:lnTo>
                <a:lnTo>
                  <a:pt x="6985" y="21717"/>
                </a:lnTo>
                <a:lnTo>
                  <a:pt x="0" y="19939"/>
                </a:lnTo>
                <a:lnTo>
                  <a:pt x="0" y="1905"/>
                </a:lnTo>
                <a:lnTo>
                  <a:pt x="159257" y="1905"/>
                </a:lnTo>
                <a:lnTo>
                  <a:pt x="174757" y="2188"/>
                </a:lnTo>
                <a:lnTo>
                  <a:pt x="213994" y="6350"/>
                </a:lnTo>
                <a:lnTo>
                  <a:pt x="253492" y="20193"/>
                </a:lnTo>
                <a:lnTo>
                  <a:pt x="282162" y="45525"/>
                </a:lnTo>
                <a:lnTo>
                  <a:pt x="296735" y="83153"/>
                </a:lnTo>
                <a:lnTo>
                  <a:pt x="298069" y="102362"/>
                </a:lnTo>
                <a:lnTo>
                  <a:pt x="297473" y="115296"/>
                </a:lnTo>
                <a:lnTo>
                  <a:pt x="283450" y="157458"/>
                </a:lnTo>
                <a:lnTo>
                  <a:pt x="254476" y="186352"/>
                </a:lnTo>
                <a:lnTo>
                  <a:pt x="220472" y="203962"/>
                </a:lnTo>
                <a:lnTo>
                  <a:pt x="220472" y="206756"/>
                </a:lnTo>
                <a:lnTo>
                  <a:pt x="253873" y="230124"/>
                </a:lnTo>
                <a:lnTo>
                  <a:pt x="277749" y="267081"/>
                </a:lnTo>
                <a:lnTo>
                  <a:pt x="295020" y="304165"/>
                </a:lnTo>
                <a:lnTo>
                  <a:pt x="300734" y="315856"/>
                </a:lnTo>
                <a:lnTo>
                  <a:pt x="328501" y="350535"/>
                </a:lnTo>
                <a:lnTo>
                  <a:pt x="343535" y="356362"/>
                </a:lnTo>
                <a:lnTo>
                  <a:pt x="346837" y="355854"/>
                </a:lnTo>
                <a:lnTo>
                  <a:pt x="376826" y="327406"/>
                </a:lnTo>
                <a:lnTo>
                  <a:pt x="387095" y="303403"/>
                </a:lnTo>
                <a:lnTo>
                  <a:pt x="500888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095500" y="267334"/>
            <a:ext cx="361315" cy="374650"/>
          </a:xfrm>
          <a:custGeom>
            <a:avLst/>
            <a:gdLst/>
            <a:ahLst/>
            <a:cxnLst/>
            <a:rect l="l" t="t" r="r" b="b"/>
            <a:pathLst>
              <a:path w="361314" h="374650">
                <a:moveTo>
                  <a:pt x="158876" y="0"/>
                </a:moveTo>
                <a:lnTo>
                  <a:pt x="231775" y="0"/>
                </a:lnTo>
                <a:lnTo>
                  <a:pt x="321944" y="305816"/>
                </a:lnTo>
                <a:lnTo>
                  <a:pt x="324854" y="315342"/>
                </a:lnTo>
                <a:lnTo>
                  <a:pt x="342773" y="348869"/>
                </a:lnTo>
                <a:lnTo>
                  <a:pt x="347091" y="352425"/>
                </a:lnTo>
                <a:lnTo>
                  <a:pt x="353187" y="354965"/>
                </a:lnTo>
                <a:lnTo>
                  <a:pt x="361061" y="356616"/>
                </a:lnTo>
                <a:lnTo>
                  <a:pt x="361061" y="374650"/>
                </a:lnTo>
                <a:lnTo>
                  <a:pt x="210312" y="374650"/>
                </a:lnTo>
                <a:lnTo>
                  <a:pt x="210312" y="356616"/>
                </a:lnTo>
                <a:lnTo>
                  <a:pt x="219710" y="355600"/>
                </a:lnTo>
                <a:lnTo>
                  <a:pt x="226694" y="352933"/>
                </a:lnTo>
                <a:lnTo>
                  <a:pt x="231267" y="348742"/>
                </a:lnTo>
                <a:lnTo>
                  <a:pt x="235838" y="344551"/>
                </a:lnTo>
                <a:lnTo>
                  <a:pt x="238125" y="338582"/>
                </a:lnTo>
                <a:lnTo>
                  <a:pt x="238125" y="330962"/>
                </a:lnTo>
                <a:lnTo>
                  <a:pt x="238125" y="325374"/>
                </a:lnTo>
                <a:lnTo>
                  <a:pt x="229869" y="285877"/>
                </a:lnTo>
                <a:lnTo>
                  <a:pt x="222504" y="259207"/>
                </a:lnTo>
                <a:lnTo>
                  <a:pt x="105918" y="259207"/>
                </a:lnTo>
                <a:lnTo>
                  <a:pt x="96900" y="285115"/>
                </a:lnTo>
                <a:lnTo>
                  <a:pt x="94361" y="292354"/>
                </a:lnTo>
                <a:lnTo>
                  <a:pt x="92329" y="299466"/>
                </a:lnTo>
                <a:lnTo>
                  <a:pt x="90677" y="306324"/>
                </a:lnTo>
                <a:lnTo>
                  <a:pt x="89026" y="313055"/>
                </a:lnTo>
                <a:lnTo>
                  <a:pt x="88137" y="320294"/>
                </a:lnTo>
                <a:lnTo>
                  <a:pt x="88137" y="327914"/>
                </a:lnTo>
                <a:lnTo>
                  <a:pt x="89921" y="339774"/>
                </a:lnTo>
                <a:lnTo>
                  <a:pt x="95265" y="348503"/>
                </a:lnTo>
                <a:lnTo>
                  <a:pt x="104157" y="354113"/>
                </a:lnTo>
                <a:lnTo>
                  <a:pt x="116586" y="356616"/>
                </a:lnTo>
                <a:lnTo>
                  <a:pt x="116586" y="374650"/>
                </a:lnTo>
                <a:lnTo>
                  <a:pt x="0" y="374650"/>
                </a:lnTo>
                <a:lnTo>
                  <a:pt x="0" y="356616"/>
                </a:lnTo>
                <a:lnTo>
                  <a:pt x="6731" y="355981"/>
                </a:lnTo>
                <a:lnTo>
                  <a:pt x="12573" y="353568"/>
                </a:lnTo>
                <a:lnTo>
                  <a:pt x="17780" y="349504"/>
                </a:lnTo>
                <a:lnTo>
                  <a:pt x="22860" y="345567"/>
                </a:lnTo>
                <a:lnTo>
                  <a:pt x="27431" y="340106"/>
                </a:lnTo>
                <a:lnTo>
                  <a:pt x="45085" y="303403"/>
                </a:lnTo>
                <a:lnTo>
                  <a:pt x="15887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38951" y="264922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5" y="0"/>
                </a:moveTo>
                <a:lnTo>
                  <a:pt x="205700" y="2909"/>
                </a:lnTo>
                <a:lnTo>
                  <a:pt x="267041" y="26253"/>
                </a:lnTo>
                <a:lnTo>
                  <a:pt x="307976" y="73003"/>
                </a:lnTo>
                <a:lnTo>
                  <a:pt x="328412" y="142587"/>
                </a:lnTo>
                <a:lnTo>
                  <a:pt x="330962" y="185927"/>
                </a:lnTo>
                <a:lnTo>
                  <a:pt x="330201" y="210816"/>
                </a:lnTo>
                <a:lnTo>
                  <a:pt x="324157" y="255115"/>
                </a:lnTo>
                <a:lnTo>
                  <a:pt x="312158" y="292221"/>
                </a:lnTo>
                <a:lnTo>
                  <a:pt x="284225" y="335279"/>
                </a:lnTo>
                <a:lnTo>
                  <a:pt x="245703" y="363872"/>
                </a:lnTo>
                <a:lnTo>
                  <a:pt x="197580" y="378666"/>
                </a:lnTo>
                <a:lnTo>
                  <a:pt x="160909" y="381507"/>
                </a:lnTo>
                <a:lnTo>
                  <a:pt x="123233" y="378559"/>
                </a:lnTo>
                <a:lnTo>
                  <a:pt x="62932" y="355040"/>
                </a:lnTo>
                <a:lnTo>
                  <a:pt x="22663" y="308084"/>
                </a:lnTo>
                <a:lnTo>
                  <a:pt x="2522" y="237738"/>
                </a:lnTo>
                <a:lnTo>
                  <a:pt x="0" y="193801"/>
                </a:lnTo>
                <a:lnTo>
                  <a:pt x="1216" y="164228"/>
                </a:lnTo>
                <a:lnTo>
                  <a:pt x="10983" y="111702"/>
                </a:lnTo>
                <a:lnTo>
                  <a:pt x="30438" y="68343"/>
                </a:lnTo>
                <a:lnTo>
                  <a:pt x="59152" y="35248"/>
                </a:lnTo>
                <a:lnTo>
                  <a:pt x="96895" y="12698"/>
                </a:lnTo>
                <a:lnTo>
                  <a:pt x="142095" y="1406"/>
                </a:lnTo>
                <a:lnTo>
                  <a:pt x="16738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924550" y="264922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89991" y="2539"/>
                </a:lnTo>
                <a:lnTo>
                  <a:pt x="240537" y="11683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384" y="80645"/>
                </a:lnTo>
                <a:lnTo>
                  <a:pt x="197246" y="71500"/>
                </a:lnTo>
                <a:lnTo>
                  <a:pt x="169799" y="37846"/>
                </a:lnTo>
                <a:lnTo>
                  <a:pt x="139446" y="31876"/>
                </a:lnTo>
                <a:lnTo>
                  <a:pt x="131921" y="32212"/>
                </a:lnTo>
                <a:lnTo>
                  <a:pt x="92201" y="53594"/>
                </a:lnTo>
                <a:lnTo>
                  <a:pt x="85216" y="79628"/>
                </a:lnTo>
                <a:lnTo>
                  <a:pt x="85598" y="87346"/>
                </a:lnTo>
                <a:lnTo>
                  <a:pt x="105171" y="124225"/>
                </a:lnTo>
                <a:lnTo>
                  <a:pt x="140997" y="148135"/>
                </a:lnTo>
                <a:lnTo>
                  <a:pt x="153924" y="155066"/>
                </a:lnTo>
                <a:lnTo>
                  <a:pt x="169860" y="163782"/>
                </a:lnTo>
                <a:lnTo>
                  <a:pt x="206883" y="189356"/>
                </a:lnTo>
                <a:lnTo>
                  <a:pt x="235203" y="225932"/>
                </a:lnTo>
                <a:lnTo>
                  <a:pt x="244348" y="271906"/>
                </a:lnTo>
                <a:lnTo>
                  <a:pt x="243373" y="288194"/>
                </a:lnTo>
                <a:lnTo>
                  <a:pt x="228853" y="330200"/>
                </a:lnTo>
                <a:lnTo>
                  <a:pt x="197492" y="360864"/>
                </a:lnTo>
                <a:lnTo>
                  <a:pt x="151384" y="378174"/>
                </a:lnTo>
                <a:lnTo>
                  <a:pt x="114680" y="381507"/>
                </a:lnTo>
                <a:lnTo>
                  <a:pt x="100611" y="381297"/>
                </a:lnTo>
                <a:lnTo>
                  <a:pt x="56641" y="378332"/>
                </a:lnTo>
                <a:lnTo>
                  <a:pt x="13458" y="371975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283"/>
                </a:lnTo>
                <a:lnTo>
                  <a:pt x="46481" y="313404"/>
                </a:lnTo>
                <a:lnTo>
                  <a:pt x="79914" y="345503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059"/>
                </a:lnTo>
                <a:lnTo>
                  <a:pt x="164337" y="296037"/>
                </a:lnTo>
                <a:lnTo>
                  <a:pt x="163955" y="287843"/>
                </a:lnTo>
                <a:lnTo>
                  <a:pt x="144399" y="248642"/>
                </a:lnTo>
                <a:lnTo>
                  <a:pt x="110829" y="225413"/>
                </a:lnTo>
                <a:lnTo>
                  <a:pt x="88653" y="213820"/>
                </a:lnTo>
                <a:lnTo>
                  <a:pt x="78771" y="208343"/>
                </a:lnTo>
                <a:lnTo>
                  <a:pt x="44672" y="185086"/>
                </a:lnTo>
                <a:lnTo>
                  <a:pt x="16061" y="149756"/>
                </a:lnTo>
                <a:lnTo>
                  <a:pt x="5714" y="104775"/>
                </a:lnTo>
                <a:lnTo>
                  <a:pt x="6760" y="88632"/>
                </a:lnTo>
                <a:lnTo>
                  <a:pt x="22351" y="47751"/>
                </a:lnTo>
                <a:lnTo>
                  <a:pt x="55677" y="18873"/>
                </a:lnTo>
                <a:lnTo>
                  <a:pt x="104584" y="2984"/>
                </a:lnTo>
                <a:lnTo>
                  <a:pt x="123491" y="742"/>
                </a:lnTo>
                <a:lnTo>
                  <a:pt x="14363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12638" y="264922"/>
            <a:ext cx="269875" cy="381635"/>
          </a:xfrm>
          <a:custGeom>
            <a:avLst/>
            <a:gdLst/>
            <a:ahLst/>
            <a:cxnLst/>
            <a:rect l="l" t="t" r="r" b="b"/>
            <a:pathLst>
              <a:path w="269875" h="381634">
                <a:moveTo>
                  <a:pt x="172720" y="0"/>
                </a:moveTo>
                <a:lnTo>
                  <a:pt x="211081" y="1607"/>
                </a:lnTo>
                <a:lnTo>
                  <a:pt x="257313" y="9636"/>
                </a:lnTo>
                <a:lnTo>
                  <a:pt x="269366" y="12826"/>
                </a:lnTo>
                <a:lnTo>
                  <a:pt x="269366" y="91948"/>
                </a:lnTo>
                <a:lnTo>
                  <a:pt x="232156" y="91948"/>
                </a:lnTo>
                <a:lnTo>
                  <a:pt x="228421" y="77539"/>
                </a:lnTo>
                <a:lnTo>
                  <a:pt x="223710" y="65166"/>
                </a:lnTo>
                <a:lnTo>
                  <a:pt x="195040" y="35512"/>
                </a:lnTo>
                <a:lnTo>
                  <a:pt x="174244" y="31876"/>
                </a:lnTo>
                <a:lnTo>
                  <a:pt x="154025" y="34470"/>
                </a:lnTo>
                <a:lnTo>
                  <a:pt x="121398" y="55183"/>
                </a:lnTo>
                <a:lnTo>
                  <a:pt x="99298" y="96450"/>
                </a:lnTo>
                <a:lnTo>
                  <a:pt x="88249" y="157843"/>
                </a:lnTo>
                <a:lnTo>
                  <a:pt x="86867" y="196087"/>
                </a:lnTo>
                <a:lnTo>
                  <a:pt x="88130" y="231596"/>
                </a:lnTo>
                <a:lnTo>
                  <a:pt x="98226" y="288849"/>
                </a:lnTo>
                <a:lnTo>
                  <a:pt x="118399" y="327644"/>
                </a:lnTo>
                <a:lnTo>
                  <a:pt x="166370" y="349503"/>
                </a:lnTo>
                <a:lnTo>
                  <a:pt x="175896" y="349077"/>
                </a:lnTo>
                <a:lnTo>
                  <a:pt x="214901" y="329021"/>
                </a:lnTo>
                <a:lnTo>
                  <a:pt x="231901" y="285114"/>
                </a:lnTo>
                <a:lnTo>
                  <a:pt x="269366" y="285114"/>
                </a:lnTo>
                <a:lnTo>
                  <a:pt x="269366" y="367791"/>
                </a:lnTo>
                <a:lnTo>
                  <a:pt x="254650" y="371097"/>
                </a:lnTo>
                <a:lnTo>
                  <a:pt x="214502" y="378205"/>
                </a:lnTo>
                <a:lnTo>
                  <a:pt x="176105" y="381295"/>
                </a:lnTo>
                <a:lnTo>
                  <a:pt x="162813" y="381507"/>
                </a:lnTo>
                <a:lnTo>
                  <a:pt x="135737" y="380222"/>
                </a:lnTo>
                <a:lnTo>
                  <a:pt x="89394" y="369935"/>
                </a:lnTo>
                <a:lnTo>
                  <a:pt x="53345" y="349412"/>
                </a:lnTo>
                <a:lnTo>
                  <a:pt x="26830" y="318464"/>
                </a:lnTo>
                <a:lnTo>
                  <a:pt x="9644" y="277036"/>
                </a:lnTo>
                <a:lnTo>
                  <a:pt x="1071" y="224700"/>
                </a:lnTo>
                <a:lnTo>
                  <a:pt x="0" y="194437"/>
                </a:lnTo>
                <a:lnTo>
                  <a:pt x="1262" y="165768"/>
                </a:lnTo>
                <a:lnTo>
                  <a:pt x="11358" y="114194"/>
                </a:lnTo>
                <a:lnTo>
                  <a:pt x="31384" y="70647"/>
                </a:lnTo>
                <a:lnTo>
                  <a:pt x="60912" y="36841"/>
                </a:lnTo>
                <a:lnTo>
                  <a:pt x="99728" y="13340"/>
                </a:lnTo>
                <a:lnTo>
                  <a:pt x="146452" y="1478"/>
                </a:lnTo>
                <a:lnTo>
                  <a:pt x="17272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73929" y="264922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89992" y="2539"/>
                </a:lnTo>
                <a:lnTo>
                  <a:pt x="240537" y="11683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384" y="80645"/>
                </a:lnTo>
                <a:lnTo>
                  <a:pt x="197246" y="71500"/>
                </a:lnTo>
                <a:lnTo>
                  <a:pt x="169799" y="37846"/>
                </a:lnTo>
                <a:lnTo>
                  <a:pt x="139446" y="31876"/>
                </a:lnTo>
                <a:lnTo>
                  <a:pt x="131921" y="32212"/>
                </a:lnTo>
                <a:lnTo>
                  <a:pt x="92202" y="53594"/>
                </a:lnTo>
                <a:lnTo>
                  <a:pt x="85217" y="79628"/>
                </a:lnTo>
                <a:lnTo>
                  <a:pt x="85598" y="87346"/>
                </a:lnTo>
                <a:lnTo>
                  <a:pt x="105171" y="124225"/>
                </a:lnTo>
                <a:lnTo>
                  <a:pt x="140997" y="148135"/>
                </a:lnTo>
                <a:lnTo>
                  <a:pt x="153924" y="155066"/>
                </a:lnTo>
                <a:lnTo>
                  <a:pt x="169860" y="163782"/>
                </a:lnTo>
                <a:lnTo>
                  <a:pt x="206883" y="189356"/>
                </a:lnTo>
                <a:lnTo>
                  <a:pt x="235204" y="225932"/>
                </a:lnTo>
                <a:lnTo>
                  <a:pt x="244348" y="271906"/>
                </a:lnTo>
                <a:lnTo>
                  <a:pt x="243373" y="288194"/>
                </a:lnTo>
                <a:lnTo>
                  <a:pt x="228854" y="330200"/>
                </a:lnTo>
                <a:lnTo>
                  <a:pt x="197492" y="360864"/>
                </a:lnTo>
                <a:lnTo>
                  <a:pt x="151384" y="378174"/>
                </a:lnTo>
                <a:lnTo>
                  <a:pt x="114681" y="381507"/>
                </a:lnTo>
                <a:lnTo>
                  <a:pt x="100611" y="381297"/>
                </a:lnTo>
                <a:lnTo>
                  <a:pt x="56642" y="378332"/>
                </a:lnTo>
                <a:lnTo>
                  <a:pt x="13458" y="371975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283"/>
                </a:lnTo>
                <a:lnTo>
                  <a:pt x="46482" y="313404"/>
                </a:lnTo>
                <a:lnTo>
                  <a:pt x="79914" y="345503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059"/>
                </a:lnTo>
                <a:lnTo>
                  <a:pt x="164337" y="296037"/>
                </a:lnTo>
                <a:lnTo>
                  <a:pt x="163955" y="287843"/>
                </a:lnTo>
                <a:lnTo>
                  <a:pt x="144399" y="248642"/>
                </a:lnTo>
                <a:lnTo>
                  <a:pt x="110829" y="225413"/>
                </a:lnTo>
                <a:lnTo>
                  <a:pt x="88653" y="213820"/>
                </a:lnTo>
                <a:lnTo>
                  <a:pt x="78771" y="208343"/>
                </a:lnTo>
                <a:lnTo>
                  <a:pt x="44672" y="185086"/>
                </a:lnTo>
                <a:lnTo>
                  <a:pt x="16061" y="149756"/>
                </a:lnTo>
                <a:lnTo>
                  <a:pt x="5715" y="104775"/>
                </a:lnTo>
                <a:lnTo>
                  <a:pt x="6760" y="88632"/>
                </a:lnTo>
                <a:lnTo>
                  <a:pt x="22352" y="47751"/>
                </a:lnTo>
                <a:lnTo>
                  <a:pt x="55731" y="18873"/>
                </a:lnTo>
                <a:lnTo>
                  <a:pt x="104600" y="2984"/>
                </a:lnTo>
                <a:lnTo>
                  <a:pt x="123493" y="742"/>
                </a:lnTo>
                <a:lnTo>
                  <a:pt x="14363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12338" y="264922"/>
            <a:ext cx="269875" cy="381635"/>
          </a:xfrm>
          <a:custGeom>
            <a:avLst/>
            <a:gdLst/>
            <a:ahLst/>
            <a:cxnLst/>
            <a:rect l="l" t="t" r="r" b="b"/>
            <a:pathLst>
              <a:path w="269875" h="381634">
                <a:moveTo>
                  <a:pt x="172720" y="0"/>
                </a:moveTo>
                <a:lnTo>
                  <a:pt x="211081" y="1607"/>
                </a:lnTo>
                <a:lnTo>
                  <a:pt x="257313" y="9636"/>
                </a:lnTo>
                <a:lnTo>
                  <a:pt x="269366" y="12826"/>
                </a:lnTo>
                <a:lnTo>
                  <a:pt x="269366" y="91948"/>
                </a:lnTo>
                <a:lnTo>
                  <a:pt x="232156" y="91948"/>
                </a:lnTo>
                <a:lnTo>
                  <a:pt x="228421" y="77539"/>
                </a:lnTo>
                <a:lnTo>
                  <a:pt x="223710" y="65166"/>
                </a:lnTo>
                <a:lnTo>
                  <a:pt x="195040" y="35512"/>
                </a:lnTo>
                <a:lnTo>
                  <a:pt x="174244" y="31876"/>
                </a:lnTo>
                <a:lnTo>
                  <a:pt x="154025" y="34470"/>
                </a:lnTo>
                <a:lnTo>
                  <a:pt x="121398" y="55183"/>
                </a:lnTo>
                <a:lnTo>
                  <a:pt x="99298" y="96450"/>
                </a:lnTo>
                <a:lnTo>
                  <a:pt x="88249" y="157843"/>
                </a:lnTo>
                <a:lnTo>
                  <a:pt x="86867" y="196087"/>
                </a:lnTo>
                <a:lnTo>
                  <a:pt x="88130" y="231596"/>
                </a:lnTo>
                <a:lnTo>
                  <a:pt x="98226" y="288849"/>
                </a:lnTo>
                <a:lnTo>
                  <a:pt x="118399" y="327644"/>
                </a:lnTo>
                <a:lnTo>
                  <a:pt x="166370" y="349503"/>
                </a:lnTo>
                <a:lnTo>
                  <a:pt x="175896" y="349077"/>
                </a:lnTo>
                <a:lnTo>
                  <a:pt x="214901" y="329021"/>
                </a:lnTo>
                <a:lnTo>
                  <a:pt x="231901" y="285114"/>
                </a:lnTo>
                <a:lnTo>
                  <a:pt x="269366" y="285114"/>
                </a:lnTo>
                <a:lnTo>
                  <a:pt x="269366" y="367791"/>
                </a:lnTo>
                <a:lnTo>
                  <a:pt x="254650" y="371097"/>
                </a:lnTo>
                <a:lnTo>
                  <a:pt x="214502" y="378205"/>
                </a:lnTo>
                <a:lnTo>
                  <a:pt x="176105" y="381295"/>
                </a:lnTo>
                <a:lnTo>
                  <a:pt x="162813" y="381507"/>
                </a:lnTo>
                <a:lnTo>
                  <a:pt x="135737" y="380222"/>
                </a:lnTo>
                <a:lnTo>
                  <a:pt x="89394" y="369935"/>
                </a:lnTo>
                <a:lnTo>
                  <a:pt x="53345" y="349412"/>
                </a:lnTo>
                <a:lnTo>
                  <a:pt x="26830" y="318464"/>
                </a:lnTo>
                <a:lnTo>
                  <a:pt x="9644" y="277036"/>
                </a:lnTo>
                <a:lnTo>
                  <a:pt x="1071" y="224700"/>
                </a:lnTo>
                <a:lnTo>
                  <a:pt x="0" y="194437"/>
                </a:lnTo>
                <a:lnTo>
                  <a:pt x="1262" y="165768"/>
                </a:lnTo>
                <a:lnTo>
                  <a:pt x="11358" y="114194"/>
                </a:lnTo>
                <a:lnTo>
                  <a:pt x="31384" y="70647"/>
                </a:lnTo>
                <a:lnTo>
                  <a:pt x="60912" y="36841"/>
                </a:lnTo>
                <a:lnTo>
                  <a:pt x="99728" y="13340"/>
                </a:lnTo>
                <a:lnTo>
                  <a:pt x="146452" y="1478"/>
                </a:lnTo>
                <a:lnTo>
                  <a:pt x="17272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01825" y="264922"/>
            <a:ext cx="269875" cy="381635"/>
          </a:xfrm>
          <a:custGeom>
            <a:avLst/>
            <a:gdLst/>
            <a:ahLst/>
            <a:cxnLst/>
            <a:rect l="l" t="t" r="r" b="b"/>
            <a:pathLst>
              <a:path w="269875" h="381634">
                <a:moveTo>
                  <a:pt x="172720" y="0"/>
                </a:moveTo>
                <a:lnTo>
                  <a:pt x="211081" y="1607"/>
                </a:lnTo>
                <a:lnTo>
                  <a:pt x="257313" y="9636"/>
                </a:lnTo>
                <a:lnTo>
                  <a:pt x="269367" y="12826"/>
                </a:lnTo>
                <a:lnTo>
                  <a:pt x="269367" y="91948"/>
                </a:lnTo>
                <a:lnTo>
                  <a:pt x="232156" y="91948"/>
                </a:lnTo>
                <a:lnTo>
                  <a:pt x="228421" y="77539"/>
                </a:lnTo>
                <a:lnTo>
                  <a:pt x="223710" y="65166"/>
                </a:lnTo>
                <a:lnTo>
                  <a:pt x="195040" y="35512"/>
                </a:lnTo>
                <a:lnTo>
                  <a:pt x="174244" y="31876"/>
                </a:lnTo>
                <a:lnTo>
                  <a:pt x="154025" y="34470"/>
                </a:lnTo>
                <a:lnTo>
                  <a:pt x="121398" y="55183"/>
                </a:lnTo>
                <a:lnTo>
                  <a:pt x="99298" y="96450"/>
                </a:lnTo>
                <a:lnTo>
                  <a:pt x="88249" y="157843"/>
                </a:lnTo>
                <a:lnTo>
                  <a:pt x="86868" y="196087"/>
                </a:lnTo>
                <a:lnTo>
                  <a:pt x="88130" y="231596"/>
                </a:lnTo>
                <a:lnTo>
                  <a:pt x="98226" y="288849"/>
                </a:lnTo>
                <a:lnTo>
                  <a:pt x="118399" y="327644"/>
                </a:lnTo>
                <a:lnTo>
                  <a:pt x="166370" y="349503"/>
                </a:lnTo>
                <a:lnTo>
                  <a:pt x="175896" y="349077"/>
                </a:lnTo>
                <a:lnTo>
                  <a:pt x="214901" y="329021"/>
                </a:lnTo>
                <a:lnTo>
                  <a:pt x="231901" y="285114"/>
                </a:lnTo>
                <a:lnTo>
                  <a:pt x="269367" y="285114"/>
                </a:lnTo>
                <a:lnTo>
                  <a:pt x="269367" y="367791"/>
                </a:lnTo>
                <a:lnTo>
                  <a:pt x="254650" y="371097"/>
                </a:lnTo>
                <a:lnTo>
                  <a:pt x="214503" y="378205"/>
                </a:lnTo>
                <a:lnTo>
                  <a:pt x="176105" y="381295"/>
                </a:lnTo>
                <a:lnTo>
                  <a:pt x="162814" y="381507"/>
                </a:lnTo>
                <a:lnTo>
                  <a:pt x="135737" y="380222"/>
                </a:lnTo>
                <a:lnTo>
                  <a:pt x="89394" y="369935"/>
                </a:lnTo>
                <a:lnTo>
                  <a:pt x="53345" y="349412"/>
                </a:lnTo>
                <a:lnTo>
                  <a:pt x="26830" y="318464"/>
                </a:lnTo>
                <a:lnTo>
                  <a:pt x="9644" y="277036"/>
                </a:lnTo>
                <a:lnTo>
                  <a:pt x="1071" y="224700"/>
                </a:lnTo>
                <a:lnTo>
                  <a:pt x="0" y="194437"/>
                </a:lnTo>
                <a:lnTo>
                  <a:pt x="1262" y="165768"/>
                </a:lnTo>
                <a:lnTo>
                  <a:pt x="11358" y="114194"/>
                </a:lnTo>
                <a:lnTo>
                  <a:pt x="31384" y="70647"/>
                </a:lnTo>
                <a:lnTo>
                  <a:pt x="60912" y="36841"/>
                </a:lnTo>
                <a:lnTo>
                  <a:pt x="99728" y="13340"/>
                </a:lnTo>
                <a:lnTo>
                  <a:pt x="146452" y="1478"/>
                </a:lnTo>
                <a:lnTo>
                  <a:pt x="17272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824599" y="1312526"/>
            <a:ext cx="4748412" cy="2471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828926" y="935482"/>
            <a:ext cx="4730115" cy="3815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750815" y="967232"/>
            <a:ext cx="109347" cy="161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07915" y="967232"/>
            <a:ext cx="107696" cy="1633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96464" y="967232"/>
            <a:ext cx="109347" cy="1614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89271" y="967358"/>
            <a:ext cx="157480" cy="318135"/>
          </a:xfrm>
          <a:custGeom>
            <a:avLst/>
            <a:gdLst/>
            <a:ahLst/>
            <a:cxnLst/>
            <a:rect l="l" t="t" r="r" b="b"/>
            <a:pathLst>
              <a:path w="157479" h="318134">
                <a:moveTo>
                  <a:pt x="78104" y="0"/>
                </a:moveTo>
                <a:lnTo>
                  <a:pt x="30081" y="21270"/>
                </a:lnTo>
                <a:lnTo>
                  <a:pt x="10769" y="59350"/>
                </a:lnTo>
                <a:lnTo>
                  <a:pt x="1192" y="117695"/>
                </a:lnTo>
                <a:lnTo>
                  <a:pt x="0" y="154558"/>
                </a:lnTo>
                <a:lnTo>
                  <a:pt x="1238" y="193161"/>
                </a:lnTo>
                <a:lnTo>
                  <a:pt x="11144" y="254553"/>
                </a:lnTo>
                <a:lnTo>
                  <a:pt x="31007" y="294963"/>
                </a:lnTo>
                <a:lnTo>
                  <a:pt x="80263" y="317626"/>
                </a:lnTo>
                <a:lnTo>
                  <a:pt x="90360" y="316914"/>
                </a:lnTo>
                <a:lnTo>
                  <a:pt x="129397" y="292687"/>
                </a:lnTo>
                <a:lnTo>
                  <a:pt x="147780" y="252412"/>
                </a:lnTo>
                <a:lnTo>
                  <a:pt x="154775" y="212179"/>
                </a:lnTo>
                <a:lnTo>
                  <a:pt x="156971" y="165226"/>
                </a:lnTo>
                <a:lnTo>
                  <a:pt x="156444" y="139176"/>
                </a:lnTo>
                <a:lnTo>
                  <a:pt x="152149" y="93646"/>
                </a:lnTo>
                <a:lnTo>
                  <a:pt x="137572" y="41941"/>
                </a:lnTo>
                <a:lnTo>
                  <a:pt x="113162" y="10501"/>
                </a:lnTo>
                <a:lnTo>
                  <a:pt x="78104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708269" y="939800"/>
            <a:ext cx="273685" cy="372745"/>
          </a:xfrm>
          <a:custGeom>
            <a:avLst/>
            <a:gdLst/>
            <a:ahLst/>
            <a:cxnLst/>
            <a:rect l="l" t="t" r="r" b="b"/>
            <a:pathLst>
              <a:path w="273685" h="372744">
                <a:moveTo>
                  <a:pt x="0" y="0"/>
                </a:moveTo>
                <a:lnTo>
                  <a:pt x="271017" y="0"/>
                </a:lnTo>
                <a:lnTo>
                  <a:pt x="271017" y="86867"/>
                </a:lnTo>
                <a:lnTo>
                  <a:pt x="233552" y="86867"/>
                </a:lnTo>
                <a:lnTo>
                  <a:pt x="229242" y="74941"/>
                </a:lnTo>
                <a:lnTo>
                  <a:pt x="225266" y="65087"/>
                </a:lnTo>
                <a:lnTo>
                  <a:pt x="198056" y="34950"/>
                </a:lnTo>
                <a:lnTo>
                  <a:pt x="173481" y="32003"/>
                </a:lnTo>
                <a:lnTo>
                  <a:pt x="113918" y="32003"/>
                </a:lnTo>
                <a:lnTo>
                  <a:pt x="113918" y="163067"/>
                </a:lnTo>
                <a:lnTo>
                  <a:pt x="149986" y="163067"/>
                </a:lnTo>
                <a:lnTo>
                  <a:pt x="157987" y="163067"/>
                </a:lnTo>
                <a:lnTo>
                  <a:pt x="164337" y="161925"/>
                </a:lnTo>
                <a:lnTo>
                  <a:pt x="168782" y="159638"/>
                </a:lnTo>
                <a:lnTo>
                  <a:pt x="173354" y="157352"/>
                </a:lnTo>
                <a:lnTo>
                  <a:pt x="188721" y="123698"/>
                </a:lnTo>
                <a:lnTo>
                  <a:pt x="219582" y="123698"/>
                </a:lnTo>
                <a:lnTo>
                  <a:pt x="219582" y="234569"/>
                </a:lnTo>
                <a:lnTo>
                  <a:pt x="188721" y="234569"/>
                </a:lnTo>
                <a:lnTo>
                  <a:pt x="186769" y="227137"/>
                </a:lnTo>
                <a:lnTo>
                  <a:pt x="184721" y="220646"/>
                </a:lnTo>
                <a:lnTo>
                  <a:pt x="158495" y="194945"/>
                </a:lnTo>
                <a:lnTo>
                  <a:pt x="149986" y="194945"/>
                </a:lnTo>
                <a:lnTo>
                  <a:pt x="113918" y="194945"/>
                </a:lnTo>
                <a:lnTo>
                  <a:pt x="113918" y="340867"/>
                </a:lnTo>
                <a:lnTo>
                  <a:pt x="173227" y="340867"/>
                </a:lnTo>
                <a:lnTo>
                  <a:pt x="179577" y="340867"/>
                </a:lnTo>
                <a:lnTo>
                  <a:pt x="211073" y="327151"/>
                </a:lnTo>
                <a:lnTo>
                  <a:pt x="214248" y="323723"/>
                </a:lnTo>
                <a:lnTo>
                  <a:pt x="217042" y="319913"/>
                </a:lnTo>
                <a:lnTo>
                  <a:pt x="219455" y="315975"/>
                </a:lnTo>
                <a:lnTo>
                  <a:pt x="221995" y="311912"/>
                </a:lnTo>
                <a:lnTo>
                  <a:pt x="236346" y="273050"/>
                </a:lnTo>
                <a:lnTo>
                  <a:pt x="273684" y="273050"/>
                </a:lnTo>
                <a:lnTo>
                  <a:pt x="268477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0" y="352933"/>
                </a:lnTo>
                <a:lnTo>
                  <a:pt x="12064" y="351027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5"/>
                </a:lnTo>
                <a:lnTo>
                  <a:pt x="24764" y="340105"/>
                </a:lnTo>
                <a:lnTo>
                  <a:pt x="26669" y="336423"/>
                </a:lnTo>
                <a:lnTo>
                  <a:pt x="27939" y="331724"/>
                </a:lnTo>
                <a:lnTo>
                  <a:pt x="28447" y="325882"/>
                </a:lnTo>
                <a:lnTo>
                  <a:pt x="28955" y="320166"/>
                </a:lnTo>
                <a:lnTo>
                  <a:pt x="29336" y="312927"/>
                </a:lnTo>
                <a:lnTo>
                  <a:pt x="29336" y="304164"/>
                </a:lnTo>
                <a:lnTo>
                  <a:pt x="29336" y="68834"/>
                </a:lnTo>
                <a:lnTo>
                  <a:pt x="29336" y="60198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1"/>
                </a:lnTo>
                <a:lnTo>
                  <a:pt x="26923" y="36702"/>
                </a:lnTo>
                <a:lnTo>
                  <a:pt x="25018" y="33020"/>
                </a:lnTo>
                <a:lnTo>
                  <a:pt x="23113" y="29337"/>
                </a:lnTo>
                <a:lnTo>
                  <a:pt x="20192" y="26415"/>
                </a:lnTo>
                <a:lnTo>
                  <a:pt x="16255" y="24129"/>
                </a:lnTo>
                <a:lnTo>
                  <a:pt x="12445" y="21844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641469" y="939800"/>
            <a:ext cx="344805" cy="372745"/>
          </a:xfrm>
          <a:custGeom>
            <a:avLst/>
            <a:gdLst/>
            <a:ahLst/>
            <a:cxnLst/>
            <a:rect l="l" t="t" r="r" b="b"/>
            <a:pathLst>
              <a:path w="344804" h="372744">
                <a:moveTo>
                  <a:pt x="0" y="0"/>
                </a:moveTo>
                <a:lnTo>
                  <a:pt x="159257" y="0"/>
                </a:lnTo>
                <a:lnTo>
                  <a:pt x="174757" y="283"/>
                </a:lnTo>
                <a:lnTo>
                  <a:pt x="213994" y="4445"/>
                </a:lnTo>
                <a:lnTo>
                  <a:pt x="253491" y="18287"/>
                </a:lnTo>
                <a:lnTo>
                  <a:pt x="282162" y="43620"/>
                </a:lnTo>
                <a:lnTo>
                  <a:pt x="296735" y="81248"/>
                </a:lnTo>
                <a:lnTo>
                  <a:pt x="298068" y="100457"/>
                </a:lnTo>
                <a:lnTo>
                  <a:pt x="297473" y="113391"/>
                </a:lnTo>
                <a:lnTo>
                  <a:pt x="283450" y="155553"/>
                </a:lnTo>
                <a:lnTo>
                  <a:pt x="254476" y="184447"/>
                </a:lnTo>
                <a:lnTo>
                  <a:pt x="220471" y="202057"/>
                </a:lnTo>
                <a:lnTo>
                  <a:pt x="220471" y="204850"/>
                </a:lnTo>
                <a:lnTo>
                  <a:pt x="253872" y="228219"/>
                </a:lnTo>
                <a:lnTo>
                  <a:pt x="277748" y="265175"/>
                </a:lnTo>
                <a:lnTo>
                  <a:pt x="295020" y="302260"/>
                </a:lnTo>
                <a:lnTo>
                  <a:pt x="300734" y="313951"/>
                </a:lnTo>
                <a:lnTo>
                  <a:pt x="323728" y="345191"/>
                </a:lnTo>
                <a:lnTo>
                  <a:pt x="344677" y="354711"/>
                </a:lnTo>
                <a:lnTo>
                  <a:pt x="344677" y="372745"/>
                </a:lnTo>
                <a:lnTo>
                  <a:pt x="239521" y="372745"/>
                </a:lnTo>
                <a:lnTo>
                  <a:pt x="231356" y="360531"/>
                </a:lnTo>
                <a:lnTo>
                  <a:pt x="222678" y="345614"/>
                </a:lnTo>
                <a:lnTo>
                  <a:pt x="213500" y="328007"/>
                </a:lnTo>
                <a:lnTo>
                  <a:pt x="203834" y="307721"/>
                </a:lnTo>
                <a:lnTo>
                  <a:pt x="182498" y="261112"/>
                </a:lnTo>
                <a:lnTo>
                  <a:pt x="177903" y="251469"/>
                </a:lnTo>
                <a:lnTo>
                  <a:pt x="152018" y="219583"/>
                </a:lnTo>
                <a:lnTo>
                  <a:pt x="147192" y="217424"/>
                </a:lnTo>
                <a:lnTo>
                  <a:pt x="139826" y="216280"/>
                </a:lnTo>
                <a:lnTo>
                  <a:pt x="129793" y="216280"/>
                </a:lnTo>
                <a:lnTo>
                  <a:pt x="113918" y="216280"/>
                </a:lnTo>
                <a:lnTo>
                  <a:pt x="113918" y="304164"/>
                </a:lnTo>
                <a:lnTo>
                  <a:pt x="114038" y="313668"/>
                </a:lnTo>
                <a:lnTo>
                  <a:pt x="123189" y="345948"/>
                </a:lnTo>
                <a:lnTo>
                  <a:pt x="126872" y="349250"/>
                </a:lnTo>
                <a:lnTo>
                  <a:pt x="133603" y="352171"/>
                </a:lnTo>
                <a:lnTo>
                  <a:pt x="143382" y="354711"/>
                </a:lnTo>
                <a:lnTo>
                  <a:pt x="143382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0" y="352933"/>
                </a:lnTo>
                <a:lnTo>
                  <a:pt x="12064" y="351027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5"/>
                </a:lnTo>
                <a:lnTo>
                  <a:pt x="24764" y="340105"/>
                </a:lnTo>
                <a:lnTo>
                  <a:pt x="26669" y="336423"/>
                </a:lnTo>
                <a:lnTo>
                  <a:pt x="27939" y="331724"/>
                </a:lnTo>
                <a:lnTo>
                  <a:pt x="28447" y="325882"/>
                </a:lnTo>
                <a:lnTo>
                  <a:pt x="28955" y="320166"/>
                </a:lnTo>
                <a:lnTo>
                  <a:pt x="29336" y="312927"/>
                </a:lnTo>
                <a:lnTo>
                  <a:pt x="29336" y="304164"/>
                </a:lnTo>
                <a:lnTo>
                  <a:pt x="29336" y="68834"/>
                </a:lnTo>
                <a:lnTo>
                  <a:pt x="29336" y="60198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1"/>
                </a:lnTo>
                <a:lnTo>
                  <a:pt x="26923" y="36702"/>
                </a:lnTo>
                <a:lnTo>
                  <a:pt x="25018" y="33020"/>
                </a:lnTo>
                <a:lnTo>
                  <a:pt x="23113" y="29337"/>
                </a:lnTo>
                <a:lnTo>
                  <a:pt x="20192" y="26415"/>
                </a:lnTo>
                <a:lnTo>
                  <a:pt x="16255" y="24129"/>
                </a:lnTo>
                <a:lnTo>
                  <a:pt x="12445" y="21844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298569" y="939800"/>
            <a:ext cx="297180" cy="372745"/>
          </a:xfrm>
          <a:custGeom>
            <a:avLst/>
            <a:gdLst/>
            <a:ahLst/>
            <a:cxnLst/>
            <a:rect l="l" t="t" r="r" b="b"/>
            <a:pathLst>
              <a:path w="297179" h="372744">
                <a:moveTo>
                  <a:pt x="0" y="0"/>
                </a:moveTo>
                <a:lnTo>
                  <a:pt x="158750" y="0"/>
                </a:lnTo>
                <a:lnTo>
                  <a:pt x="191138" y="1547"/>
                </a:lnTo>
                <a:lnTo>
                  <a:pt x="242867" y="13930"/>
                </a:lnTo>
                <a:lnTo>
                  <a:pt x="277276" y="38738"/>
                </a:lnTo>
                <a:lnTo>
                  <a:pt x="294509" y="76735"/>
                </a:lnTo>
                <a:lnTo>
                  <a:pt x="296671" y="100711"/>
                </a:lnTo>
                <a:lnTo>
                  <a:pt x="295652" y="118306"/>
                </a:lnTo>
                <a:lnTo>
                  <a:pt x="280542" y="163829"/>
                </a:lnTo>
                <a:lnTo>
                  <a:pt x="248217" y="196673"/>
                </a:lnTo>
                <a:lnTo>
                  <a:pt x="199437" y="214741"/>
                </a:lnTo>
                <a:lnTo>
                  <a:pt x="157352" y="218186"/>
                </a:lnTo>
                <a:lnTo>
                  <a:pt x="144708" y="218114"/>
                </a:lnTo>
                <a:lnTo>
                  <a:pt x="133254" y="217900"/>
                </a:lnTo>
                <a:lnTo>
                  <a:pt x="122991" y="217543"/>
                </a:lnTo>
                <a:lnTo>
                  <a:pt x="113918" y="217042"/>
                </a:lnTo>
                <a:lnTo>
                  <a:pt x="113918" y="304546"/>
                </a:lnTo>
                <a:lnTo>
                  <a:pt x="121919" y="345059"/>
                </a:lnTo>
                <a:lnTo>
                  <a:pt x="128777" y="349503"/>
                </a:lnTo>
                <a:lnTo>
                  <a:pt x="132714" y="351536"/>
                </a:lnTo>
                <a:lnTo>
                  <a:pt x="138810" y="353313"/>
                </a:lnTo>
                <a:lnTo>
                  <a:pt x="146938" y="354711"/>
                </a:lnTo>
                <a:lnTo>
                  <a:pt x="146938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0" y="352933"/>
                </a:lnTo>
                <a:lnTo>
                  <a:pt x="12064" y="351027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5"/>
                </a:lnTo>
                <a:lnTo>
                  <a:pt x="24764" y="340105"/>
                </a:lnTo>
                <a:lnTo>
                  <a:pt x="26669" y="336423"/>
                </a:lnTo>
                <a:lnTo>
                  <a:pt x="27939" y="331724"/>
                </a:lnTo>
                <a:lnTo>
                  <a:pt x="28447" y="325882"/>
                </a:lnTo>
                <a:lnTo>
                  <a:pt x="28955" y="320166"/>
                </a:lnTo>
                <a:lnTo>
                  <a:pt x="29336" y="312927"/>
                </a:lnTo>
                <a:lnTo>
                  <a:pt x="29336" y="304164"/>
                </a:lnTo>
                <a:lnTo>
                  <a:pt x="29336" y="68834"/>
                </a:lnTo>
                <a:lnTo>
                  <a:pt x="29336" y="60198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1"/>
                </a:lnTo>
                <a:lnTo>
                  <a:pt x="26923" y="36702"/>
                </a:lnTo>
                <a:lnTo>
                  <a:pt x="25018" y="33020"/>
                </a:lnTo>
                <a:lnTo>
                  <a:pt x="23113" y="29337"/>
                </a:lnTo>
                <a:lnTo>
                  <a:pt x="20192" y="26415"/>
                </a:lnTo>
                <a:lnTo>
                  <a:pt x="16255" y="24129"/>
                </a:lnTo>
                <a:lnTo>
                  <a:pt x="12445" y="21844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32175" y="939800"/>
            <a:ext cx="332105" cy="372745"/>
          </a:xfrm>
          <a:custGeom>
            <a:avLst/>
            <a:gdLst/>
            <a:ahLst/>
            <a:cxnLst/>
            <a:rect l="l" t="t" r="r" b="b"/>
            <a:pathLst>
              <a:path w="332104" h="372744">
                <a:moveTo>
                  <a:pt x="0" y="0"/>
                </a:moveTo>
                <a:lnTo>
                  <a:pt x="110616" y="0"/>
                </a:lnTo>
                <a:lnTo>
                  <a:pt x="207263" y="167894"/>
                </a:lnTo>
                <a:lnTo>
                  <a:pt x="230759" y="210820"/>
                </a:lnTo>
                <a:lnTo>
                  <a:pt x="250600" y="249681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18"/>
                </a:lnTo>
                <a:lnTo>
                  <a:pt x="258572" y="193627"/>
                </a:lnTo>
                <a:lnTo>
                  <a:pt x="258000" y="157235"/>
                </a:lnTo>
                <a:lnTo>
                  <a:pt x="257810" y="119379"/>
                </a:lnTo>
                <a:lnTo>
                  <a:pt x="257810" y="68579"/>
                </a:lnTo>
                <a:lnTo>
                  <a:pt x="257716" y="60267"/>
                </a:lnTo>
                <a:lnTo>
                  <a:pt x="252222" y="30861"/>
                </a:lnTo>
                <a:lnTo>
                  <a:pt x="250316" y="28066"/>
                </a:lnTo>
                <a:lnTo>
                  <a:pt x="247776" y="25780"/>
                </a:lnTo>
                <a:lnTo>
                  <a:pt x="244601" y="24002"/>
                </a:lnTo>
                <a:lnTo>
                  <a:pt x="241426" y="22225"/>
                </a:lnTo>
                <a:lnTo>
                  <a:pt x="236092" y="20192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485" y="20320"/>
                </a:lnTo>
                <a:lnTo>
                  <a:pt x="319404" y="22351"/>
                </a:lnTo>
                <a:lnTo>
                  <a:pt x="316357" y="24002"/>
                </a:lnTo>
                <a:lnTo>
                  <a:pt x="313436" y="25653"/>
                </a:lnTo>
                <a:lnTo>
                  <a:pt x="310769" y="27812"/>
                </a:lnTo>
                <a:lnTo>
                  <a:pt x="308737" y="30607"/>
                </a:lnTo>
                <a:lnTo>
                  <a:pt x="306704" y="33274"/>
                </a:lnTo>
                <a:lnTo>
                  <a:pt x="302260" y="68579"/>
                </a:lnTo>
                <a:lnTo>
                  <a:pt x="302260" y="372745"/>
                </a:lnTo>
                <a:lnTo>
                  <a:pt x="232917" y="372745"/>
                </a:lnTo>
                <a:lnTo>
                  <a:pt x="110109" y="160274"/>
                </a:lnTo>
                <a:lnTo>
                  <a:pt x="88471" y="121808"/>
                </a:lnTo>
                <a:lnTo>
                  <a:pt x="73405" y="92583"/>
                </a:lnTo>
                <a:lnTo>
                  <a:pt x="70992" y="92583"/>
                </a:lnTo>
                <a:lnTo>
                  <a:pt x="72179" y="122344"/>
                </a:lnTo>
                <a:lnTo>
                  <a:pt x="73056" y="152939"/>
                </a:lnTo>
                <a:lnTo>
                  <a:pt x="73600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75"/>
                </a:lnTo>
                <a:lnTo>
                  <a:pt x="93345" y="352171"/>
                </a:lnTo>
                <a:lnTo>
                  <a:pt x="103250" y="354711"/>
                </a:lnTo>
                <a:lnTo>
                  <a:pt x="103250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0" y="352933"/>
                </a:lnTo>
                <a:lnTo>
                  <a:pt x="12064" y="350900"/>
                </a:lnTo>
                <a:lnTo>
                  <a:pt x="16001" y="348741"/>
                </a:lnTo>
                <a:lnTo>
                  <a:pt x="19938" y="346583"/>
                </a:lnTo>
                <a:lnTo>
                  <a:pt x="22860" y="343535"/>
                </a:lnTo>
                <a:lnTo>
                  <a:pt x="24764" y="339851"/>
                </a:lnTo>
                <a:lnTo>
                  <a:pt x="26670" y="336169"/>
                </a:lnTo>
                <a:lnTo>
                  <a:pt x="27812" y="331470"/>
                </a:lnTo>
                <a:lnTo>
                  <a:pt x="28448" y="325754"/>
                </a:lnTo>
                <a:lnTo>
                  <a:pt x="28955" y="320166"/>
                </a:lnTo>
                <a:lnTo>
                  <a:pt x="29210" y="313054"/>
                </a:lnTo>
                <a:lnTo>
                  <a:pt x="29210" y="304546"/>
                </a:lnTo>
                <a:lnTo>
                  <a:pt x="29210" y="68325"/>
                </a:lnTo>
                <a:lnTo>
                  <a:pt x="23749" y="30479"/>
                </a:lnTo>
                <a:lnTo>
                  <a:pt x="20065" y="27050"/>
                </a:lnTo>
                <a:lnTo>
                  <a:pt x="16383" y="23622"/>
                </a:lnTo>
                <a:lnTo>
                  <a:pt x="9651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237864" y="939800"/>
            <a:ext cx="143510" cy="372745"/>
          </a:xfrm>
          <a:custGeom>
            <a:avLst/>
            <a:gdLst/>
            <a:ahLst/>
            <a:cxnLst/>
            <a:rect l="l" t="t" r="r" b="b"/>
            <a:pathLst>
              <a:path w="143510" h="372744">
                <a:moveTo>
                  <a:pt x="0" y="0"/>
                </a:moveTo>
                <a:lnTo>
                  <a:pt x="143383" y="0"/>
                </a:lnTo>
                <a:lnTo>
                  <a:pt x="143383" y="18034"/>
                </a:lnTo>
                <a:lnTo>
                  <a:pt x="136017" y="20065"/>
                </a:lnTo>
                <a:lnTo>
                  <a:pt x="130429" y="22098"/>
                </a:lnTo>
                <a:lnTo>
                  <a:pt x="126873" y="24384"/>
                </a:lnTo>
                <a:lnTo>
                  <a:pt x="123317" y="26670"/>
                </a:lnTo>
                <a:lnTo>
                  <a:pt x="120650" y="29463"/>
                </a:lnTo>
                <a:lnTo>
                  <a:pt x="118872" y="32765"/>
                </a:lnTo>
                <a:lnTo>
                  <a:pt x="117094" y="36067"/>
                </a:lnTo>
                <a:lnTo>
                  <a:pt x="115697" y="40259"/>
                </a:lnTo>
                <a:lnTo>
                  <a:pt x="115062" y="45592"/>
                </a:lnTo>
                <a:lnTo>
                  <a:pt x="114300" y="50926"/>
                </a:lnTo>
                <a:lnTo>
                  <a:pt x="113919" y="58674"/>
                </a:lnTo>
                <a:lnTo>
                  <a:pt x="113919" y="68834"/>
                </a:lnTo>
                <a:lnTo>
                  <a:pt x="113919" y="304164"/>
                </a:lnTo>
                <a:lnTo>
                  <a:pt x="113919" y="310641"/>
                </a:lnTo>
                <a:lnTo>
                  <a:pt x="114173" y="316484"/>
                </a:lnTo>
                <a:lnTo>
                  <a:pt x="114426" y="321945"/>
                </a:lnTo>
                <a:lnTo>
                  <a:pt x="114808" y="327405"/>
                </a:lnTo>
                <a:lnTo>
                  <a:pt x="115570" y="331850"/>
                </a:lnTo>
                <a:lnTo>
                  <a:pt x="116712" y="335407"/>
                </a:lnTo>
                <a:lnTo>
                  <a:pt x="117729" y="338836"/>
                </a:lnTo>
                <a:lnTo>
                  <a:pt x="143383" y="354711"/>
                </a:lnTo>
                <a:lnTo>
                  <a:pt x="143383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5" y="351027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60" y="343915"/>
                </a:lnTo>
                <a:lnTo>
                  <a:pt x="24764" y="340105"/>
                </a:lnTo>
                <a:lnTo>
                  <a:pt x="26670" y="336423"/>
                </a:lnTo>
                <a:lnTo>
                  <a:pt x="27939" y="331724"/>
                </a:lnTo>
                <a:lnTo>
                  <a:pt x="28448" y="325882"/>
                </a:lnTo>
                <a:lnTo>
                  <a:pt x="28956" y="320166"/>
                </a:lnTo>
                <a:lnTo>
                  <a:pt x="29337" y="312927"/>
                </a:lnTo>
                <a:lnTo>
                  <a:pt x="29337" y="304164"/>
                </a:lnTo>
                <a:lnTo>
                  <a:pt x="29337" y="68579"/>
                </a:lnTo>
                <a:lnTo>
                  <a:pt x="29337" y="59816"/>
                </a:lnTo>
                <a:lnTo>
                  <a:pt x="29083" y="52577"/>
                </a:lnTo>
                <a:lnTo>
                  <a:pt x="28575" y="46989"/>
                </a:lnTo>
                <a:lnTo>
                  <a:pt x="28194" y="41275"/>
                </a:lnTo>
                <a:lnTo>
                  <a:pt x="26924" y="36575"/>
                </a:lnTo>
                <a:lnTo>
                  <a:pt x="25019" y="32892"/>
                </a:lnTo>
                <a:lnTo>
                  <a:pt x="23113" y="29210"/>
                </a:lnTo>
                <a:lnTo>
                  <a:pt x="20193" y="26162"/>
                </a:lnTo>
                <a:lnTo>
                  <a:pt x="16256" y="24002"/>
                </a:lnTo>
                <a:lnTo>
                  <a:pt x="12446" y="21844"/>
                </a:lnTo>
                <a:lnTo>
                  <a:pt x="6985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87117" y="939800"/>
            <a:ext cx="344805" cy="372745"/>
          </a:xfrm>
          <a:custGeom>
            <a:avLst/>
            <a:gdLst/>
            <a:ahLst/>
            <a:cxnLst/>
            <a:rect l="l" t="t" r="r" b="b"/>
            <a:pathLst>
              <a:path w="344805" h="372744">
                <a:moveTo>
                  <a:pt x="0" y="0"/>
                </a:moveTo>
                <a:lnTo>
                  <a:pt x="159257" y="0"/>
                </a:lnTo>
                <a:lnTo>
                  <a:pt x="174757" y="283"/>
                </a:lnTo>
                <a:lnTo>
                  <a:pt x="213994" y="4445"/>
                </a:lnTo>
                <a:lnTo>
                  <a:pt x="253491" y="18287"/>
                </a:lnTo>
                <a:lnTo>
                  <a:pt x="282162" y="43620"/>
                </a:lnTo>
                <a:lnTo>
                  <a:pt x="296735" y="81248"/>
                </a:lnTo>
                <a:lnTo>
                  <a:pt x="298069" y="100457"/>
                </a:lnTo>
                <a:lnTo>
                  <a:pt x="297473" y="113391"/>
                </a:lnTo>
                <a:lnTo>
                  <a:pt x="283450" y="155553"/>
                </a:lnTo>
                <a:lnTo>
                  <a:pt x="254476" y="184447"/>
                </a:lnTo>
                <a:lnTo>
                  <a:pt x="220471" y="202057"/>
                </a:lnTo>
                <a:lnTo>
                  <a:pt x="220471" y="204850"/>
                </a:lnTo>
                <a:lnTo>
                  <a:pt x="253872" y="228219"/>
                </a:lnTo>
                <a:lnTo>
                  <a:pt x="277749" y="265175"/>
                </a:lnTo>
                <a:lnTo>
                  <a:pt x="295020" y="302260"/>
                </a:lnTo>
                <a:lnTo>
                  <a:pt x="300734" y="313951"/>
                </a:lnTo>
                <a:lnTo>
                  <a:pt x="323728" y="345191"/>
                </a:lnTo>
                <a:lnTo>
                  <a:pt x="344677" y="354711"/>
                </a:lnTo>
                <a:lnTo>
                  <a:pt x="344677" y="372745"/>
                </a:lnTo>
                <a:lnTo>
                  <a:pt x="239521" y="372745"/>
                </a:lnTo>
                <a:lnTo>
                  <a:pt x="231356" y="360531"/>
                </a:lnTo>
                <a:lnTo>
                  <a:pt x="222678" y="345614"/>
                </a:lnTo>
                <a:lnTo>
                  <a:pt x="213500" y="328007"/>
                </a:lnTo>
                <a:lnTo>
                  <a:pt x="203834" y="307721"/>
                </a:lnTo>
                <a:lnTo>
                  <a:pt x="182499" y="261112"/>
                </a:lnTo>
                <a:lnTo>
                  <a:pt x="177903" y="251469"/>
                </a:lnTo>
                <a:lnTo>
                  <a:pt x="152019" y="219583"/>
                </a:lnTo>
                <a:lnTo>
                  <a:pt x="147193" y="217424"/>
                </a:lnTo>
                <a:lnTo>
                  <a:pt x="139826" y="216280"/>
                </a:lnTo>
                <a:lnTo>
                  <a:pt x="129793" y="216280"/>
                </a:lnTo>
                <a:lnTo>
                  <a:pt x="113918" y="216280"/>
                </a:lnTo>
                <a:lnTo>
                  <a:pt x="113918" y="304164"/>
                </a:lnTo>
                <a:lnTo>
                  <a:pt x="114038" y="313668"/>
                </a:lnTo>
                <a:lnTo>
                  <a:pt x="123189" y="345948"/>
                </a:lnTo>
                <a:lnTo>
                  <a:pt x="126872" y="349250"/>
                </a:lnTo>
                <a:lnTo>
                  <a:pt x="133603" y="352171"/>
                </a:lnTo>
                <a:lnTo>
                  <a:pt x="143382" y="354711"/>
                </a:lnTo>
                <a:lnTo>
                  <a:pt x="143382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4" y="351027"/>
                </a:lnTo>
                <a:lnTo>
                  <a:pt x="16001" y="348869"/>
                </a:lnTo>
                <a:lnTo>
                  <a:pt x="19938" y="346837"/>
                </a:lnTo>
                <a:lnTo>
                  <a:pt x="22859" y="343915"/>
                </a:lnTo>
                <a:lnTo>
                  <a:pt x="24764" y="340105"/>
                </a:lnTo>
                <a:lnTo>
                  <a:pt x="26669" y="336423"/>
                </a:lnTo>
                <a:lnTo>
                  <a:pt x="27939" y="331724"/>
                </a:lnTo>
                <a:lnTo>
                  <a:pt x="28447" y="325882"/>
                </a:lnTo>
                <a:lnTo>
                  <a:pt x="28956" y="320166"/>
                </a:lnTo>
                <a:lnTo>
                  <a:pt x="29337" y="312927"/>
                </a:lnTo>
                <a:lnTo>
                  <a:pt x="29337" y="304164"/>
                </a:lnTo>
                <a:lnTo>
                  <a:pt x="29337" y="68834"/>
                </a:lnTo>
                <a:lnTo>
                  <a:pt x="29337" y="60198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1"/>
                </a:lnTo>
                <a:lnTo>
                  <a:pt x="26924" y="36702"/>
                </a:lnTo>
                <a:lnTo>
                  <a:pt x="25018" y="33020"/>
                </a:lnTo>
                <a:lnTo>
                  <a:pt x="23113" y="29337"/>
                </a:lnTo>
                <a:lnTo>
                  <a:pt x="20193" y="26415"/>
                </a:lnTo>
                <a:lnTo>
                  <a:pt x="16256" y="24129"/>
                </a:lnTo>
                <a:lnTo>
                  <a:pt x="12445" y="21844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203704" y="939800"/>
            <a:ext cx="337820" cy="377190"/>
          </a:xfrm>
          <a:custGeom>
            <a:avLst/>
            <a:gdLst/>
            <a:ahLst/>
            <a:cxnLst/>
            <a:rect l="l" t="t" r="r" b="b"/>
            <a:pathLst>
              <a:path w="337819" h="377190">
                <a:moveTo>
                  <a:pt x="0" y="0"/>
                </a:moveTo>
                <a:lnTo>
                  <a:pt x="143382" y="0"/>
                </a:lnTo>
                <a:lnTo>
                  <a:pt x="143382" y="18034"/>
                </a:lnTo>
                <a:lnTo>
                  <a:pt x="136016" y="20065"/>
                </a:lnTo>
                <a:lnTo>
                  <a:pt x="130428" y="22098"/>
                </a:lnTo>
                <a:lnTo>
                  <a:pt x="126872" y="24384"/>
                </a:lnTo>
                <a:lnTo>
                  <a:pt x="123316" y="26670"/>
                </a:lnTo>
                <a:lnTo>
                  <a:pt x="120650" y="29463"/>
                </a:lnTo>
                <a:lnTo>
                  <a:pt x="118871" y="32765"/>
                </a:lnTo>
                <a:lnTo>
                  <a:pt x="117093" y="36067"/>
                </a:lnTo>
                <a:lnTo>
                  <a:pt x="115696" y="40259"/>
                </a:lnTo>
                <a:lnTo>
                  <a:pt x="115062" y="45592"/>
                </a:lnTo>
                <a:lnTo>
                  <a:pt x="114300" y="50926"/>
                </a:lnTo>
                <a:lnTo>
                  <a:pt x="113918" y="58674"/>
                </a:lnTo>
                <a:lnTo>
                  <a:pt x="113918" y="68834"/>
                </a:lnTo>
                <a:lnTo>
                  <a:pt x="113918" y="249047"/>
                </a:lnTo>
                <a:lnTo>
                  <a:pt x="116712" y="288416"/>
                </a:lnTo>
                <a:lnTo>
                  <a:pt x="130593" y="324826"/>
                </a:lnTo>
                <a:lnTo>
                  <a:pt x="170080" y="344757"/>
                </a:lnTo>
                <a:lnTo>
                  <a:pt x="179704" y="345186"/>
                </a:lnTo>
                <a:lnTo>
                  <a:pt x="192801" y="344493"/>
                </a:lnTo>
                <a:lnTo>
                  <a:pt x="227572" y="327842"/>
                </a:lnTo>
                <a:lnTo>
                  <a:pt x="242964" y="291455"/>
                </a:lnTo>
                <a:lnTo>
                  <a:pt x="246125" y="242824"/>
                </a:lnTo>
                <a:lnTo>
                  <a:pt x="246125" y="68579"/>
                </a:lnTo>
                <a:lnTo>
                  <a:pt x="240791" y="30352"/>
                </a:lnTo>
                <a:lnTo>
                  <a:pt x="217169" y="18034"/>
                </a:lnTo>
                <a:lnTo>
                  <a:pt x="217169" y="0"/>
                </a:lnTo>
                <a:lnTo>
                  <a:pt x="337312" y="0"/>
                </a:lnTo>
                <a:lnTo>
                  <a:pt x="337312" y="18034"/>
                </a:lnTo>
                <a:lnTo>
                  <a:pt x="330834" y="19812"/>
                </a:lnTo>
                <a:lnTo>
                  <a:pt x="325627" y="21844"/>
                </a:lnTo>
                <a:lnTo>
                  <a:pt x="309244" y="46862"/>
                </a:lnTo>
                <a:lnTo>
                  <a:pt x="308609" y="52577"/>
                </a:lnTo>
                <a:lnTo>
                  <a:pt x="308356" y="59816"/>
                </a:lnTo>
                <a:lnTo>
                  <a:pt x="308356" y="68579"/>
                </a:lnTo>
                <a:lnTo>
                  <a:pt x="308356" y="239267"/>
                </a:lnTo>
                <a:lnTo>
                  <a:pt x="305302" y="283791"/>
                </a:lnTo>
                <a:lnTo>
                  <a:pt x="291357" y="326020"/>
                </a:lnTo>
                <a:lnTo>
                  <a:pt x="265644" y="354266"/>
                </a:lnTo>
                <a:lnTo>
                  <a:pt x="229479" y="370643"/>
                </a:lnTo>
                <a:lnTo>
                  <a:pt x="184231" y="376928"/>
                </a:lnTo>
                <a:lnTo>
                  <a:pt x="171322" y="377189"/>
                </a:lnTo>
                <a:lnTo>
                  <a:pt x="152653" y="376670"/>
                </a:lnTo>
                <a:lnTo>
                  <a:pt x="105790" y="369062"/>
                </a:lnTo>
                <a:lnTo>
                  <a:pt x="71233" y="352399"/>
                </a:lnTo>
                <a:lnTo>
                  <a:pt x="41888" y="316480"/>
                </a:lnTo>
                <a:lnTo>
                  <a:pt x="31337" y="278733"/>
                </a:lnTo>
                <a:lnTo>
                  <a:pt x="29337" y="245490"/>
                </a:lnTo>
                <a:lnTo>
                  <a:pt x="29337" y="68834"/>
                </a:lnTo>
                <a:lnTo>
                  <a:pt x="29337" y="60198"/>
                </a:lnTo>
                <a:lnTo>
                  <a:pt x="29082" y="53086"/>
                </a:lnTo>
                <a:lnTo>
                  <a:pt x="28575" y="47244"/>
                </a:lnTo>
                <a:lnTo>
                  <a:pt x="28193" y="41401"/>
                </a:lnTo>
                <a:lnTo>
                  <a:pt x="26923" y="36702"/>
                </a:lnTo>
                <a:lnTo>
                  <a:pt x="25018" y="33020"/>
                </a:lnTo>
                <a:lnTo>
                  <a:pt x="23113" y="29337"/>
                </a:lnTo>
                <a:lnTo>
                  <a:pt x="20193" y="26415"/>
                </a:lnTo>
                <a:lnTo>
                  <a:pt x="16256" y="24129"/>
                </a:lnTo>
                <a:lnTo>
                  <a:pt x="12445" y="21844"/>
                </a:lnTo>
                <a:lnTo>
                  <a:pt x="6984" y="19812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828926" y="939800"/>
            <a:ext cx="332105" cy="372745"/>
          </a:xfrm>
          <a:custGeom>
            <a:avLst/>
            <a:gdLst/>
            <a:ahLst/>
            <a:cxnLst/>
            <a:rect l="l" t="t" r="r" b="b"/>
            <a:pathLst>
              <a:path w="332105" h="372744">
                <a:moveTo>
                  <a:pt x="0" y="0"/>
                </a:moveTo>
                <a:lnTo>
                  <a:pt x="110617" y="0"/>
                </a:lnTo>
                <a:lnTo>
                  <a:pt x="207264" y="167894"/>
                </a:lnTo>
                <a:lnTo>
                  <a:pt x="230759" y="210820"/>
                </a:lnTo>
                <a:lnTo>
                  <a:pt x="250600" y="249681"/>
                </a:lnTo>
                <a:lnTo>
                  <a:pt x="256412" y="261874"/>
                </a:lnTo>
                <a:lnTo>
                  <a:pt x="260858" y="261874"/>
                </a:lnTo>
                <a:lnTo>
                  <a:pt x="259524" y="228518"/>
                </a:lnTo>
                <a:lnTo>
                  <a:pt x="258572" y="193627"/>
                </a:lnTo>
                <a:lnTo>
                  <a:pt x="258000" y="157235"/>
                </a:lnTo>
                <a:lnTo>
                  <a:pt x="257810" y="119379"/>
                </a:lnTo>
                <a:lnTo>
                  <a:pt x="257810" y="68579"/>
                </a:lnTo>
                <a:lnTo>
                  <a:pt x="257716" y="60267"/>
                </a:lnTo>
                <a:lnTo>
                  <a:pt x="252222" y="30861"/>
                </a:lnTo>
                <a:lnTo>
                  <a:pt x="250317" y="28066"/>
                </a:lnTo>
                <a:lnTo>
                  <a:pt x="247777" y="25780"/>
                </a:lnTo>
                <a:lnTo>
                  <a:pt x="244602" y="24002"/>
                </a:lnTo>
                <a:lnTo>
                  <a:pt x="241427" y="22225"/>
                </a:lnTo>
                <a:lnTo>
                  <a:pt x="236093" y="20192"/>
                </a:lnTo>
                <a:lnTo>
                  <a:pt x="228600" y="18034"/>
                </a:lnTo>
                <a:lnTo>
                  <a:pt x="228600" y="0"/>
                </a:lnTo>
                <a:lnTo>
                  <a:pt x="331850" y="0"/>
                </a:lnTo>
                <a:lnTo>
                  <a:pt x="331850" y="18034"/>
                </a:lnTo>
                <a:lnTo>
                  <a:pt x="324485" y="20320"/>
                </a:lnTo>
                <a:lnTo>
                  <a:pt x="319405" y="22351"/>
                </a:lnTo>
                <a:lnTo>
                  <a:pt x="316356" y="24002"/>
                </a:lnTo>
                <a:lnTo>
                  <a:pt x="313436" y="25653"/>
                </a:lnTo>
                <a:lnTo>
                  <a:pt x="310769" y="27812"/>
                </a:lnTo>
                <a:lnTo>
                  <a:pt x="308737" y="30607"/>
                </a:lnTo>
                <a:lnTo>
                  <a:pt x="306705" y="33274"/>
                </a:lnTo>
                <a:lnTo>
                  <a:pt x="302260" y="68579"/>
                </a:lnTo>
                <a:lnTo>
                  <a:pt x="302260" y="372745"/>
                </a:lnTo>
                <a:lnTo>
                  <a:pt x="232918" y="372745"/>
                </a:lnTo>
                <a:lnTo>
                  <a:pt x="110109" y="160274"/>
                </a:lnTo>
                <a:lnTo>
                  <a:pt x="88471" y="121808"/>
                </a:lnTo>
                <a:lnTo>
                  <a:pt x="73406" y="92583"/>
                </a:lnTo>
                <a:lnTo>
                  <a:pt x="70993" y="92583"/>
                </a:lnTo>
                <a:lnTo>
                  <a:pt x="72179" y="122344"/>
                </a:lnTo>
                <a:lnTo>
                  <a:pt x="73056" y="152939"/>
                </a:lnTo>
                <a:lnTo>
                  <a:pt x="73600" y="184344"/>
                </a:lnTo>
                <a:lnTo>
                  <a:pt x="73787" y="216535"/>
                </a:lnTo>
                <a:lnTo>
                  <a:pt x="73787" y="304546"/>
                </a:lnTo>
                <a:lnTo>
                  <a:pt x="73908" y="313975"/>
                </a:lnTo>
                <a:lnTo>
                  <a:pt x="93345" y="352171"/>
                </a:lnTo>
                <a:lnTo>
                  <a:pt x="103250" y="354711"/>
                </a:lnTo>
                <a:lnTo>
                  <a:pt x="103250" y="372745"/>
                </a:lnTo>
                <a:lnTo>
                  <a:pt x="0" y="372745"/>
                </a:lnTo>
                <a:lnTo>
                  <a:pt x="0" y="354711"/>
                </a:lnTo>
                <a:lnTo>
                  <a:pt x="6731" y="352933"/>
                </a:lnTo>
                <a:lnTo>
                  <a:pt x="12065" y="350900"/>
                </a:lnTo>
                <a:lnTo>
                  <a:pt x="16002" y="348741"/>
                </a:lnTo>
                <a:lnTo>
                  <a:pt x="19939" y="346583"/>
                </a:lnTo>
                <a:lnTo>
                  <a:pt x="22860" y="343535"/>
                </a:lnTo>
                <a:lnTo>
                  <a:pt x="24765" y="339851"/>
                </a:lnTo>
                <a:lnTo>
                  <a:pt x="26670" y="336169"/>
                </a:lnTo>
                <a:lnTo>
                  <a:pt x="27812" y="331470"/>
                </a:lnTo>
                <a:lnTo>
                  <a:pt x="28448" y="325754"/>
                </a:lnTo>
                <a:lnTo>
                  <a:pt x="28956" y="320166"/>
                </a:lnTo>
                <a:lnTo>
                  <a:pt x="29210" y="313054"/>
                </a:lnTo>
                <a:lnTo>
                  <a:pt x="29210" y="304546"/>
                </a:lnTo>
                <a:lnTo>
                  <a:pt x="29210" y="68325"/>
                </a:lnTo>
                <a:lnTo>
                  <a:pt x="23749" y="30479"/>
                </a:lnTo>
                <a:lnTo>
                  <a:pt x="20066" y="27050"/>
                </a:lnTo>
                <a:lnTo>
                  <a:pt x="16383" y="23622"/>
                </a:lnTo>
                <a:lnTo>
                  <a:pt x="9652" y="20574"/>
                </a:lnTo>
                <a:lnTo>
                  <a:pt x="0" y="18034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314694" y="935482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6" y="0"/>
                </a:moveTo>
                <a:lnTo>
                  <a:pt x="189991" y="2539"/>
                </a:lnTo>
                <a:lnTo>
                  <a:pt x="240537" y="11683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384" y="80644"/>
                </a:lnTo>
                <a:lnTo>
                  <a:pt x="197246" y="71500"/>
                </a:lnTo>
                <a:lnTo>
                  <a:pt x="169798" y="37845"/>
                </a:lnTo>
                <a:lnTo>
                  <a:pt x="139445" y="31876"/>
                </a:lnTo>
                <a:lnTo>
                  <a:pt x="131921" y="32212"/>
                </a:lnTo>
                <a:lnTo>
                  <a:pt x="92201" y="53593"/>
                </a:lnTo>
                <a:lnTo>
                  <a:pt x="85216" y="79628"/>
                </a:lnTo>
                <a:lnTo>
                  <a:pt x="85597" y="87346"/>
                </a:lnTo>
                <a:lnTo>
                  <a:pt x="105171" y="124225"/>
                </a:lnTo>
                <a:lnTo>
                  <a:pt x="140997" y="148135"/>
                </a:lnTo>
                <a:lnTo>
                  <a:pt x="153923" y="155066"/>
                </a:lnTo>
                <a:lnTo>
                  <a:pt x="169860" y="163782"/>
                </a:lnTo>
                <a:lnTo>
                  <a:pt x="206882" y="189356"/>
                </a:lnTo>
                <a:lnTo>
                  <a:pt x="235203" y="225932"/>
                </a:lnTo>
                <a:lnTo>
                  <a:pt x="244348" y="271906"/>
                </a:lnTo>
                <a:lnTo>
                  <a:pt x="243373" y="288194"/>
                </a:lnTo>
                <a:lnTo>
                  <a:pt x="228853" y="330200"/>
                </a:lnTo>
                <a:lnTo>
                  <a:pt x="197492" y="360864"/>
                </a:lnTo>
                <a:lnTo>
                  <a:pt x="151384" y="378174"/>
                </a:lnTo>
                <a:lnTo>
                  <a:pt x="114680" y="381507"/>
                </a:lnTo>
                <a:lnTo>
                  <a:pt x="100611" y="381297"/>
                </a:lnTo>
                <a:lnTo>
                  <a:pt x="56641" y="378332"/>
                </a:lnTo>
                <a:lnTo>
                  <a:pt x="13458" y="371975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283"/>
                </a:lnTo>
                <a:lnTo>
                  <a:pt x="46481" y="313404"/>
                </a:lnTo>
                <a:lnTo>
                  <a:pt x="79914" y="345503"/>
                </a:lnTo>
                <a:lnTo>
                  <a:pt x="107060" y="349503"/>
                </a:lnTo>
                <a:lnTo>
                  <a:pt x="114871" y="349168"/>
                </a:lnTo>
                <a:lnTo>
                  <a:pt x="152376" y="332059"/>
                </a:lnTo>
                <a:lnTo>
                  <a:pt x="164337" y="296037"/>
                </a:lnTo>
                <a:lnTo>
                  <a:pt x="163955" y="287843"/>
                </a:lnTo>
                <a:lnTo>
                  <a:pt x="144398" y="248642"/>
                </a:lnTo>
                <a:lnTo>
                  <a:pt x="110829" y="225413"/>
                </a:lnTo>
                <a:lnTo>
                  <a:pt x="88653" y="213820"/>
                </a:lnTo>
                <a:lnTo>
                  <a:pt x="78771" y="208343"/>
                </a:lnTo>
                <a:lnTo>
                  <a:pt x="44672" y="185086"/>
                </a:lnTo>
                <a:lnTo>
                  <a:pt x="16061" y="149756"/>
                </a:lnTo>
                <a:lnTo>
                  <a:pt x="5714" y="104775"/>
                </a:lnTo>
                <a:lnTo>
                  <a:pt x="6760" y="88632"/>
                </a:lnTo>
                <a:lnTo>
                  <a:pt x="22351" y="47751"/>
                </a:lnTo>
                <a:lnTo>
                  <a:pt x="55677" y="18873"/>
                </a:lnTo>
                <a:lnTo>
                  <a:pt x="104584" y="2984"/>
                </a:lnTo>
                <a:lnTo>
                  <a:pt x="123491" y="742"/>
                </a:lnTo>
                <a:lnTo>
                  <a:pt x="143636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28182" y="935482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89991" y="2539"/>
                </a:lnTo>
                <a:lnTo>
                  <a:pt x="240537" y="11683"/>
                </a:lnTo>
                <a:lnTo>
                  <a:pt x="240537" y="90931"/>
                </a:lnTo>
                <a:lnTo>
                  <a:pt x="203200" y="90931"/>
                </a:lnTo>
                <a:lnTo>
                  <a:pt x="200384" y="80644"/>
                </a:lnTo>
                <a:lnTo>
                  <a:pt x="197246" y="71500"/>
                </a:lnTo>
                <a:lnTo>
                  <a:pt x="169798" y="37845"/>
                </a:lnTo>
                <a:lnTo>
                  <a:pt x="139445" y="31876"/>
                </a:lnTo>
                <a:lnTo>
                  <a:pt x="131921" y="32212"/>
                </a:lnTo>
                <a:lnTo>
                  <a:pt x="92201" y="53593"/>
                </a:lnTo>
                <a:lnTo>
                  <a:pt x="85216" y="79628"/>
                </a:lnTo>
                <a:lnTo>
                  <a:pt x="85597" y="87346"/>
                </a:lnTo>
                <a:lnTo>
                  <a:pt x="105171" y="124225"/>
                </a:lnTo>
                <a:lnTo>
                  <a:pt x="140997" y="148135"/>
                </a:lnTo>
                <a:lnTo>
                  <a:pt x="153923" y="155066"/>
                </a:lnTo>
                <a:lnTo>
                  <a:pt x="169860" y="163782"/>
                </a:lnTo>
                <a:lnTo>
                  <a:pt x="206882" y="189356"/>
                </a:lnTo>
                <a:lnTo>
                  <a:pt x="235203" y="225932"/>
                </a:lnTo>
                <a:lnTo>
                  <a:pt x="244347" y="271906"/>
                </a:lnTo>
                <a:lnTo>
                  <a:pt x="243373" y="288194"/>
                </a:lnTo>
                <a:lnTo>
                  <a:pt x="228853" y="330200"/>
                </a:lnTo>
                <a:lnTo>
                  <a:pt x="197492" y="360864"/>
                </a:lnTo>
                <a:lnTo>
                  <a:pt x="151384" y="378174"/>
                </a:lnTo>
                <a:lnTo>
                  <a:pt x="114680" y="381507"/>
                </a:lnTo>
                <a:lnTo>
                  <a:pt x="100611" y="381297"/>
                </a:lnTo>
                <a:lnTo>
                  <a:pt x="56641" y="378332"/>
                </a:lnTo>
                <a:lnTo>
                  <a:pt x="13458" y="371975"/>
                </a:lnTo>
                <a:lnTo>
                  <a:pt x="0" y="369188"/>
                </a:lnTo>
                <a:lnTo>
                  <a:pt x="0" y="285114"/>
                </a:lnTo>
                <a:lnTo>
                  <a:pt x="37337" y="285114"/>
                </a:lnTo>
                <a:lnTo>
                  <a:pt x="41338" y="300283"/>
                </a:lnTo>
                <a:lnTo>
                  <a:pt x="46481" y="313404"/>
                </a:lnTo>
                <a:lnTo>
                  <a:pt x="79914" y="345503"/>
                </a:lnTo>
                <a:lnTo>
                  <a:pt x="107060" y="349503"/>
                </a:lnTo>
                <a:lnTo>
                  <a:pt x="114871" y="349168"/>
                </a:lnTo>
                <a:lnTo>
                  <a:pt x="152376" y="332059"/>
                </a:lnTo>
                <a:lnTo>
                  <a:pt x="164337" y="296037"/>
                </a:lnTo>
                <a:lnTo>
                  <a:pt x="163955" y="287843"/>
                </a:lnTo>
                <a:lnTo>
                  <a:pt x="144398" y="248642"/>
                </a:lnTo>
                <a:lnTo>
                  <a:pt x="110829" y="225413"/>
                </a:lnTo>
                <a:lnTo>
                  <a:pt x="88653" y="213820"/>
                </a:lnTo>
                <a:lnTo>
                  <a:pt x="78771" y="208343"/>
                </a:lnTo>
                <a:lnTo>
                  <a:pt x="44672" y="185086"/>
                </a:lnTo>
                <a:lnTo>
                  <a:pt x="16061" y="149756"/>
                </a:lnTo>
                <a:lnTo>
                  <a:pt x="5714" y="104775"/>
                </a:lnTo>
                <a:lnTo>
                  <a:pt x="6760" y="88632"/>
                </a:lnTo>
                <a:lnTo>
                  <a:pt x="22351" y="47751"/>
                </a:lnTo>
                <a:lnTo>
                  <a:pt x="55731" y="18873"/>
                </a:lnTo>
                <a:lnTo>
                  <a:pt x="104600" y="2984"/>
                </a:lnTo>
                <a:lnTo>
                  <a:pt x="123493" y="742"/>
                </a:lnTo>
                <a:lnTo>
                  <a:pt x="14363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90134" y="935482"/>
            <a:ext cx="269875" cy="381635"/>
          </a:xfrm>
          <a:custGeom>
            <a:avLst/>
            <a:gdLst/>
            <a:ahLst/>
            <a:cxnLst/>
            <a:rect l="l" t="t" r="r" b="b"/>
            <a:pathLst>
              <a:path w="269875" h="381634">
                <a:moveTo>
                  <a:pt x="172719" y="0"/>
                </a:moveTo>
                <a:lnTo>
                  <a:pt x="211081" y="1607"/>
                </a:lnTo>
                <a:lnTo>
                  <a:pt x="257313" y="9636"/>
                </a:lnTo>
                <a:lnTo>
                  <a:pt x="269366" y="12826"/>
                </a:lnTo>
                <a:lnTo>
                  <a:pt x="269366" y="91947"/>
                </a:lnTo>
                <a:lnTo>
                  <a:pt x="232155" y="91947"/>
                </a:lnTo>
                <a:lnTo>
                  <a:pt x="228421" y="77539"/>
                </a:lnTo>
                <a:lnTo>
                  <a:pt x="223710" y="65166"/>
                </a:lnTo>
                <a:lnTo>
                  <a:pt x="195040" y="35512"/>
                </a:lnTo>
                <a:lnTo>
                  <a:pt x="174243" y="31876"/>
                </a:lnTo>
                <a:lnTo>
                  <a:pt x="154025" y="34470"/>
                </a:lnTo>
                <a:lnTo>
                  <a:pt x="121398" y="55183"/>
                </a:lnTo>
                <a:lnTo>
                  <a:pt x="99298" y="96450"/>
                </a:lnTo>
                <a:lnTo>
                  <a:pt x="88249" y="157843"/>
                </a:lnTo>
                <a:lnTo>
                  <a:pt x="86867" y="196087"/>
                </a:lnTo>
                <a:lnTo>
                  <a:pt x="88130" y="231596"/>
                </a:lnTo>
                <a:lnTo>
                  <a:pt x="98226" y="288849"/>
                </a:lnTo>
                <a:lnTo>
                  <a:pt x="118399" y="327644"/>
                </a:lnTo>
                <a:lnTo>
                  <a:pt x="166369" y="349503"/>
                </a:lnTo>
                <a:lnTo>
                  <a:pt x="175896" y="349077"/>
                </a:lnTo>
                <a:lnTo>
                  <a:pt x="214901" y="329021"/>
                </a:lnTo>
                <a:lnTo>
                  <a:pt x="231901" y="285114"/>
                </a:lnTo>
                <a:lnTo>
                  <a:pt x="269366" y="285114"/>
                </a:lnTo>
                <a:lnTo>
                  <a:pt x="269366" y="367791"/>
                </a:lnTo>
                <a:lnTo>
                  <a:pt x="254650" y="371097"/>
                </a:lnTo>
                <a:lnTo>
                  <a:pt x="214502" y="378205"/>
                </a:lnTo>
                <a:lnTo>
                  <a:pt x="176105" y="381295"/>
                </a:lnTo>
                <a:lnTo>
                  <a:pt x="162813" y="381507"/>
                </a:lnTo>
                <a:lnTo>
                  <a:pt x="135737" y="380222"/>
                </a:lnTo>
                <a:lnTo>
                  <a:pt x="89394" y="369935"/>
                </a:lnTo>
                <a:lnTo>
                  <a:pt x="53345" y="349412"/>
                </a:lnTo>
                <a:lnTo>
                  <a:pt x="26830" y="318464"/>
                </a:lnTo>
                <a:lnTo>
                  <a:pt x="9644" y="277036"/>
                </a:lnTo>
                <a:lnTo>
                  <a:pt x="1071" y="224700"/>
                </a:lnTo>
                <a:lnTo>
                  <a:pt x="0" y="194437"/>
                </a:lnTo>
                <a:lnTo>
                  <a:pt x="1262" y="165768"/>
                </a:lnTo>
                <a:lnTo>
                  <a:pt x="11358" y="114194"/>
                </a:lnTo>
                <a:lnTo>
                  <a:pt x="31384" y="70647"/>
                </a:lnTo>
                <a:lnTo>
                  <a:pt x="60912" y="36841"/>
                </a:lnTo>
                <a:lnTo>
                  <a:pt x="99728" y="13340"/>
                </a:lnTo>
                <a:lnTo>
                  <a:pt x="146452" y="1478"/>
                </a:lnTo>
                <a:lnTo>
                  <a:pt x="17271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02403" y="935482"/>
            <a:ext cx="331470" cy="381635"/>
          </a:xfrm>
          <a:custGeom>
            <a:avLst/>
            <a:gdLst/>
            <a:ahLst/>
            <a:cxnLst/>
            <a:rect l="l" t="t" r="r" b="b"/>
            <a:pathLst>
              <a:path w="331470" h="381634">
                <a:moveTo>
                  <a:pt x="167386" y="0"/>
                </a:moveTo>
                <a:lnTo>
                  <a:pt x="205700" y="2909"/>
                </a:lnTo>
                <a:lnTo>
                  <a:pt x="267041" y="26253"/>
                </a:lnTo>
                <a:lnTo>
                  <a:pt x="307976" y="73003"/>
                </a:lnTo>
                <a:lnTo>
                  <a:pt x="328412" y="142587"/>
                </a:lnTo>
                <a:lnTo>
                  <a:pt x="330962" y="185927"/>
                </a:lnTo>
                <a:lnTo>
                  <a:pt x="330201" y="210816"/>
                </a:lnTo>
                <a:lnTo>
                  <a:pt x="324157" y="255115"/>
                </a:lnTo>
                <a:lnTo>
                  <a:pt x="312158" y="292221"/>
                </a:lnTo>
                <a:lnTo>
                  <a:pt x="284225" y="335279"/>
                </a:lnTo>
                <a:lnTo>
                  <a:pt x="245703" y="363872"/>
                </a:lnTo>
                <a:lnTo>
                  <a:pt x="197580" y="378666"/>
                </a:lnTo>
                <a:lnTo>
                  <a:pt x="160909" y="381507"/>
                </a:lnTo>
                <a:lnTo>
                  <a:pt x="123233" y="378559"/>
                </a:lnTo>
                <a:lnTo>
                  <a:pt x="62932" y="355040"/>
                </a:lnTo>
                <a:lnTo>
                  <a:pt x="22663" y="308084"/>
                </a:lnTo>
                <a:lnTo>
                  <a:pt x="2522" y="237738"/>
                </a:lnTo>
                <a:lnTo>
                  <a:pt x="0" y="193801"/>
                </a:lnTo>
                <a:lnTo>
                  <a:pt x="1216" y="164228"/>
                </a:lnTo>
                <a:lnTo>
                  <a:pt x="10983" y="111702"/>
                </a:lnTo>
                <a:lnTo>
                  <a:pt x="30438" y="68343"/>
                </a:lnTo>
                <a:lnTo>
                  <a:pt x="59152" y="35248"/>
                </a:lnTo>
                <a:lnTo>
                  <a:pt x="96895" y="12698"/>
                </a:lnTo>
                <a:lnTo>
                  <a:pt x="142095" y="1406"/>
                </a:lnTo>
                <a:lnTo>
                  <a:pt x="16738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814317" y="935482"/>
            <a:ext cx="318135" cy="381635"/>
          </a:xfrm>
          <a:custGeom>
            <a:avLst/>
            <a:gdLst/>
            <a:ahLst/>
            <a:cxnLst/>
            <a:rect l="l" t="t" r="r" b="b"/>
            <a:pathLst>
              <a:path w="318135" h="381634">
                <a:moveTo>
                  <a:pt x="174879" y="0"/>
                </a:moveTo>
                <a:lnTo>
                  <a:pt x="204168" y="902"/>
                </a:lnTo>
                <a:lnTo>
                  <a:pt x="232219" y="3603"/>
                </a:lnTo>
                <a:lnTo>
                  <a:pt x="259032" y="8090"/>
                </a:lnTo>
                <a:lnTo>
                  <a:pt x="284607" y="14350"/>
                </a:lnTo>
                <a:lnTo>
                  <a:pt x="284607" y="91947"/>
                </a:lnTo>
                <a:lnTo>
                  <a:pt x="247269" y="91947"/>
                </a:lnTo>
                <a:lnTo>
                  <a:pt x="244008" y="81162"/>
                </a:lnTo>
                <a:lnTo>
                  <a:pt x="240522" y="71675"/>
                </a:lnTo>
                <a:lnTo>
                  <a:pt x="212090" y="38100"/>
                </a:lnTo>
                <a:lnTo>
                  <a:pt x="179451" y="31876"/>
                </a:lnTo>
                <a:lnTo>
                  <a:pt x="166328" y="32902"/>
                </a:lnTo>
                <a:lnTo>
                  <a:pt x="121864" y="57890"/>
                </a:lnTo>
                <a:lnTo>
                  <a:pt x="98933" y="101091"/>
                </a:lnTo>
                <a:lnTo>
                  <a:pt x="89900" y="142128"/>
                </a:lnTo>
                <a:lnTo>
                  <a:pt x="86868" y="192785"/>
                </a:lnTo>
                <a:lnTo>
                  <a:pt x="87370" y="215886"/>
                </a:lnTo>
                <a:lnTo>
                  <a:pt x="91422" y="257276"/>
                </a:lnTo>
                <a:lnTo>
                  <a:pt x="105156" y="306831"/>
                </a:lnTo>
                <a:lnTo>
                  <a:pt x="128271" y="338574"/>
                </a:lnTo>
                <a:lnTo>
                  <a:pt x="160401" y="349503"/>
                </a:lnTo>
                <a:lnTo>
                  <a:pt x="171616" y="348601"/>
                </a:lnTo>
                <a:lnTo>
                  <a:pt x="204517" y="316579"/>
                </a:lnTo>
                <a:lnTo>
                  <a:pt x="207297" y="269376"/>
                </a:lnTo>
                <a:lnTo>
                  <a:pt x="197358" y="230885"/>
                </a:lnTo>
                <a:lnTo>
                  <a:pt x="194183" y="229107"/>
                </a:lnTo>
                <a:lnTo>
                  <a:pt x="191135" y="227202"/>
                </a:lnTo>
                <a:lnTo>
                  <a:pt x="185674" y="225170"/>
                </a:lnTo>
                <a:lnTo>
                  <a:pt x="177800" y="222757"/>
                </a:lnTo>
                <a:lnTo>
                  <a:pt x="177800" y="204723"/>
                </a:lnTo>
                <a:lnTo>
                  <a:pt x="317627" y="204723"/>
                </a:lnTo>
                <a:lnTo>
                  <a:pt x="317627" y="222757"/>
                </a:lnTo>
                <a:lnTo>
                  <a:pt x="308610" y="225551"/>
                </a:lnTo>
                <a:lnTo>
                  <a:pt x="302387" y="228600"/>
                </a:lnTo>
                <a:lnTo>
                  <a:pt x="290703" y="259714"/>
                </a:lnTo>
                <a:lnTo>
                  <a:pt x="290703" y="270001"/>
                </a:lnTo>
                <a:lnTo>
                  <a:pt x="290703" y="372998"/>
                </a:lnTo>
                <a:lnTo>
                  <a:pt x="251333" y="381126"/>
                </a:lnTo>
                <a:lnTo>
                  <a:pt x="232791" y="361568"/>
                </a:lnTo>
                <a:lnTo>
                  <a:pt x="215909" y="370256"/>
                </a:lnTo>
                <a:lnTo>
                  <a:pt x="197850" y="376491"/>
                </a:lnTo>
                <a:lnTo>
                  <a:pt x="178623" y="380249"/>
                </a:lnTo>
                <a:lnTo>
                  <a:pt x="158242" y="381507"/>
                </a:lnTo>
                <a:lnTo>
                  <a:pt x="120878" y="378583"/>
                </a:lnTo>
                <a:lnTo>
                  <a:pt x="61390" y="355254"/>
                </a:lnTo>
                <a:lnTo>
                  <a:pt x="22074" y="308637"/>
                </a:lnTo>
                <a:lnTo>
                  <a:pt x="2452" y="238065"/>
                </a:lnTo>
                <a:lnTo>
                  <a:pt x="0" y="193801"/>
                </a:lnTo>
                <a:lnTo>
                  <a:pt x="879" y="169701"/>
                </a:lnTo>
                <a:lnTo>
                  <a:pt x="7875" y="126025"/>
                </a:lnTo>
                <a:lnTo>
                  <a:pt x="21609" y="88447"/>
                </a:lnTo>
                <a:lnTo>
                  <a:pt x="52578" y="45084"/>
                </a:lnTo>
                <a:lnTo>
                  <a:pt x="93208" y="16885"/>
                </a:lnTo>
                <a:lnTo>
                  <a:pt x="140462" y="2666"/>
                </a:lnTo>
                <a:lnTo>
                  <a:pt x="157372" y="666"/>
                </a:lnTo>
                <a:lnTo>
                  <a:pt x="174879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948177" y="935482"/>
            <a:ext cx="244475" cy="381635"/>
          </a:xfrm>
          <a:custGeom>
            <a:avLst/>
            <a:gdLst/>
            <a:ahLst/>
            <a:cxnLst/>
            <a:rect l="l" t="t" r="r" b="b"/>
            <a:pathLst>
              <a:path w="244475" h="381634">
                <a:moveTo>
                  <a:pt x="143637" y="0"/>
                </a:moveTo>
                <a:lnTo>
                  <a:pt x="189992" y="2539"/>
                </a:lnTo>
                <a:lnTo>
                  <a:pt x="240538" y="11683"/>
                </a:lnTo>
                <a:lnTo>
                  <a:pt x="240538" y="90931"/>
                </a:lnTo>
                <a:lnTo>
                  <a:pt x="203200" y="90931"/>
                </a:lnTo>
                <a:lnTo>
                  <a:pt x="200384" y="80644"/>
                </a:lnTo>
                <a:lnTo>
                  <a:pt x="197246" y="71500"/>
                </a:lnTo>
                <a:lnTo>
                  <a:pt x="169799" y="37845"/>
                </a:lnTo>
                <a:lnTo>
                  <a:pt x="139446" y="31876"/>
                </a:lnTo>
                <a:lnTo>
                  <a:pt x="131921" y="32212"/>
                </a:lnTo>
                <a:lnTo>
                  <a:pt x="92202" y="53593"/>
                </a:lnTo>
                <a:lnTo>
                  <a:pt x="85217" y="79628"/>
                </a:lnTo>
                <a:lnTo>
                  <a:pt x="85598" y="87346"/>
                </a:lnTo>
                <a:lnTo>
                  <a:pt x="105171" y="124225"/>
                </a:lnTo>
                <a:lnTo>
                  <a:pt x="140997" y="148135"/>
                </a:lnTo>
                <a:lnTo>
                  <a:pt x="153924" y="155066"/>
                </a:lnTo>
                <a:lnTo>
                  <a:pt x="169860" y="163782"/>
                </a:lnTo>
                <a:lnTo>
                  <a:pt x="206883" y="189356"/>
                </a:lnTo>
                <a:lnTo>
                  <a:pt x="235204" y="225932"/>
                </a:lnTo>
                <a:lnTo>
                  <a:pt x="244348" y="271906"/>
                </a:lnTo>
                <a:lnTo>
                  <a:pt x="243373" y="288194"/>
                </a:lnTo>
                <a:lnTo>
                  <a:pt x="228854" y="330200"/>
                </a:lnTo>
                <a:lnTo>
                  <a:pt x="197492" y="360864"/>
                </a:lnTo>
                <a:lnTo>
                  <a:pt x="151384" y="378174"/>
                </a:lnTo>
                <a:lnTo>
                  <a:pt x="114681" y="381507"/>
                </a:lnTo>
                <a:lnTo>
                  <a:pt x="100611" y="381297"/>
                </a:lnTo>
                <a:lnTo>
                  <a:pt x="56642" y="378332"/>
                </a:lnTo>
                <a:lnTo>
                  <a:pt x="13458" y="371975"/>
                </a:lnTo>
                <a:lnTo>
                  <a:pt x="0" y="369188"/>
                </a:lnTo>
                <a:lnTo>
                  <a:pt x="0" y="285114"/>
                </a:lnTo>
                <a:lnTo>
                  <a:pt x="37338" y="285114"/>
                </a:lnTo>
                <a:lnTo>
                  <a:pt x="41338" y="300283"/>
                </a:lnTo>
                <a:lnTo>
                  <a:pt x="46482" y="313404"/>
                </a:lnTo>
                <a:lnTo>
                  <a:pt x="79914" y="345503"/>
                </a:lnTo>
                <a:lnTo>
                  <a:pt x="107061" y="349503"/>
                </a:lnTo>
                <a:lnTo>
                  <a:pt x="114871" y="349168"/>
                </a:lnTo>
                <a:lnTo>
                  <a:pt x="152376" y="332059"/>
                </a:lnTo>
                <a:lnTo>
                  <a:pt x="164338" y="296037"/>
                </a:lnTo>
                <a:lnTo>
                  <a:pt x="163955" y="287843"/>
                </a:lnTo>
                <a:lnTo>
                  <a:pt x="144399" y="248642"/>
                </a:lnTo>
                <a:lnTo>
                  <a:pt x="110829" y="225413"/>
                </a:lnTo>
                <a:lnTo>
                  <a:pt x="88653" y="213820"/>
                </a:lnTo>
                <a:lnTo>
                  <a:pt x="78771" y="208343"/>
                </a:lnTo>
                <a:lnTo>
                  <a:pt x="44672" y="185086"/>
                </a:lnTo>
                <a:lnTo>
                  <a:pt x="16061" y="149756"/>
                </a:lnTo>
                <a:lnTo>
                  <a:pt x="5715" y="104775"/>
                </a:lnTo>
                <a:lnTo>
                  <a:pt x="6760" y="88632"/>
                </a:lnTo>
                <a:lnTo>
                  <a:pt x="22352" y="47751"/>
                </a:lnTo>
                <a:lnTo>
                  <a:pt x="55731" y="18873"/>
                </a:lnTo>
                <a:lnTo>
                  <a:pt x="104600" y="2984"/>
                </a:lnTo>
                <a:lnTo>
                  <a:pt x="123493" y="742"/>
                </a:lnTo>
                <a:lnTo>
                  <a:pt x="143637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7962" y="1677161"/>
            <a:ext cx="7467600" cy="891540"/>
          </a:xfrm>
          <a:custGeom>
            <a:avLst/>
            <a:gdLst/>
            <a:ahLst/>
            <a:cxnLst/>
            <a:rect l="l" t="t" r="r" b="b"/>
            <a:pathLst>
              <a:path w="7467600" h="891539">
                <a:moveTo>
                  <a:pt x="7319009" y="0"/>
                </a:moveTo>
                <a:lnTo>
                  <a:pt x="148589" y="0"/>
                </a:lnTo>
                <a:lnTo>
                  <a:pt x="101622" y="7577"/>
                </a:lnTo>
                <a:lnTo>
                  <a:pt x="60833" y="28675"/>
                </a:lnTo>
                <a:lnTo>
                  <a:pt x="28668" y="60844"/>
                </a:lnTo>
                <a:lnTo>
                  <a:pt x="7574" y="101632"/>
                </a:lnTo>
                <a:lnTo>
                  <a:pt x="0" y="148589"/>
                </a:lnTo>
                <a:lnTo>
                  <a:pt x="0" y="742950"/>
                </a:lnTo>
                <a:lnTo>
                  <a:pt x="7574" y="789907"/>
                </a:lnTo>
                <a:lnTo>
                  <a:pt x="28668" y="830695"/>
                </a:lnTo>
                <a:lnTo>
                  <a:pt x="60833" y="862864"/>
                </a:lnTo>
                <a:lnTo>
                  <a:pt x="101622" y="883962"/>
                </a:lnTo>
                <a:lnTo>
                  <a:pt x="148589" y="891539"/>
                </a:lnTo>
                <a:lnTo>
                  <a:pt x="7319009" y="891539"/>
                </a:lnTo>
                <a:lnTo>
                  <a:pt x="7365967" y="883962"/>
                </a:lnTo>
                <a:lnTo>
                  <a:pt x="7406755" y="862864"/>
                </a:lnTo>
                <a:lnTo>
                  <a:pt x="7438924" y="830695"/>
                </a:lnTo>
                <a:lnTo>
                  <a:pt x="7460022" y="789907"/>
                </a:lnTo>
                <a:lnTo>
                  <a:pt x="7467600" y="742950"/>
                </a:lnTo>
                <a:lnTo>
                  <a:pt x="7467600" y="148589"/>
                </a:lnTo>
                <a:lnTo>
                  <a:pt x="7460022" y="101632"/>
                </a:lnTo>
                <a:lnTo>
                  <a:pt x="7438924" y="60844"/>
                </a:lnTo>
                <a:lnTo>
                  <a:pt x="7406755" y="28675"/>
                </a:lnTo>
                <a:lnTo>
                  <a:pt x="7365967" y="7577"/>
                </a:lnTo>
                <a:lnTo>
                  <a:pt x="7319009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7962" y="1677161"/>
            <a:ext cx="7467600" cy="891540"/>
          </a:xfrm>
          <a:custGeom>
            <a:avLst/>
            <a:gdLst/>
            <a:ahLst/>
            <a:cxnLst/>
            <a:rect l="l" t="t" r="r" b="b"/>
            <a:pathLst>
              <a:path w="7467600" h="891539">
                <a:moveTo>
                  <a:pt x="0" y="148589"/>
                </a:moveTo>
                <a:lnTo>
                  <a:pt x="7574" y="101632"/>
                </a:lnTo>
                <a:lnTo>
                  <a:pt x="28668" y="60844"/>
                </a:lnTo>
                <a:lnTo>
                  <a:pt x="60833" y="28675"/>
                </a:lnTo>
                <a:lnTo>
                  <a:pt x="101622" y="7577"/>
                </a:lnTo>
                <a:lnTo>
                  <a:pt x="148589" y="0"/>
                </a:lnTo>
                <a:lnTo>
                  <a:pt x="7319009" y="0"/>
                </a:lnTo>
                <a:lnTo>
                  <a:pt x="7365967" y="7577"/>
                </a:lnTo>
                <a:lnTo>
                  <a:pt x="7406755" y="28675"/>
                </a:lnTo>
                <a:lnTo>
                  <a:pt x="7438924" y="60844"/>
                </a:lnTo>
                <a:lnTo>
                  <a:pt x="7460022" y="101632"/>
                </a:lnTo>
                <a:lnTo>
                  <a:pt x="7467600" y="148589"/>
                </a:lnTo>
                <a:lnTo>
                  <a:pt x="7467600" y="742950"/>
                </a:lnTo>
                <a:lnTo>
                  <a:pt x="7460022" y="789907"/>
                </a:lnTo>
                <a:lnTo>
                  <a:pt x="7438924" y="830695"/>
                </a:lnTo>
                <a:lnTo>
                  <a:pt x="7406755" y="862864"/>
                </a:lnTo>
                <a:lnTo>
                  <a:pt x="7365967" y="883962"/>
                </a:lnTo>
                <a:lnTo>
                  <a:pt x="7319009" y="891539"/>
                </a:lnTo>
                <a:lnTo>
                  <a:pt x="148589" y="891539"/>
                </a:lnTo>
                <a:lnTo>
                  <a:pt x="101622" y="883962"/>
                </a:lnTo>
                <a:lnTo>
                  <a:pt x="60833" y="862864"/>
                </a:lnTo>
                <a:lnTo>
                  <a:pt x="28668" y="830695"/>
                </a:lnTo>
                <a:lnTo>
                  <a:pt x="7574" y="789907"/>
                </a:lnTo>
                <a:lnTo>
                  <a:pt x="0" y="742950"/>
                </a:lnTo>
                <a:lnTo>
                  <a:pt x="0" y="14858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7962" y="2634233"/>
            <a:ext cx="7467600" cy="891540"/>
          </a:xfrm>
          <a:custGeom>
            <a:avLst/>
            <a:gdLst/>
            <a:ahLst/>
            <a:cxnLst/>
            <a:rect l="l" t="t" r="r" b="b"/>
            <a:pathLst>
              <a:path w="7467600" h="891539">
                <a:moveTo>
                  <a:pt x="7319009" y="0"/>
                </a:moveTo>
                <a:lnTo>
                  <a:pt x="148589" y="0"/>
                </a:lnTo>
                <a:lnTo>
                  <a:pt x="101622" y="7577"/>
                </a:lnTo>
                <a:lnTo>
                  <a:pt x="60833" y="28675"/>
                </a:lnTo>
                <a:lnTo>
                  <a:pt x="28668" y="60844"/>
                </a:lnTo>
                <a:lnTo>
                  <a:pt x="7574" y="101632"/>
                </a:lnTo>
                <a:lnTo>
                  <a:pt x="0" y="148589"/>
                </a:lnTo>
                <a:lnTo>
                  <a:pt x="0" y="742950"/>
                </a:lnTo>
                <a:lnTo>
                  <a:pt x="7574" y="789907"/>
                </a:lnTo>
                <a:lnTo>
                  <a:pt x="28668" y="830695"/>
                </a:lnTo>
                <a:lnTo>
                  <a:pt x="60833" y="862864"/>
                </a:lnTo>
                <a:lnTo>
                  <a:pt x="101622" y="883962"/>
                </a:lnTo>
                <a:lnTo>
                  <a:pt x="148589" y="891539"/>
                </a:lnTo>
                <a:lnTo>
                  <a:pt x="7319009" y="891539"/>
                </a:lnTo>
                <a:lnTo>
                  <a:pt x="7365967" y="883962"/>
                </a:lnTo>
                <a:lnTo>
                  <a:pt x="7406755" y="862864"/>
                </a:lnTo>
                <a:lnTo>
                  <a:pt x="7438924" y="830695"/>
                </a:lnTo>
                <a:lnTo>
                  <a:pt x="7460022" y="789907"/>
                </a:lnTo>
                <a:lnTo>
                  <a:pt x="7467600" y="742950"/>
                </a:lnTo>
                <a:lnTo>
                  <a:pt x="7467600" y="148589"/>
                </a:lnTo>
                <a:lnTo>
                  <a:pt x="7460022" y="101632"/>
                </a:lnTo>
                <a:lnTo>
                  <a:pt x="7438924" y="60844"/>
                </a:lnTo>
                <a:lnTo>
                  <a:pt x="7406755" y="28675"/>
                </a:lnTo>
                <a:lnTo>
                  <a:pt x="7365967" y="7577"/>
                </a:lnTo>
                <a:lnTo>
                  <a:pt x="7319009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7962" y="2634233"/>
            <a:ext cx="7467600" cy="891540"/>
          </a:xfrm>
          <a:custGeom>
            <a:avLst/>
            <a:gdLst/>
            <a:ahLst/>
            <a:cxnLst/>
            <a:rect l="l" t="t" r="r" b="b"/>
            <a:pathLst>
              <a:path w="7467600" h="891539">
                <a:moveTo>
                  <a:pt x="0" y="148589"/>
                </a:moveTo>
                <a:lnTo>
                  <a:pt x="7574" y="101632"/>
                </a:lnTo>
                <a:lnTo>
                  <a:pt x="28668" y="60844"/>
                </a:lnTo>
                <a:lnTo>
                  <a:pt x="60833" y="28675"/>
                </a:lnTo>
                <a:lnTo>
                  <a:pt x="101622" y="7577"/>
                </a:lnTo>
                <a:lnTo>
                  <a:pt x="148589" y="0"/>
                </a:lnTo>
                <a:lnTo>
                  <a:pt x="7319009" y="0"/>
                </a:lnTo>
                <a:lnTo>
                  <a:pt x="7365967" y="7577"/>
                </a:lnTo>
                <a:lnTo>
                  <a:pt x="7406755" y="28675"/>
                </a:lnTo>
                <a:lnTo>
                  <a:pt x="7438924" y="60844"/>
                </a:lnTo>
                <a:lnTo>
                  <a:pt x="7460022" y="101632"/>
                </a:lnTo>
                <a:lnTo>
                  <a:pt x="7467600" y="148589"/>
                </a:lnTo>
                <a:lnTo>
                  <a:pt x="7467600" y="742950"/>
                </a:lnTo>
                <a:lnTo>
                  <a:pt x="7460022" y="789907"/>
                </a:lnTo>
                <a:lnTo>
                  <a:pt x="7438924" y="830695"/>
                </a:lnTo>
                <a:lnTo>
                  <a:pt x="7406755" y="862864"/>
                </a:lnTo>
                <a:lnTo>
                  <a:pt x="7365967" y="883962"/>
                </a:lnTo>
                <a:lnTo>
                  <a:pt x="7319009" y="891539"/>
                </a:lnTo>
                <a:lnTo>
                  <a:pt x="148589" y="891539"/>
                </a:lnTo>
                <a:lnTo>
                  <a:pt x="101622" y="883962"/>
                </a:lnTo>
                <a:lnTo>
                  <a:pt x="60833" y="862864"/>
                </a:lnTo>
                <a:lnTo>
                  <a:pt x="28668" y="830695"/>
                </a:lnTo>
                <a:lnTo>
                  <a:pt x="7574" y="789907"/>
                </a:lnTo>
                <a:lnTo>
                  <a:pt x="0" y="742950"/>
                </a:lnTo>
                <a:lnTo>
                  <a:pt x="0" y="14858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7962" y="3592829"/>
            <a:ext cx="7467600" cy="890269"/>
          </a:xfrm>
          <a:custGeom>
            <a:avLst/>
            <a:gdLst/>
            <a:ahLst/>
            <a:cxnLst/>
            <a:rect l="l" t="t" r="r" b="b"/>
            <a:pathLst>
              <a:path w="7467600" h="890270">
                <a:moveTo>
                  <a:pt x="7319263" y="0"/>
                </a:moveTo>
                <a:lnTo>
                  <a:pt x="148336" y="0"/>
                </a:lnTo>
                <a:lnTo>
                  <a:pt x="101448" y="7563"/>
                </a:lnTo>
                <a:lnTo>
                  <a:pt x="60728" y="28622"/>
                </a:lnTo>
                <a:lnTo>
                  <a:pt x="28619" y="60734"/>
                </a:lnTo>
                <a:lnTo>
                  <a:pt x="7561" y="101453"/>
                </a:lnTo>
                <a:lnTo>
                  <a:pt x="0" y="148336"/>
                </a:lnTo>
                <a:lnTo>
                  <a:pt x="0" y="741680"/>
                </a:lnTo>
                <a:lnTo>
                  <a:pt x="7561" y="788562"/>
                </a:lnTo>
                <a:lnTo>
                  <a:pt x="28619" y="829281"/>
                </a:lnTo>
                <a:lnTo>
                  <a:pt x="60728" y="861393"/>
                </a:lnTo>
                <a:lnTo>
                  <a:pt x="101448" y="882452"/>
                </a:lnTo>
                <a:lnTo>
                  <a:pt x="148336" y="890016"/>
                </a:lnTo>
                <a:lnTo>
                  <a:pt x="7319263" y="890016"/>
                </a:lnTo>
                <a:lnTo>
                  <a:pt x="7366146" y="882452"/>
                </a:lnTo>
                <a:lnTo>
                  <a:pt x="7406865" y="861393"/>
                </a:lnTo>
                <a:lnTo>
                  <a:pt x="7438977" y="829281"/>
                </a:lnTo>
                <a:lnTo>
                  <a:pt x="7460036" y="788562"/>
                </a:lnTo>
                <a:lnTo>
                  <a:pt x="7467600" y="741680"/>
                </a:lnTo>
                <a:lnTo>
                  <a:pt x="7467600" y="148336"/>
                </a:lnTo>
                <a:lnTo>
                  <a:pt x="7460036" y="101453"/>
                </a:lnTo>
                <a:lnTo>
                  <a:pt x="7438977" y="60734"/>
                </a:lnTo>
                <a:lnTo>
                  <a:pt x="7406865" y="28622"/>
                </a:lnTo>
                <a:lnTo>
                  <a:pt x="7366146" y="7563"/>
                </a:lnTo>
                <a:lnTo>
                  <a:pt x="7319263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7962" y="3592829"/>
            <a:ext cx="7467600" cy="890269"/>
          </a:xfrm>
          <a:custGeom>
            <a:avLst/>
            <a:gdLst/>
            <a:ahLst/>
            <a:cxnLst/>
            <a:rect l="l" t="t" r="r" b="b"/>
            <a:pathLst>
              <a:path w="7467600" h="890270">
                <a:moveTo>
                  <a:pt x="0" y="148336"/>
                </a:moveTo>
                <a:lnTo>
                  <a:pt x="7561" y="101453"/>
                </a:lnTo>
                <a:lnTo>
                  <a:pt x="28619" y="60734"/>
                </a:lnTo>
                <a:lnTo>
                  <a:pt x="60728" y="28622"/>
                </a:lnTo>
                <a:lnTo>
                  <a:pt x="101448" y="7563"/>
                </a:lnTo>
                <a:lnTo>
                  <a:pt x="148336" y="0"/>
                </a:lnTo>
                <a:lnTo>
                  <a:pt x="7319263" y="0"/>
                </a:lnTo>
                <a:lnTo>
                  <a:pt x="7366146" y="7563"/>
                </a:lnTo>
                <a:lnTo>
                  <a:pt x="7406865" y="28622"/>
                </a:lnTo>
                <a:lnTo>
                  <a:pt x="7438977" y="60734"/>
                </a:lnTo>
                <a:lnTo>
                  <a:pt x="7460036" y="101453"/>
                </a:lnTo>
                <a:lnTo>
                  <a:pt x="7467600" y="148336"/>
                </a:lnTo>
                <a:lnTo>
                  <a:pt x="7467600" y="741680"/>
                </a:lnTo>
                <a:lnTo>
                  <a:pt x="7460036" y="788562"/>
                </a:lnTo>
                <a:lnTo>
                  <a:pt x="7438977" y="829281"/>
                </a:lnTo>
                <a:lnTo>
                  <a:pt x="7406865" y="861393"/>
                </a:lnTo>
                <a:lnTo>
                  <a:pt x="7366146" y="882452"/>
                </a:lnTo>
                <a:lnTo>
                  <a:pt x="7319263" y="890016"/>
                </a:lnTo>
                <a:lnTo>
                  <a:pt x="148336" y="890016"/>
                </a:lnTo>
                <a:lnTo>
                  <a:pt x="101448" y="882452"/>
                </a:lnTo>
                <a:lnTo>
                  <a:pt x="60728" y="861393"/>
                </a:lnTo>
                <a:lnTo>
                  <a:pt x="28619" y="829281"/>
                </a:lnTo>
                <a:lnTo>
                  <a:pt x="7561" y="788562"/>
                </a:lnTo>
                <a:lnTo>
                  <a:pt x="0" y="741680"/>
                </a:lnTo>
                <a:lnTo>
                  <a:pt x="0" y="14833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7962" y="4549902"/>
            <a:ext cx="7467600" cy="891540"/>
          </a:xfrm>
          <a:custGeom>
            <a:avLst/>
            <a:gdLst/>
            <a:ahLst/>
            <a:cxnLst/>
            <a:rect l="l" t="t" r="r" b="b"/>
            <a:pathLst>
              <a:path w="7467600" h="891539">
                <a:moveTo>
                  <a:pt x="7319009" y="0"/>
                </a:moveTo>
                <a:lnTo>
                  <a:pt x="148589" y="0"/>
                </a:lnTo>
                <a:lnTo>
                  <a:pt x="101622" y="7577"/>
                </a:lnTo>
                <a:lnTo>
                  <a:pt x="60833" y="28675"/>
                </a:lnTo>
                <a:lnTo>
                  <a:pt x="28668" y="60844"/>
                </a:lnTo>
                <a:lnTo>
                  <a:pt x="7574" y="101632"/>
                </a:lnTo>
                <a:lnTo>
                  <a:pt x="0" y="148590"/>
                </a:lnTo>
                <a:lnTo>
                  <a:pt x="0" y="742950"/>
                </a:lnTo>
                <a:lnTo>
                  <a:pt x="7574" y="789907"/>
                </a:lnTo>
                <a:lnTo>
                  <a:pt x="28668" y="830695"/>
                </a:lnTo>
                <a:lnTo>
                  <a:pt x="60833" y="862864"/>
                </a:lnTo>
                <a:lnTo>
                  <a:pt x="101622" y="883962"/>
                </a:lnTo>
                <a:lnTo>
                  <a:pt x="148589" y="891540"/>
                </a:lnTo>
                <a:lnTo>
                  <a:pt x="7319009" y="891540"/>
                </a:lnTo>
                <a:lnTo>
                  <a:pt x="7365967" y="883962"/>
                </a:lnTo>
                <a:lnTo>
                  <a:pt x="7406755" y="862864"/>
                </a:lnTo>
                <a:lnTo>
                  <a:pt x="7438924" y="830695"/>
                </a:lnTo>
                <a:lnTo>
                  <a:pt x="7460022" y="789907"/>
                </a:lnTo>
                <a:lnTo>
                  <a:pt x="7467600" y="742950"/>
                </a:lnTo>
                <a:lnTo>
                  <a:pt x="7467600" y="148590"/>
                </a:lnTo>
                <a:lnTo>
                  <a:pt x="7460022" y="101632"/>
                </a:lnTo>
                <a:lnTo>
                  <a:pt x="7438924" y="60844"/>
                </a:lnTo>
                <a:lnTo>
                  <a:pt x="7406755" y="28675"/>
                </a:lnTo>
                <a:lnTo>
                  <a:pt x="7365967" y="7577"/>
                </a:lnTo>
                <a:lnTo>
                  <a:pt x="7319009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7962" y="4549902"/>
            <a:ext cx="7467600" cy="891540"/>
          </a:xfrm>
          <a:custGeom>
            <a:avLst/>
            <a:gdLst/>
            <a:ahLst/>
            <a:cxnLst/>
            <a:rect l="l" t="t" r="r" b="b"/>
            <a:pathLst>
              <a:path w="7467600" h="891539">
                <a:moveTo>
                  <a:pt x="0" y="148590"/>
                </a:moveTo>
                <a:lnTo>
                  <a:pt x="7574" y="101632"/>
                </a:lnTo>
                <a:lnTo>
                  <a:pt x="28668" y="60844"/>
                </a:lnTo>
                <a:lnTo>
                  <a:pt x="60833" y="28675"/>
                </a:lnTo>
                <a:lnTo>
                  <a:pt x="101622" y="7577"/>
                </a:lnTo>
                <a:lnTo>
                  <a:pt x="148589" y="0"/>
                </a:lnTo>
                <a:lnTo>
                  <a:pt x="7319009" y="0"/>
                </a:lnTo>
                <a:lnTo>
                  <a:pt x="7365967" y="7577"/>
                </a:lnTo>
                <a:lnTo>
                  <a:pt x="7406755" y="28675"/>
                </a:lnTo>
                <a:lnTo>
                  <a:pt x="7438924" y="60844"/>
                </a:lnTo>
                <a:lnTo>
                  <a:pt x="7460022" y="101632"/>
                </a:lnTo>
                <a:lnTo>
                  <a:pt x="7467600" y="148590"/>
                </a:lnTo>
                <a:lnTo>
                  <a:pt x="7467600" y="742950"/>
                </a:lnTo>
                <a:lnTo>
                  <a:pt x="7460022" y="789907"/>
                </a:lnTo>
                <a:lnTo>
                  <a:pt x="7438924" y="830695"/>
                </a:lnTo>
                <a:lnTo>
                  <a:pt x="7406755" y="862864"/>
                </a:lnTo>
                <a:lnTo>
                  <a:pt x="7365967" y="883962"/>
                </a:lnTo>
                <a:lnTo>
                  <a:pt x="7319009" y="891540"/>
                </a:lnTo>
                <a:lnTo>
                  <a:pt x="148589" y="891540"/>
                </a:lnTo>
                <a:lnTo>
                  <a:pt x="101622" y="883962"/>
                </a:lnTo>
                <a:lnTo>
                  <a:pt x="60833" y="862864"/>
                </a:lnTo>
                <a:lnTo>
                  <a:pt x="28668" y="830695"/>
                </a:lnTo>
                <a:lnTo>
                  <a:pt x="7574" y="789907"/>
                </a:lnTo>
                <a:lnTo>
                  <a:pt x="0" y="742950"/>
                </a:lnTo>
                <a:lnTo>
                  <a:pt x="0" y="14859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7962" y="5506973"/>
            <a:ext cx="7467600" cy="891540"/>
          </a:xfrm>
          <a:custGeom>
            <a:avLst/>
            <a:gdLst/>
            <a:ahLst/>
            <a:cxnLst/>
            <a:rect l="l" t="t" r="r" b="b"/>
            <a:pathLst>
              <a:path w="7467600" h="891539">
                <a:moveTo>
                  <a:pt x="7319009" y="0"/>
                </a:moveTo>
                <a:lnTo>
                  <a:pt x="148589" y="0"/>
                </a:lnTo>
                <a:lnTo>
                  <a:pt x="101622" y="7577"/>
                </a:lnTo>
                <a:lnTo>
                  <a:pt x="60833" y="28675"/>
                </a:lnTo>
                <a:lnTo>
                  <a:pt x="28668" y="60844"/>
                </a:lnTo>
                <a:lnTo>
                  <a:pt x="7574" y="101632"/>
                </a:lnTo>
                <a:lnTo>
                  <a:pt x="0" y="148589"/>
                </a:lnTo>
                <a:lnTo>
                  <a:pt x="0" y="742949"/>
                </a:lnTo>
                <a:lnTo>
                  <a:pt x="7574" y="789917"/>
                </a:lnTo>
                <a:lnTo>
                  <a:pt x="28668" y="830706"/>
                </a:lnTo>
                <a:lnTo>
                  <a:pt x="60833" y="862871"/>
                </a:lnTo>
                <a:lnTo>
                  <a:pt x="101622" y="883965"/>
                </a:lnTo>
                <a:lnTo>
                  <a:pt x="148589" y="891539"/>
                </a:lnTo>
                <a:lnTo>
                  <a:pt x="7319009" y="891539"/>
                </a:lnTo>
                <a:lnTo>
                  <a:pt x="7365967" y="883965"/>
                </a:lnTo>
                <a:lnTo>
                  <a:pt x="7406755" y="862871"/>
                </a:lnTo>
                <a:lnTo>
                  <a:pt x="7438924" y="830706"/>
                </a:lnTo>
                <a:lnTo>
                  <a:pt x="7460022" y="789917"/>
                </a:lnTo>
                <a:lnTo>
                  <a:pt x="7467600" y="742949"/>
                </a:lnTo>
                <a:lnTo>
                  <a:pt x="7467600" y="148589"/>
                </a:lnTo>
                <a:lnTo>
                  <a:pt x="7460022" y="101632"/>
                </a:lnTo>
                <a:lnTo>
                  <a:pt x="7438924" y="60844"/>
                </a:lnTo>
                <a:lnTo>
                  <a:pt x="7406755" y="28675"/>
                </a:lnTo>
                <a:lnTo>
                  <a:pt x="7365967" y="7577"/>
                </a:lnTo>
                <a:lnTo>
                  <a:pt x="7319009" y="0"/>
                </a:lnTo>
                <a:close/>
              </a:path>
            </a:pathLst>
          </a:custGeom>
          <a:solidFill>
            <a:srgbClr val="EFA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7962" y="5506973"/>
            <a:ext cx="7467600" cy="891540"/>
          </a:xfrm>
          <a:custGeom>
            <a:avLst/>
            <a:gdLst/>
            <a:ahLst/>
            <a:cxnLst/>
            <a:rect l="l" t="t" r="r" b="b"/>
            <a:pathLst>
              <a:path w="7467600" h="891539">
                <a:moveTo>
                  <a:pt x="0" y="148589"/>
                </a:moveTo>
                <a:lnTo>
                  <a:pt x="7574" y="101632"/>
                </a:lnTo>
                <a:lnTo>
                  <a:pt x="28668" y="60844"/>
                </a:lnTo>
                <a:lnTo>
                  <a:pt x="60833" y="28675"/>
                </a:lnTo>
                <a:lnTo>
                  <a:pt x="101622" y="7577"/>
                </a:lnTo>
                <a:lnTo>
                  <a:pt x="148589" y="0"/>
                </a:lnTo>
                <a:lnTo>
                  <a:pt x="7319009" y="0"/>
                </a:lnTo>
                <a:lnTo>
                  <a:pt x="7365967" y="7577"/>
                </a:lnTo>
                <a:lnTo>
                  <a:pt x="7406755" y="28675"/>
                </a:lnTo>
                <a:lnTo>
                  <a:pt x="7438924" y="60844"/>
                </a:lnTo>
                <a:lnTo>
                  <a:pt x="7460022" y="101632"/>
                </a:lnTo>
                <a:lnTo>
                  <a:pt x="7467600" y="148589"/>
                </a:lnTo>
                <a:lnTo>
                  <a:pt x="7467600" y="742949"/>
                </a:lnTo>
                <a:lnTo>
                  <a:pt x="7460022" y="789917"/>
                </a:lnTo>
                <a:lnTo>
                  <a:pt x="7438924" y="830706"/>
                </a:lnTo>
                <a:lnTo>
                  <a:pt x="7406755" y="862871"/>
                </a:lnTo>
                <a:lnTo>
                  <a:pt x="7365967" y="883965"/>
                </a:lnTo>
                <a:lnTo>
                  <a:pt x="7319009" y="891539"/>
                </a:lnTo>
                <a:lnTo>
                  <a:pt x="148589" y="891539"/>
                </a:lnTo>
                <a:lnTo>
                  <a:pt x="101622" y="883965"/>
                </a:lnTo>
                <a:lnTo>
                  <a:pt x="60833" y="862871"/>
                </a:lnTo>
                <a:lnTo>
                  <a:pt x="28668" y="830706"/>
                </a:lnTo>
                <a:lnTo>
                  <a:pt x="7574" y="789917"/>
                </a:lnTo>
                <a:lnTo>
                  <a:pt x="0" y="742949"/>
                </a:lnTo>
                <a:lnTo>
                  <a:pt x="0" y="14858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575868" y="1906651"/>
            <a:ext cx="7057390" cy="4208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20" dirty="0">
                <a:latin typeface="Cambria"/>
                <a:cs typeface="Cambria"/>
              </a:rPr>
              <a:t>System </a:t>
            </a:r>
            <a:r>
              <a:rPr sz="2300" b="1" spc="-5" dirty="0">
                <a:latin typeface="Cambria"/>
                <a:cs typeface="Cambria"/>
              </a:rPr>
              <a:t>is open and</a:t>
            </a:r>
            <a:r>
              <a:rPr sz="2300" b="1" spc="-20" dirty="0">
                <a:latin typeface="Cambria"/>
                <a:cs typeface="Cambria"/>
              </a:rPr>
              <a:t> </a:t>
            </a:r>
            <a:r>
              <a:rPr sz="2300" b="1" spc="-10" dirty="0">
                <a:latin typeface="Cambria"/>
                <a:cs typeface="Cambria"/>
              </a:rPr>
              <a:t>flexible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400">
              <a:latin typeface="Times New Roman"/>
              <a:cs typeface="Times New Roman"/>
            </a:endParaRPr>
          </a:p>
          <a:p>
            <a:pPr marL="12700" marR="5080">
              <a:lnSpc>
                <a:spcPts val="2420"/>
              </a:lnSpc>
            </a:pPr>
            <a:r>
              <a:rPr sz="2300" b="1" spc="-5" dirty="0">
                <a:latin typeface="Cambria"/>
                <a:cs typeface="Cambria"/>
              </a:rPr>
              <a:t>Meet the unique </a:t>
            </a:r>
            <a:r>
              <a:rPr sz="2300" b="1" dirty="0">
                <a:latin typeface="Cambria"/>
                <a:cs typeface="Cambria"/>
              </a:rPr>
              <a:t>needs </a:t>
            </a:r>
            <a:r>
              <a:rPr sz="2300" b="1" spc="-5" dirty="0">
                <a:latin typeface="Cambria"/>
                <a:cs typeface="Cambria"/>
              </a:rPr>
              <a:t>of </a:t>
            </a:r>
            <a:r>
              <a:rPr sz="2300" b="1" spc="-10" dirty="0">
                <a:latin typeface="Cambria"/>
                <a:cs typeface="Cambria"/>
              </a:rPr>
              <a:t>individual, </a:t>
            </a:r>
            <a:r>
              <a:rPr sz="2300" b="1" spc="-40" dirty="0">
                <a:latin typeface="Cambria"/>
                <a:cs typeface="Cambria"/>
              </a:rPr>
              <a:t>family, </a:t>
            </a:r>
            <a:r>
              <a:rPr sz="2300" b="1" spc="-10" dirty="0">
                <a:latin typeface="Cambria"/>
                <a:cs typeface="Cambria"/>
              </a:rPr>
              <a:t>group </a:t>
            </a:r>
            <a:r>
              <a:rPr sz="2300" b="1" spc="-5" dirty="0">
                <a:latin typeface="Cambria"/>
                <a:cs typeface="Cambria"/>
              </a:rPr>
              <a:t>or  community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300" b="1" dirty="0">
                <a:latin typeface="Cambria"/>
                <a:cs typeface="Cambria"/>
              </a:rPr>
              <a:t>It </a:t>
            </a:r>
            <a:r>
              <a:rPr sz="2300" b="1" spc="-10" dirty="0">
                <a:latin typeface="Cambria"/>
                <a:cs typeface="Cambria"/>
              </a:rPr>
              <a:t>is cyclic </a:t>
            </a:r>
            <a:r>
              <a:rPr sz="2300" b="1" spc="-5" dirty="0">
                <a:latin typeface="Cambria"/>
                <a:cs typeface="Cambria"/>
              </a:rPr>
              <a:t>and</a:t>
            </a:r>
            <a:r>
              <a:rPr sz="2300" b="1" spc="-10" dirty="0">
                <a:latin typeface="Cambria"/>
                <a:cs typeface="Cambria"/>
              </a:rPr>
              <a:t> dynamic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2300" b="1" spc="-5" dirty="0">
                <a:latin typeface="Cambria"/>
                <a:cs typeface="Cambria"/>
              </a:rPr>
              <a:t>Should be </a:t>
            </a:r>
            <a:r>
              <a:rPr sz="2300" b="1" dirty="0">
                <a:latin typeface="Cambria"/>
                <a:cs typeface="Cambria"/>
              </a:rPr>
              <a:t>client</a:t>
            </a:r>
            <a:r>
              <a:rPr sz="2300" b="1" spc="-40" dirty="0">
                <a:latin typeface="Cambria"/>
                <a:cs typeface="Cambria"/>
              </a:rPr>
              <a:t> </a:t>
            </a:r>
            <a:r>
              <a:rPr sz="2300" b="1" spc="-10" dirty="0">
                <a:latin typeface="Cambria"/>
                <a:cs typeface="Cambria"/>
              </a:rPr>
              <a:t>centered</a:t>
            </a:r>
            <a:endParaRPr sz="23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75"/>
              </a:spcBef>
            </a:pPr>
            <a:r>
              <a:rPr sz="2300" b="1" spc="-5" dirty="0">
                <a:latin typeface="Cambria"/>
                <a:cs typeface="Cambria"/>
              </a:rPr>
              <a:t>Should be planned and goal</a:t>
            </a:r>
            <a:r>
              <a:rPr sz="2300" b="1" spc="-45" dirty="0">
                <a:latin typeface="Cambria"/>
                <a:cs typeface="Cambria"/>
              </a:rPr>
              <a:t> </a:t>
            </a:r>
            <a:r>
              <a:rPr sz="2300" b="1" spc="-10" dirty="0">
                <a:latin typeface="Cambria"/>
                <a:cs typeface="Cambria"/>
              </a:rPr>
              <a:t>directed</a:t>
            </a:r>
            <a:endParaRPr sz="23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962" y="599694"/>
            <a:ext cx="8290559" cy="1405255"/>
          </a:xfrm>
          <a:custGeom>
            <a:avLst/>
            <a:gdLst/>
            <a:ahLst/>
            <a:cxnLst/>
            <a:rect l="l" t="t" r="r" b="b"/>
            <a:pathLst>
              <a:path w="8290559" h="1405255">
                <a:moveTo>
                  <a:pt x="8056371" y="0"/>
                </a:moveTo>
                <a:lnTo>
                  <a:pt x="234187" y="0"/>
                </a:lnTo>
                <a:lnTo>
                  <a:pt x="186991" y="4760"/>
                </a:lnTo>
                <a:lnTo>
                  <a:pt x="143032" y="18411"/>
                </a:lnTo>
                <a:lnTo>
                  <a:pt x="103251" y="40009"/>
                </a:lnTo>
                <a:lnTo>
                  <a:pt x="68592" y="68611"/>
                </a:lnTo>
                <a:lnTo>
                  <a:pt x="39996" y="103274"/>
                </a:lnTo>
                <a:lnTo>
                  <a:pt x="18403" y="143053"/>
                </a:lnTo>
                <a:lnTo>
                  <a:pt x="4757" y="187006"/>
                </a:lnTo>
                <a:lnTo>
                  <a:pt x="0" y="234187"/>
                </a:lnTo>
                <a:lnTo>
                  <a:pt x="0" y="1170939"/>
                </a:lnTo>
                <a:lnTo>
                  <a:pt x="4757" y="1218121"/>
                </a:lnTo>
                <a:lnTo>
                  <a:pt x="18403" y="1262074"/>
                </a:lnTo>
                <a:lnTo>
                  <a:pt x="39996" y="1301853"/>
                </a:lnTo>
                <a:lnTo>
                  <a:pt x="68592" y="1336516"/>
                </a:lnTo>
                <a:lnTo>
                  <a:pt x="103251" y="1365118"/>
                </a:lnTo>
                <a:lnTo>
                  <a:pt x="143032" y="1386716"/>
                </a:lnTo>
                <a:lnTo>
                  <a:pt x="186991" y="1400367"/>
                </a:lnTo>
                <a:lnTo>
                  <a:pt x="234187" y="1405127"/>
                </a:lnTo>
                <a:lnTo>
                  <a:pt x="8056371" y="1405127"/>
                </a:lnTo>
                <a:lnTo>
                  <a:pt x="8103553" y="1400367"/>
                </a:lnTo>
                <a:lnTo>
                  <a:pt x="8147506" y="1386716"/>
                </a:lnTo>
                <a:lnTo>
                  <a:pt x="8187285" y="1365118"/>
                </a:lnTo>
                <a:lnTo>
                  <a:pt x="8221948" y="1336516"/>
                </a:lnTo>
                <a:lnTo>
                  <a:pt x="8250550" y="1301853"/>
                </a:lnTo>
                <a:lnTo>
                  <a:pt x="8272148" y="1262074"/>
                </a:lnTo>
                <a:lnTo>
                  <a:pt x="8285799" y="1218121"/>
                </a:lnTo>
                <a:lnTo>
                  <a:pt x="8290559" y="1170939"/>
                </a:lnTo>
                <a:lnTo>
                  <a:pt x="8290559" y="234187"/>
                </a:lnTo>
                <a:lnTo>
                  <a:pt x="8285799" y="187006"/>
                </a:lnTo>
                <a:lnTo>
                  <a:pt x="8272148" y="143053"/>
                </a:lnTo>
                <a:lnTo>
                  <a:pt x="8250550" y="103274"/>
                </a:lnTo>
                <a:lnTo>
                  <a:pt x="8221948" y="68611"/>
                </a:lnTo>
                <a:lnTo>
                  <a:pt x="8187285" y="40009"/>
                </a:lnTo>
                <a:lnTo>
                  <a:pt x="8147506" y="18411"/>
                </a:lnTo>
                <a:lnTo>
                  <a:pt x="8103553" y="4760"/>
                </a:lnTo>
                <a:lnTo>
                  <a:pt x="8056371" y="0"/>
                </a:lnTo>
                <a:close/>
              </a:path>
            </a:pathLst>
          </a:custGeom>
          <a:solidFill>
            <a:srgbClr val="6BB7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962" y="599694"/>
            <a:ext cx="8290559" cy="1405255"/>
          </a:xfrm>
          <a:custGeom>
            <a:avLst/>
            <a:gdLst/>
            <a:ahLst/>
            <a:cxnLst/>
            <a:rect l="l" t="t" r="r" b="b"/>
            <a:pathLst>
              <a:path w="8290559" h="1405255">
                <a:moveTo>
                  <a:pt x="0" y="234187"/>
                </a:moveTo>
                <a:lnTo>
                  <a:pt x="4757" y="187006"/>
                </a:lnTo>
                <a:lnTo>
                  <a:pt x="18403" y="143053"/>
                </a:lnTo>
                <a:lnTo>
                  <a:pt x="39996" y="103274"/>
                </a:lnTo>
                <a:lnTo>
                  <a:pt x="68592" y="68611"/>
                </a:lnTo>
                <a:lnTo>
                  <a:pt x="103251" y="40009"/>
                </a:lnTo>
                <a:lnTo>
                  <a:pt x="143032" y="18411"/>
                </a:lnTo>
                <a:lnTo>
                  <a:pt x="186991" y="4760"/>
                </a:lnTo>
                <a:lnTo>
                  <a:pt x="234187" y="0"/>
                </a:lnTo>
                <a:lnTo>
                  <a:pt x="8056371" y="0"/>
                </a:lnTo>
                <a:lnTo>
                  <a:pt x="8103553" y="4760"/>
                </a:lnTo>
                <a:lnTo>
                  <a:pt x="8147506" y="18411"/>
                </a:lnTo>
                <a:lnTo>
                  <a:pt x="8187285" y="40009"/>
                </a:lnTo>
                <a:lnTo>
                  <a:pt x="8221948" y="68611"/>
                </a:lnTo>
                <a:lnTo>
                  <a:pt x="8250550" y="103274"/>
                </a:lnTo>
                <a:lnTo>
                  <a:pt x="8272148" y="143053"/>
                </a:lnTo>
                <a:lnTo>
                  <a:pt x="8285799" y="187006"/>
                </a:lnTo>
                <a:lnTo>
                  <a:pt x="8290559" y="234187"/>
                </a:lnTo>
                <a:lnTo>
                  <a:pt x="8290559" y="1170939"/>
                </a:lnTo>
                <a:lnTo>
                  <a:pt x="8285799" y="1218121"/>
                </a:lnTo>
                <a:lnTo>
                  <a:pt x="8272148" y="1262074"/>
                </a:lnTo>
                <a:lnTo>
                  <a:pt x="8250550" y="1301853"/>
                </a:lnTo>
                <a:lnTo>
                  <a:pt x="8221948" y="1336516"/>
                </a:lnTo>
                <a:lnTo>
                  <a:pt x="8187285" y="1365118"/>
                </a:lnTo>
                <a:lnTo>
                  <a:pt x="8147506" y="1386716"/>
                </a:lnTo>
                <a:lnTo>
                  <a:pt x="8103553" y="1400367"/>
                </a:lnTo>
                <a:lnTo>
                  <a:pt x="8056371" y="1405127"/>
                </a:lnTo>
                <a:lnTo>
                  <a:pt x="234187" y="1405127"/>
                </a:lnTo>
                <a:lnTo>
                  <a:pt x="186991" y="1400367"/>
                </a:lnTo>
                <a:lnTo>
                  <a:pt x="143032" y="1386716"/>
                </a:lnTo>
                <a:lnTo>
                  <a:pt x="103251" y="1365118"/>
                </a:lnTo>
                <a:lnTo>
                  <a:pt x="68592" y="1336516"/>
                </a:lnTo>
                <a:lnTo>
                  <a:pt x="39996" y="1301853"/>
                </a:lnTo>
                <a:lnTo>
                  <a:pt x="18403" y="1262074"/>
                </a:lnTo>
                <a:lnTo>
                  <a:pt x="4757" y="1218121"/>
                </a:lnTo>
                <a:lnTo>
                  <a:pt x="0" y="1170939"/>
                </a:lnTo>
                <a:lnTo>
                  <a:pt x="0" y="23418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962" y="2073401"/>
            <a:ext cx="8290559" cy="1403985"/>
          </a:xfrm>
          <a:custGeom>
            <a:avLst/>
            <a:gdLst/>
            <a:ahLst/>
            <a:cxnLst/>
            <a:rect l="l" t="t" r="r" b="b"/>
            <a:pathLst>
              <a:path w="8290559" h="1403985">
                <a:moveTo>
                  <a:pt x="8056626" y="0"/>
                </a:moveTo>
                <a:lnTo>
                  <a:pt x="233933" y="0"/>
                </a:lnTo>
                <a:lnTo>
                  <a:pt x="186788" y="4754"/>
                </a:lnTo>
                <a:lnTo>
                  <a:pt x="142876" y="18389"/>
                </a:lnTo>
                <a:lnTo>
                  <a:pt x="103139" y="39962"/>
                </a:lnTo>
                <a:lnTo>
                  <a:pt x="68518" y="68532"/>
                </a:lnTo>
                <a:lnTo>
                  <a:pt x="39952" y="103156"/>
                </a:lnTo>
                <a:lnTo>
                  <a:pt x="18383" y="142892"/>
                </a:lnTo>
                <a:lnTo>
                  <a:pt x="4752" y="186799"/>
                </a:lnTo>
                <a:lnTo>
                  <a:pt x="0" y="233934"/>
                </a:lnTo>
                <a:lnTo>
                  <a:pt x="0" y="1169670"/>
                </a:lnTo>
                <a:lnTo>
                  <a:pt x="4752" y="1216804"/>
                </a:lnTo>
                <a:lnTo>
                  <a:pt x="18383" y="1260711"/>
                </a:lnTo>
                <a:lnTo>
                  <a:pt x="39952" y="1300447"/>
                </a:lnTo>
                <a:lnTo>
                  <a:pt x="68518" y="1335071"/>
                </a:lnTo>
                <a:lnTo>
                  <a:pt x="103139" y="1363641"/>
                </a:lnTo>
                <a:lnTo>
                  <a:pt x="142876" y="1385214"/>
                </a:lnTo>
                <a:lnTo>
                  <a:pt x="186788" y="1398849"/>
                </a:lnTo>
                <a:lnTo>
                  <a:pt x="233933" y="1403603"/>
                </a:lnTo>
                <a:lnTo>
                  <a:pt x="8056626" y="1403603"/>
                </a:lnTo>
                <a:lnTo>
                  <a:pt x="8103760" y="1398849"/>
                </a:lnTo>
                <a:lnTo>
                  <a:pt x="8147667" y="1385214"/>
                </a:lnTo>
                <a:lnTo>
                  <a:pt x="8187403" y="1363641"/>
                </a:lnTo>
                <a:lnTo>
                  <a:pt x="8222027" y="1335071"/>
                </a:lnTo>
                <a:lnTo>
                  <a:pt x="8250597" y="1300447"/>
                </a:lnTo>
                <a:lnTo>
                  <a:pt x="8272170" y="1260711"/>
                </a:lnTo>
                <a:lnTo>
                  <a:pt x="8285805" y="1216804"/>
                </a:lnTo>
                <a:lnTo>
                  <a:pt x="8290559" y="1169670"/>
                </a:lnTo>
                <a:lnTo>
                  <a:pt x="8290559" y="233934"/>
                </a:lnTo>
                <a:lnTo>
                  <a:pt x="8285805" y="186799"/>
                </a:lnTo>
                <a:lnTo>
                  <a:pt x="8272170" y="142892"/>
                </a:lnTo>
                <a:lnTo>
                  <a:pt x="8250597" y="103156"/>
                </a:lnTo>
                <a:lnTo>
                  <a:pt x="8222027" y="68532"/>
                </a:lnTo>
                <a:lnTo>
                  <a:pt x="8187403" y="39962"/>
                </a:lnTo>
                <a:lnTo>
                  <a:pt x="8147667" y="18389"/>
                </a:lnTo>
                <a:lnTo>
                  <a:pt x="8103760" y="4754"/>
                </a:lnTo>
                <a:lnTo>
                  <a:pt x="8056626" y="0"/>
                </a:lnTo>
                <a:close/>
              </a:path>
            </a:pathLst>
          </a:custGeom>
          <a:solidFill>
            <a:srgbClr val="97C7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962" y="2073401"/>
            <a:ext cx="8290559" cy="1403985"/>
          </a:xfrm>
          <a:custGeom>
            <a:avLst/>
            <a:gdLst/>
            <a:ahLst/>
            <a:cxnLst/>
            <a:rect l="l" t="t" r="r" b="b"/>
            <a:pathLst>
              <a:path w="8290559" h="1403985">
                <a:moveTo>
                  <a:pt x="0" y="233934"/>
                </a:moveTo>
                <a:lnTo>
                  <a:pt x="4752" y="186799"/>
                </a:lnTo>
                <a:lnTo>
                  <a:pt x="18383" y="142892"/>
                </a:lnTo>
                <a:lnTo>
                  <a:pt x="39952" y="103156"/>
                </a:lnTo>
                <a:lnTo>
                  <a:pt x="68518" y="68532"/>
                </a:lnTo>
                <a:lnTo>
                  <a:pt x="103139" y="39962"/>
                </a:lnTo>
                <a:lnTo>
                  <a:pt x="142876" y="18389"/>
                </a:lnTo>
                <a:lnTo>
                  <a:pt x="186788" y="4754"/>
                </a:lnTo>
                <a:lnTo>
                  <a:pt x="233933" y="0"/>
                </a:lnTo>
                <a:lnTo>
                  <a:pt x="8056626" y="0"/>
                </a:lnTo>
                <a:lnTo>
                  <a:pt x="8103760" y="4754"/>
                </a:lnTo>
                <a:lnTo>
                  <a:pt x="8147667" y="18389"/>
                </a:lnTo>
                <a:lnTo>
                  <a:pt x="8187403" y="39962"/>
                </a:lnTo>
                <a:lnTo>
                  <a:pt x="8222027" y="68532"/>
                </a:lnTo>
                <a:lnTo>
                  <a:pt x="8250597" y="103156"/>
                </a:lnTo>
                <a:lnTo>
                  <a:pt x="8272170" y="142892"/>
                </a:lnTo>
                <a:lnTo>
                  <a:pt x="8285805" y="186799"/>
                </a:lnTo>
                <a:lnTo>
                  <a:pt x="8290559" y="233934"/>
                </a:lnTo>
                <a:lnTo>
                  <a:pt x="8290559" y="1169670"/>
                </a:lnTo>
                <a:lnTo>
                  <a:pt x="8285805" y="1216804"/>
                </a:lnTo>
                <a:lnTo>
                  <a:pt x="8272170" y="1260711"/>
                </a:lnTo>
                <a:lnTo>
                  <a:pt x="8250597" y="1300447"/>
                </a:lnTo>
                <a:lnTo>
                  <a:pt x="8222027" y="1335071"/>
                </a:lnTo>
                <a:lnTo>
                  <a:pt x="8187403" y="1363641"/>
                </a:lnTo>
                <a:lnTo>
                  <a:pt x="8147667" y="1385214"/>
                </a:lnTo>
                <a:lnTo>
                  <a:pt x="8103760" y="1398849"/>
                </a:lnTo>
                <a:lnTo>
                  <a:pt x="8056626" y="1403603"/>
                </a:lnTo>
                <a:lnTo>
                  <a:pt x="233933" y="1403603"/>
                </a:lnTo>
                <a:lnTo>
                  <a:pt x="186788" y="1398849"/>
                </a:lnTo>
                <a:lnTo>
                  <a:pt x="142876" y="1385214"/>
                </a:lnTo>
                <a:lnTo>
                  <a:pt x="103139" y="1363641"/>
                </a:lnTo>
                <a:lnTo>
                  <a:pt x="68518" y="1335071"/>
                </a:lnTo>
                <a:lnTo>
                  <a:pt x="39952" y="1300447"/>
                </a:lnTo>
                <a:lnTo>
                  <a:pt x="18383" y="1260711"/>
                </a:lnTo>
                <a:lnTo>
                  <a:pt x="4752" y="1216804"/>
                </a:lnTo>
                <a:lnTo>
                  <a:pt x="0" y="1169670"/>
                </a:lnTo>
                <a:lnTo>
                  <a:pt x="0" y="23393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962" y="3547109"/>
            <a:ext cx="8290559" cy="1403985"/>
          </a:xfrm>
          <a:custGeom>
            <a:avLst/>
            <a:gdLst/>
            <a:ahLst/>
            <a:cxnLst/>
            <a:rect l="l" t="t" r="r" b="b"/>
            <a:pathLst>
              <a:path w="8290559" h="1403985">
                <a:moveTo>
                  <a:pt x="8056626" y="0"/>
                </a:moveTo>
                <a:lnTo>
                  <a:pt x="233933" y="0"/>
                </a:lnTo>
                <a:lnTo>
                  <a:pt x="186788" y="4754"/>
                </a:lnTo>
                <a:lnTo>
                  <a:pt x="142876" y="18389"/>
                </a:lnTo>
                <a:lnTo>
                  <a:pt x="103139" y="39962"/>
                </a:lnTo>
                <a:lnTo>
                  <a:pt x="68518" y="68532"/>
                </a:lnTo>
                <a:lnTo>
                  <a:pt x="39952" y="103156"/>
                </a:lnTo>
                <a:lnTo>
                  <a:pt x="18383" y="142892"/>
                </a:lnTo>
                <a:lnTo>
                  <a:pt x="4752" y="186799"/>
                </a:lnTo>
                <a:lnTo>
                  <a:pt x="0" y="233933"/>
                </a:lnTo>
                <a:lnTo>
                  <a:pt x="0" y="1169670"/>
                </a:lnTo>
                <a:lnTo>
                  <a:pt x="4752" y="1216804"/>
                </a:lnTo>
                <a:lnTo>
                  <a:pt x="18383" y="1260711"/>
                </a:lnTo>
                <a:lnTo>
                  <a:pt x="39952" y="1300447"/>
                </a:lnTo>
                <a:lnTo>
                  <a:pt x="68518" y="1335071"/>
                </a:lnTo>
                <a:lnTo>
                  <a:pt x="103139" y="1363641"/>
                </a:lnTo>
                <a:lnTo>
                  <a:pt x="142876" y="1385214"/>
                </a:lnTo>
                <a:lnTo>
                  <a:pt x="186788" y="1398849"/>
                </a:lnTo>
                <a:lnTo>
                  <a:pt x="233933" y="1403603"/>
                </a:lnTo>
                <a:lnTo>
                  <a:pt x="8056626" y="1403603"/>
                </a:lnTo>
                <a:lnTo>
                  <a:pt x="8103760" y="1398849"/>
                </a:lnTo>
                <a:lnTo>
                  <a:pt x="8147667" y="1385214"/>
                </a:lnTo>
                <a:lnTo>
                  <a:pt x="8187403" y="1363641"/>
                </a:lnTo>
                <a:lnTo>
                  <a:pt x="8222027" y="1335071"/>
                </a:lnTo>
                <a:lnTo>
                  <a:pt x="8250597" y="1300447"/>
                </a:lnTo>
                <a:lnTo>
                  <a:pt x="8272170" y="1260711"/>
                </a:lnTo>
                <a:lnTo>
                  <a:pt x="8285805" y="1216804"/>
                </a:lnTo>
                <a:lnTo>
                  <a:pt x="8290559" y="1169670"/>
                </a:lnTo>
                <a:lnTo>
                  <a:pt x="8290559" y="233933"/>
                </a:lnTo>
                <a:lnTo>
                  <a:pt x="8285805" y="186799"/>
                </a:lnTo>
                <a:lnTo>
                  <a:pt x="8272170" y="142892"/>
                </a:lnTo>
                <a:lnTo>
                  <a:pt x="8250597" y="103156"/>
                </a:lnTo>
                <a:lnTo>
                  <a:pt x="8222027" y="68532"/>
                </a:lnTo>
                <a:lnTo>
                  <a:pt x="8187403" y="39962"/>
                </a:lnTo>
                <a:lnTo>
                  <a:pt x="8147667" y="18389"/>
                </a:lnTo>
                <a:lnTo>
                  <a:pt x="8103760" y="4754"/>
                </a:lnTo>
                <a:lnTo>
                  <a:pt x="8056626" y="0"/>
                </a:lnTo>
                <a:close/>
              </a:path>
            </a:pathLst>
          </a:custGeom>
          <a:solidFill>
            <a:srgbClr val="D9CD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962" y="3547109"/>
            <a:ext cx="8290559" cy="1403985"/>
          </a:xfrm>
          <a:custGeom>
            <a:avLst/>
            <a:gdLst/>
            <a:ahLst/>
            <a:cxnLst/>
            <a:rect l="l" t="t" r="r" b="b"/>
            <a:pathLst>
              <a:path w="8290559" h="1403985">
                <a:moveTo>
                  <a:pt x="0" y="233933"/>
                </a:moveTo>
                <a:lnTo>
                  <a:pt x="4752" y="186799"/>
                </a:lnTo>
                <a:lnTo>
                  <a:pt x="18383" y="142892"/>
                </a:lnTo>
                <a:lnTo>
                  <a:pt x="39952" y="103156"/>
                </a:lnTo>
                <a:lnTo>
                  <a:pt x="68518" y="68532"/>
                </a:lnTo>
                <a:lnTo>
                  <a:pt x="103139" y="39962"/>
                </a:lnTo>
                <a:lnTo>
                  <a:pt x="142876" y="18389"/>
                </a:lnTo>
                <a:lnTo>
                  <a:pt x="186788" y="4754"/>
                </a:lnTo>
                <a:lnTo>
                  <a:pt x="233933" y="0"/>
                </a:lnTo>
                <a:lnTo>
                  <a:pt x="8056626" y="0"/>
                </a:lnTo>
                <a:lnTo>
                  <a:pt x="8103760" y="4754"/>
                </a:lnTo>
                <a:lnTo>
                  <a:pt x="8147667" y="18389"/>
                </a:lnTo>
                <a:lnTo>
                  <a:pt x="8187403" y="39962"/>
                </a:lnTo>
                <a:lnTo>
                  <a:pt x="8222027" y="68532"/>
                </a:lnTo>
                <a:lnTo>
                  <a:pt x="8250597" y="103156"/>
                </a:lnTo>
                <a:lnTo>
                  <a:pt x="8272170" y="142892"/>
                </a:lnTo>
                <a:lnTo>
                  <a:pt x="8285805" y="186799"/>
                </a:lnTo>
                <a:lnTo>
                  <a:pt x="8290559" y="233933"/>
                </a:lnTo>
                <a:lnTo>
                  <a:pt x="8290559" y="1169670"/>
                </a:lnTo>
                <a:lnTo>
                  <a:pt x="8285805" y="1216804"/>
                </a:lnTo>
                <a:lnTo>
                  <a:pt x="8272170" y="1260711"/>
                </a:lnTo>
                <a:lnTo>
                  <a:pt x="8250597" y="1300447"/>
                </a:lnTo>
                <a:lnTo>
                  <a:pt x="8222027" y="1335071"/>
                </a:lnTo>
                <a:lnTo>
                  <a:pt x="8187403" y="1363641"/>
                </a:lnTo>
                <a:lnTo>
                  <a:pt x="8147667" y="1385214"/>
                </a:lnTo>
                <a:lnTo>
                  <a:pt x="8103760" y="1398849"/>
                </a:lnTo>
                <a:lnTo>
                  <a:pt x="8056626" y="1403603"/>
                </a:lnTo>
                <a:lnTo>
                  <a:pt x="233933" y="1403603"/>
                </a:lnTo>
                <a:lnTo>
                  <a:pt x="186788" y="1398849"/>
                </a:lnTo>
                <a:lnTo>
                  <a:pt x="142876" y="1385214"/>
                </a:lnTo>
                <a:lnTo>
                  <a:pt x="103139" y="1363641"/>
                </a:lnTo>
                <a:lnTo>
                  <a:pt x="68518" y="1335071"/>
                </a:lnTo>
                <a:lnTo>
                  <a:pt x="39952" y="1300447"/>
                </a:lnTo>
                <a:lnTo>
                  <a:pt x="18383" y="1260711"/>
                </a:lnTo>
                <a:lnTo>
                  <a:pt x="4752" y="1216804"/>
                </a:lnTo>
                <a:lnTo>
                  <a:pt x="0" y="1169670"/>
                </a:lnTo>
                <a:lnTo>
                  <a:pt x="0" y="233933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962" y="5019294"/>
            <a:ext cx="8290559" cy="1405255"/>
          </a:xfrm>
          <a:custGeom>
            <a:avLst/>
            <a:gdLst/>
            <a:ahLst/>
            <a:cxnLst/>
            <a:rect l="l" t="t" r="r" b="b"/>
            <a:pathLst>
              <a:path w="8290559" h="1405254">
                <a:moveTo>
                  <a:pt x="8056371" y="0"/>
                </a:moveTo>
                <a:lnTo>
                  <a:pt x="234187" y="0"/>
                </a:lnTo>
                <a:lnTo>
                  <a:pt x="186991" y="4760"/>
                </a:lnTo>
                <a:lnTo>
                  <a:pt x="143032" y="18411"/>
                </a:lnTo>
                <a:lnTo>
                  <a:pt x="103251" y="40009"/>
                </a:lnTo>
                <a:lnTo>
                  <a:pt x="68592" y="68611"/>
                </a:lnTo>
                <a:lnTo>
                  <a:pt x="39996" y="103274"/>
                </a:lnTo>
                <a:lnTo>
                  <a:pt x="18403" y="143053"/>
                </a:lnTo>
                <a:lnTo>
                  <a:pt x="4757" y="187006"/>
                </a:lnTo>
                <a:lnTo>
                  <a:pt x="0" y="234187"/>
                </a:lnTo>
                <a:lnTo>
                  <a:pt x="0" y="1170939"/>
                </a:lnTo>
                <a:lnTo>
                  <a:pt x="4757" y="1218136"/>
                </a:lnTo>
                <a:lnTo>
                  <a:pt x="18403" y="1262095"/>
                </a:lnTo>
                <a:lnTo>
                  <a:pt x="39996" y="1301876"/>
                </a:lnTo>
                <a:lnTo>
                  <a:pt x="68592" y="1336535"/>
                </a:lnTo>
                <a:lnTo>
                  <a:pt x="103251" y="1365131"/>
                </a:lnTo>
                <a:lnTo>
                  <a:pt x="143032" y="1386724"/>
                </a:lnTo>
                <a:lnTo>
                  <a:pt x="186991" y="1400370"/>
                </a:lnTo>
                <a:lnTo>
                  <a:pt x="234187" y="1405127"/>
                </a:lnTo>
                <a:lnTo>
                  <a:pt x="8056371" y="1405127"/>
                </a:lnTo>
                <a:lnTo>
                  <a:pt x="8103553" y="1400370"/>
                </a:lnTo>
                <a:lnTo>
                  <a:pt x="8147506" y="1386724"/>
                </a:lnTo>
                <a:lnTo>
                  <a:pt x="8187285" y="1365131"/>
                </a:lnTo>
                <a:lnTo>
                  <a:pt x="8221948" y="1336535"/>
                </a:lnTo>
                <a:lnTo>
                  <a:pt x="8250550" y="1301876"/>
                </a:lnTo>
                <a:lnTo>
                  <a:pt x="8272148" y="1262095"/>
                </a:lnTo>
                <a:lnTo>
                  <a:pt x="8285799" y="1218136"/>
                </a:lnTo>
                <a:lnTo>
                  <a:pt x="8290559" y="1170939"/>
                </a:lnTo>
                <a:lnTo>
                  <a:pt x="8290559" y="234187"/>
                </a:lnTo>
                <a:lnTo>
                  <a:pt x="8285799" y="187006"/>
                </a:lnTo>
                <a:lnTo>
                  <a:pt x="8272148" y="143053"/>
                </a:lnTo>
                <a:lnTo>
                  <a:pt x="8250550" y="103274"/>
                </a:lnTo>
                <a:lnTo>
                  <a:pt x="8221948" y="68611"/>
                </a:lnTo>
                <a:lnTo>
                  <a:pt x="8187285" y="40009"/>
                </a:lnTo>
                <a:lnTo>
                  <a:pt x="8147506" y="18411"/>
                </a:lnTo>
                <a:lnTo>
                  <a:pt x="8103553" y="4760"/>
                </a:lnTo>
                <a:lnTo>
                  <a:pt x="8056371" y="0"/>
                </a:lnTo>
                <a:close/>
              </a:path>
            </a:pathLst>
          </a:custGeom>
          <a:solidFill>
            <a:srgbClr val="E885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962" y="5019294"/>
            <a:ext cx="8290559" cy="1405255"/>
          </a:xfrm>
          <a:custGeom>
            <a:avLst/>
            <a:gdLst/>
            <a:ahLst/>
            <a:cxnLst/>
            <a:rect l="l" t="t" r="r" b="b"/>
            <a:pathLst>
              <a:path w="8290559" h="1405254">
                <a:moveTo>
                  <a:pt x="0" y="234187"/>
                </a:moveTo>
                <a:lnTo>
                  <a:pt x="4757" y="187006"/>
                </a:lnTo>
                <a:lnTo>
                  <a:pt x="18403" y="143053"/>
                </a:lnTo>
                <a:lnTo>
                  <a:pt x="39996" y="103274"/>
                </a:lnTo>
                <a:lnTo>
                  <a:pt x="68592" y="68611"/>
                </a:lnTo>
                <a:lnTo>
                  <a:pt x="103251" y="40009"/>
                </a:lnTo>
                <a:lnTo>
                  <a:pt x="143032" y="18411"/>
                </a:lnTo>
                <a:lnTo>
                  <a:pt x="186991" y="4760"/>
                </a:lnTo>
                <a:lnTo>
                  <a:pt x="234187" y="0"/>
                </a:lnTo>
                <a:lnTo>
                  <a:pt x="8056371" y="0"/>
                </a:lnTo>
                <a:lnTo>
                  <a:pt x="8103553" y="4760"/>
                </a:lnTo>
                <a:lnTo>
                  <a:pt x="8147506" y="18411"/>
                </a:lnTo>
                <a:lnTo>
                  <a:pt x="8187285" y="40009"/>
                </a:lnTo>
                <a:lnTo>
                  <a:pt x="8221948" y="68611"/>
                </a:lnTo>
                <a:lnTo>
                  <a:pt x="8250550" y="103274"/>
                </a:lnTo>
                <a:lnTo>
                  <a:pt x="8272148" y="143053"/>
                </a:lnTo>
                <a:lnTo>
                  <a:pt x="8285799" y="187006"/>
                </a:lnTo>
                <a:lnTo>
                  <a:pt x="8290559" y="234187"/>
                </a:lnTo>
                <a:lnTo>
                  <a:pt x="8290559" y="1170939"/>
                </a:lnTo>
                <a:lnTo>
                  <a:pt x="8285799" y="1218136"/>
                </a:lnTo>
                <a:lnTo>
                  <a:pt x="8272148" y="1262095"/>
                </a:lnTo>
                <a:lnTo>
                  <a:pt x="8250550" y="1301876"/>
                </a:lnTo>
                <a:lnTo>
                  <a:pt x="8221948" y="1336535"/>
                </a:lnTo>
                <a:lnTo>
                  <a:pt x="8187285" y="1365131"/>
                </a:lnTo>
                <a:lnTo>
                  <a:pt x="8147506" y="1386724"/>
                </a:lnTo>
                <a:lnTo>
                  <a:pt x="8103553" y="1400370"/>
                </a:lnTo>
                <a:lnTo>
                  <a:pt x="8056371" y="1405127"/>
                </a:lnTo>
                <a:lnTo>
                  <a:pt x="234187" y="1405127"/>
                </a:lnTo>
                <a:lnTo>
                  <a:pt x="186991" y="1400370"/>
                </a:lnTo>
                <a:lnTo>
                  <a:pt x="143032" y="1386724"/>
                </a:lnTo>
                <a:lnTo>
                  <a:pt x="103251" y="1365131"/>
                </a:lnTo>
                <a:lnTo>
                  <a:pt x="68592" y="1336535"/>
                </a:lnTo>
                <a:lnTo>
                  <a:pt x="39996" y="1301876"/>
                </a:lnTo>
                <a:lnTo>
                  <a:pt x="18403" y="1262095"/>
                </a:lnTo>
                <a:lnTo>
                  <a:pt x="4757" y="1218136"/>
                </a:lnTo>
                <a:lnTo>
                  <a:pt x="0" y="1170939"/>
                </a:lnTo>
                <a:lnTo>
                  <a:pt x="0" y="234187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04519" y="1078229"/>
            <a:ext cx="7926070" cy="4811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mbria"/>
                <a:cs typeface="Cambria"/>
              </a:rPr>
              <a:t>It </a:t>
            </a:r>
            <a:r>
              <a:rPr sz="2400" b="1" spc="-5" dirty="0">
                <a:latin typeface="Cambria"/>
                <a:cs typeface="Cambria"/>
              </a:rPr>
              <a:t>is interpersonal </a:t>
            </a:r>
            <a:r>
              <a:rPr sz="2400" b="1" dirty="0">
                <a:latin typeface="Cambria"/>
                <a:cs typeface="Cambria"/>
              </a:rPr>
              <a:t>and</a:t>
            </a:r>
            <a:r>
              <a:rPr sz="2400" b="1" spc="-5" dirty="0">
                <a:latin typeface="Cambria"/>
                <a:cs typeface="Cambria"/>
              </a:rPr>
              <a:t> </a:t>
            </a:r>
            <a:r>
              <a:rPr sz="2400" b="1" spc="-20" dirty="0">
                <a:latin typeface="Cambria"/>
                <a:cs typeface="Cambria"/>
              </a:rPr>
              <a:t>collaborative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12700" marR="435609">
              <a:lnSpc>
                <a:spcPct val="146700"/>
              </a:lnSpc>
              <a:spcBef>
                <a:spcPts val="2365"/>
              </a:spcBef>
            </a:pPr>
            <a:r>
              <a:rPr sz="2400" b="1" dirty="0">
                <a:latin typeface="Cambria"/>
                <a:cs typeface="Cambria"/>
              </a:rPr>
              <a:t>It </a:t>
            </a:r>
            <a:r>
              <a:rPr sz="2400" b="1" spc="-5" dirty="0">
                <a:latin typeface="Cambria"/>
                <a:cs typeface="Cambria"/>
              </a:rPr>
              <a:t>permits </a:t>
            </a:r>
            <a:r>
              <a:rPr sz="2400" b="1" spc="-10" dirty="0">
                <a:latin typeface="Cambria"/>
                <a:cs typeface="Cambria"/>
              </a:rPr>
              <a:t>creativity </a:t>
            </a:r>
            <a:r>
              <a:rPr sz="2400" b="1" spc="-5" dirty="0">
                <a:latin typeface="Cambria"/>
                <a:cs typeface="Cambria"/>
              </a:rPr>
              <a:t>for </a:t>
            </a:r>
            <a:r>
              <a:rPr sz="2400" b="1" spc="-10" dirty="0">
                <a:latin typeface="Cambria"/>
                <a:cs typeface="Cambria"/>
              </a:rPr>
              <a:t>the </a:t>
            </a:r>
            <a:r>
              <a:rPr sz="2400" b="1" dirty="0">
                <a:latin typeface="Cambria"/>
                <a:cs typeface="Cambria"/>
              </a:rPr>
              <a:t>nurse </a:t>
            </a:r>
            <a:r>
              <a:rPr sz="2400" b="1" spc="-5" dirty="0">
                <a:latin typeface="Cambria"/>
                <a:cs typeface="Cambria"/>
              </a:rPr>
              <a:t>and patient </a:t>
            </a:r>
            <a:r>
              <a:rPr sz="2400" b="1" spc="-20" dirty="0">
                <a:latin typeface="Cambria"/>
                <a:cs typeface="Cambria"/>
              </a:rPr>
              <a:t>to </a:t>
            </a:r>
            <a:r>
              <a:rPr sz="2400" b="1" spc="-25" dirty="0">
                <a:latin typeface="Cambria"/>
                <a:cs typeface="Cambria"/>
              </a:rPr>
              <a:t>solve  </a:t>
            </a:r>
            <a:r>
              <a:rPr sz="2400" b="1" spc="-5" dirty="0">
                <a:latin typeface="Cambria"/>
                <a:cs typeface="Cambria"/>
              </a:rPr>
              <a:t>the </a:t>
            </a:r>
            <a:r>
              <a:rPr sz="2400" b="1" spc="-10" dirty="0">
                <a:latin typeface="Cambria"/>
                <a:cs typeface="Cambria"/>
              </a:rPr>
              <a:t>stated </a:t>
            </a:r>
            <a:r>
              <a:rPr sz="2400" b="1" spc="-5" dirty="0">
                <a:latin typeface="Cambria"/>
                <a:cs typeface="Cambria"/>
              </a:rPr>
              <a:t>health</a:t>
            </a:r>
            <a:r>
              <a:rPr sz="2400" b="1" spc="5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problems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700">
              <a:latin typeface="Times New Roman"/>
              <a:cs typeface="Times New Roman"/>
            </a:endParaRPr>
          </a:p>
          <a:p>
            <a:pPr marL="12700" marR="5080">
              <a:lnSpc>
                <a:spcPct val="146700"/>
              </a:lnSpc>
            </a:pPr>
            <a:r>
              <a:rPr sz="2400" b="1" dirty="0">
                <a:latin typeface="Cambria"/>
                <a:cs typeface="Cambria"/>
              </a:rPr>
              <a:t>It </a:t>
            </a:r>
            <a:r>
              <a:rPr sz="2400" b="1" spc="-5" dirty="0">
                <a:latin typeface="Cambria"/>
                <a:cs typeface="Cambria"/>
              </a:rPr>
              <a:t>emphasizes feedback, which leads </a:t>
            </a:r>
            <a:r>
              <a:rPr sz="2400" b="1" dirty="0">
                <a:latin typeface="Cambria"/>
                <a:cs typeface="Cambria"/>
              </a:rPr>
              <a:t>either </a:t>
            </a:r>
            <a:r>
              <a:rPr sz="2400" b="1" spc="-20" dirty="0">
                <a:latin typeface="Cambria"/>
                <a:cs typeface="Cambria"/>
              </a:rPr>
              <a:t>to re  </a:t>
            </a:r>
            <a:r>
              <a:rPr sz="2400" b="1" spc="-5" dirty="0">
                <a:latin typeface="Cambria"/>
                <a:cs typeface="Cambria"/>
              </a:rPr>
              <a:t>assessment of the </a:t>
            </a:r>
            <a:r>
              <a:rPr sz="2400" b="1" spc="-10" dirty="0">
                <a:latin typeface="Cambria"/>
                <a:cs typeface="Cambria"/>
              </a:rPr>
              <a:t>problem </a:t>
            </a:r>
            <a:r>
              <a:rPr sz="2400" b="1" spc="-5" dirty="0">
                <a:latin typeface="Cambria"/>
                <a:cs typeface="Cambria"/>
              </a:rPr>
              <a:t>or </a:t>
            </a:r>
            <a:r>
              <a:rPr sz="2400" b="1" spc="-20" dirty="0">
                <a:latin typeface="Cambria"/>
                <a:cs typeface="Cambria"/>
              </a:rPr>
              <a:t>to </a:t>
            </a:r>
            <a:r>
              <a:rPr sz="2400" b="1" spc="-10" dirty="0">
                <a:latin typeface="Cambria"/>
                <a:cs typeface="Cambria"/>
              </a:rPr>
              <a:t>revision </a:t>
            </a:r>
            <a:r>
              <a:rPr sz="2400" b="1" spc="-5" dirty="0">
                <a:latin typeface="Cambria"/>
                <a:cs typeface="Cambria"/>
              </a:rPr>
              <a:t>of the </a:t>
            </a:r>
            <a:r>
              <a:rPr sz="2400" b="1" spc="-10" dirty="0">
                <a:latin typeface="Cambria"/>
                <a:cs typeface="Cambria"/>
              </a:rPr>
              <a:t>care</a:t>
            </a:r>
            <a:r>
              <a:rPr sz="2400" b="1" spc="-5" dirty="0">
                <a:latin typeface="Cambria"/>
                <a:cs typeface="Cambria"/>
              </a:rPr>
              <a:t> </a:t>
            </a:r>
            <a:r>
              <a:rPr sz="2400" b="1" spc="-10" dirty="0">
                <a:latin typeface="Cambria"/>
                <a:cs typeface="Cambria"/>
              </a:rPr>
              <a:t>plan</a:t>
            </a:r>
            <a:endParaRPr sz="240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mbria"/>
                <a:cs typeface="Cambria"/>
              </a:rPr>
              <a:t>It </a:t>
            </a:r>
            <a:r>
              <a:rPr sz="2400" b="1" spc="-5" dirty="0">
                <a:latin typeface="Cambria"/>
                <a:cs typeface="Cambria"/>
              </a:rPr>
              <a:t>is </a:t>
            </a:r>
            <a:r>
              <a:rPr sz="2400" b="1" spc="-20" dirty="0">
                <a:latin typeface="Cambria"/>
                <a:cs typeface="Cambria"/>
              </a:rPr>
              <a:t>universally </a:t>
            </a:r>
            <a:r>
              <a:rPr sz="2400" b="1" spc="-5" dirty="0">
                <a:latin typeface="Cambria"/>
                <a:cs typeface="Cambria"/>
              </a:rPr>
              <a:t>applicable</a:t>
            </a:r>
            <a:endParaRPr sz="24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7567" y="1187196"/>
            <a:ext cx="4482188" cy="3445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95094" y="684402"/>
            <a:ext cx="4561967" cy="51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3589" y="787780"/>
            <a:ext cx="133985" cy="209550"/>
          </a:xfrm>
          <a:custGeom>
            <a:avLst/>
            <a:gdLst/>
            <a:ahLst/>
            <a:cxnLst/>
            <a:rect l="l" t="t" r="r" b="b"/>
            <a:pathLst>
              <a:path w="133985" h="209550">
                <a:moveTo>
                  <a:pt x="74422" y="0"/>
                </a:moveTo>
                <a:lnTo>
                  <a:pt x="0" y="209423"/>
                </a:lnTo>
                <a:lnTo>
                  <a:pt x="133985" y="209423"/>
                </a:lnTo>
                <a:lnTo>
                  <a:pt x="7442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9165" y="690244"/>
            <a:ext cx="438150" cy="508000"/>
          </a:xfrm>
          <a:custGeom>
            <a:avLst/>
            <a:gdLst/>
            <a:ahLst/>
            <a:cxnLst/>
            <a:rect l="l" t="t" r="r" b="b"/>
            <a:pathLst>
              <a:path w="438150" h="508000">
                <a:moveTo>
                  <a:pt x="0" y="0"/>
                </a:moveTo>
                <a:lnTo>
                  <a:pt x="437896" y="0"/>
                </a:lnTo>
                <a:lnTo>
                  <a:pt x="437896" y="130682"/>
                </a:lnTo>
                <a:lnTo>
                  <a:pt x="386842" y="130682"/>
                </a:lnTo>
                <a:lnTo>
                  <a:pt x="383508" y="118850"/>
                </a:lnTo>
                <a:lnTo>
                  <a:pt x="380555" y="108696"/>
                </a:lnTo>
                <a:lnTo>
                  <a:pt x="366649" y="73151"/>
                </a:lnTo>
                <a:lnTo>
                  <a:pt x="334645" y="46354"/>
                </a:lnTo>
                <a:lnTo>
                  <a:pt x="313689" y="43560"/>
                </a:lnTo>
                <a:lnTo>
                  <a:pt x="303530" y="43560"/>
                </a:lnTo>
                <a:lnTo>
                  <a:pt x="276733" y="43560"/>
                </a:lnTo>
                <a:lnTo>
                  <a:pt x="276733" y="414527"/>
                </a:lnTo>
                <a:lnTo>
                  <a:pt x="276804" y="423818"/>
                </a:lnTo>
                <a:lnTo>
                  <a:pt x="283972" y="465327"/>
                </a:lnTo>
                <a:lnTo>
                  <a:pt x="321818" y="483362"/>
                </a:lnTo>
                <a:lnTo>
                  <a:pt x="321818" y="508000"/>
                </a:lnTo>
                <a:lnTo>
                  <a:pt x="116459" y="508000"/>
                </a:lnTo>
                <a:lnTo>
                  <a:pt x="116459" y="483362"/>
                </a:lnTo>
                <a:lnTo>
                  <a:pt x="123862" y="481933"/>
                </a:lnTo>
                <a:lnTo>
                  <a:pt x="130444" y="480313"/>
                </a:lnTo>
                <a:lnTo>
                  <a:pt x="154686" y="464438"/>
                </a:lnTo>
                <a:lnTo>
                  <a:pt x="157734" y="459231"/>
                </a:lnTo>
                <a:lnTo>
                  <a:pt x="161417" y="414527"/>
                </a:lnTo>
                <a:lnTo>
                  <a:pt x="161417" y="43560"/>
                </a:lnTo>
                <a:lnTo>
                  <a:pt x="131318" y="43560"/>
                </a:lnTo>
                <a:lnTo>
                  <a:pt x="120816" y="43892"/>
                </a:lnTo>
                <a:lnTo>
                  <a:pt x="81025" y="59983"/>
                </a:lnTo>
                <a:lnTo>
                  <a:pt x="61340" y="95122"/>
                </a:lnTo>
                <a:lnTo>
                  <a:pt x="50926" y="130682"/>
                </a:lnTo>
                <a:lnTo>
                  <a:pt x="0" y="13068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11038" y="690244"/>
            <a:ext cx="452120" cy="508000"/>
          </a:xfrm>
          <a:custGeom>
            <a:avLst/>
            <a:gdLst/>
            <a:ahLst/>
            <a:cxnLst/>
            <a:rect l="l" t="t" r="r" b="b"/>
            <a:pathLst>
              <a:path w="452120" h="508000">
                <a:moveTo>
                  <a:pt x="0" y="0"/>
                </a:moveTo>
                <a:lnTo>
                  <a:pt x="150622" y="0"/>
                </a:lnTo>
                <a:lnTo>
                  <a:pt x="282321" y="228853"/>
                </a:lnTo>
                <a:lnTo>
                  <a:pt x="304966" y="269841"/>
                </a:lnTo>
                <a:lnTo>
                  <a:pt x="323945" y="305470"/>
                </a:lnTo>
                <a:lnTo>
                  <a:pt x="341471" y="340244"/>
                </a:lnTo>
                <a:lnTo>
                  <a:pt x="349376" y="356869"/>
                </a:lnTo>
                <a:lnTo>
                  <a:pt x="355346" y="356869"/>
                </a:lnTo>
                <a:lnTo>
                  <a:pt x="353512" y="311366"/>
                </a:lnTo>
                <a:lnTo>
                  <a:pt x="352202" y="263826"/>
                </a:lnTo>
                <a:lnTo>
                  <a:pt x="351416" y="214262"/>
                </a:lnTo>
                <a:lnTo>
                  <a:pt x="351154" y="162687"/>
                </a:lnTo>
                <a:lnTo>
                  <a:pt x="351154" y="93471"/>
                </a:lnTo>
                <a:lnTo>
                  <a:pt x="351037" y="82208"/>
                </a:lnTo>
                <a:lnTo>
                  <a:pt x="343535" y="42163"/>
                </a:lnTo>
                <a:lnTo>
                  <a:pt x="340995" y="38353"/>
                </a:lnTo>
                <a:lnTo>
                  <a:pt x="311403" y="24637"/>
                </a:lnTo>
                <a:lnTo>
                  <a:pt x="311403" y="0"/>
                </a:lnTo>
                <a:lnTo>
                  <a:pt x="451992" y="0"/>
                </a:lnTo>
                <a:lnTo>
                  <a:pt x="451992" y="24637"/>
                </a:lnTo>
                <a:lnTo>
                  <a:pt x="442087" y="27812"/>
                </a:lnTo>
                <a:lnTo>
                  <a:pt x="435101" y="30606"/>
                </a:lnTo>
                <a:lnTo>
                  <a:pt x="431038" y="32765"/>
                </a:lnTo>
                <a:lnTo>
                  <a:pt x="426974" y="35051"/>
                </a:lnTo>
                <a:lnTo>
                  <a:pt x="423417" y="37972"/>
                </a:lnTo>
                <a:lnTo>
                  <a:pt x="420624" y="41782"/>
                </a:lnTo>
                <a:lnTo>
                  <a:pt x="417702" y="45465"/>
                </a:lnTo>
                <a:lnTo>
                  <a:pt x="411861" y="93471"/>
                </a:lnTo>
                <a:lnTo>
                  <a:pt x="411861" y="508000"/>
                </a:lnTo>
                <a:lnTo>
                  <a:pt x="317373" y="508000"/>
                </a:lnTo>
                <a:lnTo>
                  <a:pt x="149860" y="218439"/>
                </a:lnTo>
                <a:lnTo>
                  <a:pt x="120538" y="166004"/>
                </a:lnTo>
                <a:lnTo>
                  <a:pt x="100075" y="126237"/>
                </a:lnTo>
                <a:lnTo>
                  <a:pt x="96647" y="126237"/>
                </a:lnTo>
                <a:lnTo>
                  <a:pt x="98313" y="166792"/>
                </a:lnTo>
                <a:lnTo>
                  <a:pt x="99504" y="208454"/>
                </a:lnTo>
                <a:lnTo>
                  <a:pt x="100218" y="251235"/>
                </a:lnTo>
                <a:lnTo>
                  <a:pt x="100457" y="295147"/>
                </a:lnTo>
                <a:lnTo>
                  <a:pt x="100457" y="414908"/>
                </a:lnTo>
                <a:lnTo>
                  <a:pt x="100625" y="427843"/>
                </a:lnTo>
                <a:lnTo>
                  <a:pt x="108458" y="467359"/>
                </a:lnTo>
                <a:lnTo>
                  <a:pt x="140588" y="483362"/>
                </a:lnTo>
                <a:lnTo>
                  <a:pt x="140588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44" y="480949"/>
                </a:lnTo>
                <a:lnTo>
                  <a:pt x="16383" y="478154"/>
                </a:lnTo>
                <a:lnTo>
                  <a:pt x="38608" y="443991"/>
                </a:lnTo>
                <a:lnTo>
                  <a:pt x="39750" y="414908"/>
                </a:lnTo>
                <a:lnTo>
                  <a:pt x="39750" y="93090"/>
                </a:lnTo>
                <a:lnTo>
                  <a:pt x="37337" y="54609"/>
                </a:lnTo>
                <a:lnTo>
                  <a:pt x="9070" y="2733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73141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79" h="508000">
                <a:moveTo>
                  <a:pt x="0" y="0"/>
                </a:moveTo>
                <a:lnTo>
                  <a:pt x="369188" y="0"/>
                </a:lnTo>
                <a:lnTo>
                  <a:pt x="369188" y="118363"/>
                </a:lnTo>
                <a:lnTo>
                  <a:pt x="318135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626" y="54752"/>
                </a:lnTo>
                <a:lnTo>
                  <a:pt x="236347" y="43560"/>
                </a:lnTo>
                <a:lnTo>
                  <a:pt x="155194" y="43560"/>
                </a:lnTo>
                <a:lnTo>
                  <a:pt x="155194" y="222250"/>
                </a:lnTo>
                <a:lnTo>
                  <a:pt x="204343" y="222250"/>
                </a:lnTo>
                <a:lnTo>
                  <a:pt x="241300" y="209295"/>
                </a:lnTo>
                <a:lnTo>
                  <a:pt x="257175" y="168655"/>
                </a:lnTo>
                <a:lnTo>
                  <a:pt x="299212" y="168655"/>
                </a:lnTo>
                <a:lnTo>
                  <a:pt x="299212" y="319658"/>
                </a:lnTo>
                <a:lnTo>
                  <a:pt x="257175" y="319658"/>
                </a:lnTo>
                <a:lnTo>
                  <a:pt x="254511" y="309518"/>
                </a:lnTo>
                <a:lnTo>
                  <a:pt x="251682" y="300640"/>
                </a:lnTo>
                <a:lnTo>
                  <a:pt x="225649" y="268416"/>
                </a:lnTo>
                <a:lnTo>
                  <a:pt x="204343" y="265683"/>
                </a:lnTo>
                <a:lnTo>
                  <a:pt x="155194" y="265683"/>
                </a:lnTo>
                <a:lnTo>
                  <a:pt x="155194" y="464438"/>
                </a:lnTo>
                <a:lnTo>
                  <a:pt x="235966" y="464438"/>
                </a:lnTo>
                <a:lnTo>
                  <a:pt x="244602" y="464438"/>
                </a:lnTo>
                <a:lnTo>
                  <a:pt x="273938" y="456945"/>
                </a:lnTo>
                <a:lnTo>
                  <a:pt x="278638" y="454278"/>
                </a:lnTo>
                <a:lnTo>
                  <a:pt x="298958" y="430529"/>
                </a:lnTo>
                <a:lnTo>
                  <a:pt x="302387" y="425068"/>
                </a:lnTo>
                <a:lnTo>
                  <a:pt x="318662" y="383204"/>
                </a:lnTo>
                <a:lnTo>
                  <a:pt x="321945" y="372109"/>
                </a:lnTo>
                <a:lnTo>
                  <a:pt x="372872" y="372109"/>
                </a:lnTo>
                <a:lnTo>
                  <a:pt x="365760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1" y="480949"/>
                </a:lnTo>
                <a:lnTo>
                  <a:pt x="16510" y="478281"/>
                </a:lnTo>
                <a:lnTo>
                  <a:pt x="21844" y="475360"/>
                </a:lnTo>
                <a:lnTo>
                  <a:pt x="27178" y="472566"/>
                </a:lnTo>
                <a:lnTo>
                  <a:pt x="31115" y="468502"/>
                </a:lnTo>
                <a:lnTo>
                  <a:pt x="39592" y="430895"/>
                </a:lnTo>
                <a:lnTo>
                  <a:pt x="39878" y="414527"/>
                </a:lnTo>
                <a:lnTo>
                  <a:pt x="39878" y="93852"/>
                </a:lnTo>
                <a:lnTo>
                  <a:pt x="36703" y="50037"/>
                </a:lnTo>
                <a:lnTo>
                  <a:pt x="22225" y="33019"/>
                </a:lnTo>
                <a:lnTo>
                  <a:pt x="16891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27473" y="690244"/>
            <a:ext cx="574040" cy="508000"/>
          </a:xfrm>
          <a:custGeom>
            <a:avLst/>
            <a:gdLst/>
            <a:ahLst/>
            <a:cxnLst/>
            <a:rect l="l" t="t" r="r" b="b"/>
            <a:pathLst>
              <a:path w="574039" h="508000">
                <a:moveTo>
                  <a:pt x="0" y="0"/>
                </a:moveTo>
                <a:lnTo>
                  <a:pt x="184912" y="0"/>
                </a:lnTo>
                <a:lnTo>
                  <a:pt x="287909" y="305562"/>
                </a:lnTo>
                <a:lnTo>
                  <a:pt x="399541" y="0"/>
                </a:lnTo>
                <a:lnTo>
                  <a:pt x="574039" y="0"/>
                </a:lnTo>
                <a:lnTo>
                  <a:pt x="574039" y="24637"/>
                </a:lnTo>
                <a:lnTo>
                  <a:pt x="564995" y="27469"/>
                </a:lnTo>
                <a:lnTo>
                  <a:pt x="557498" y="30432"/>
                </a:lnTo>
                <a:lnTo>
                  <a:pt x="535352" y="69373"/>
                </a:lnTo>
                <a:lnTo>
                  <a:pt x="534670" y="93090"/>
                </a:lnTo>
                <a:lnTo>
                  <a:pt x="534670" y="414908"/>
                </a:lnTo>
                <a:lnTo>
                  <a:pt x="538352" y="459613"/>
                </a:lnTo>
                <a:lnTo>
                  <a:pt x="574039" y="483362"/>
                </a:lnTo>
                <a:lnTo>
                  <a:pt x="574039" y="508000"/>
                </a:lnTo>
                <a:lnTo>
                  <a:pt x="383159" y="508000"/>
                </a:lnTo>
                <a:lnTo>
                  <a:pt x="383159" y="483362"/>
                </a:lnTo>
                <a:lnTo>
                  <a:pt x="394080" y="480440"/>
                </a:lnTo>
                <a:lnTo>
                  <a:pt x="401700" y="477774"/>
                </a:lnTo>
                <a:lnTo>
                  <a:pt x="421691" y="444061"/>
                </a:lnTo>
                <a:lnTo>
                  <a:pt x="422655" y="414146"/>
                </a:lnTo>
                <a:lnTo>
                  <a:pt x="422655" y="231901"/>
                </a:lnTo>
                <a:lnTo>
                  <a:pt x="422727" y="216110"/>
                </a:lnTo>
                <a:lnTo>
                  <a:pt x="423799" y="160781"/>
                </a:lnTo>
                <a:lnTo>
                  <a:pt x="425388" y="112793"/>
                </a:lnTo>
                <a:lnTo>
                  <a:pt x="425958" y="102742"/>
                </a:lnTo>
                <a:lnTo>
                  <a:pt x="418211" y="102742"/>
                </a:lnTo>
                <a:lnTo>
                  <a:pt x="405641" y="140521"/>
                </a:lnTo>
                <a:lnTo>
                  <a:pt x="389889" y="183133"/>
                </a:lnTo>
                <a:lnTo>
                  <a:pt x="290195" y="451738"/>
                </a:lnTo>
                <a:lnTo>
                  <a:pt x="224662" y="451738"/>
                </a:lnTo>
                <a:lnTo>
                  <a:pt x="119761" y="149987"/>
                </a:lnTo>
                <a:lnTo>
                  <a:pt x="115236" y="137171"/>
                </a:lnTo>
                <a:lnTo>
                  <a:pt x="110998" y="124428"/>
                </a:lnTo>
                <a:lnTo>
                  <a:pt x="107045" y="111732"/>
                </a:lnTo>
                <a:lnTo>
                  <a:pt x="103377" y="99059"/>
                </a:lnTo>
                <a:lnTo>
                  <a:pt x="96647" y="99059"/>
                </a:lnTo>
                <a:lnTo>
                  <a:pt x="98313" y="131133"/>
                </a:lnTo>
                <a:lnTo>
                  <a:pt x="99504" y="166004"/>
                </a:lnTo>
                <a:lnTo>
                  <a:pt x="100218" y="203662"/>
                </a:lnTo>
                <a:lnTo>
                  <a:pt x="100456" y="244093"/>
                </a:lnTo>
                <a:lnTo>
                  <a:pt x="100456" y="415289"/>
                </a:lnTo>
                <a:lnTo>
                  <a:pt x="100621" y="428033"/>
                </a:lnTo>
                <a:lnTo>
                  <a:pt x="108203" y="466725"/>
                </a:lnTo>
                <a:lnTo>
                  <a:pt x="140588" y="483362"/>
                </a:lnTo>
                <a:lnTo>
                  <a:pt x="140588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143" y="480949"/>
                </a:lnTo>
                <a:lnTo>
                  <a:pt x="16383" y="478154"/>
                </a:lnTo>
                <a:lnTo>
                  <a:pt x="21716" y="475233"/>
                </a:lnTo>
                <a:lnTo>
                  <a:pt x="27050" y="472185"/>
                </a:lnTo>
                <a:lnTo>
                  <a:pt x="31114" y="468249"/>
                </a:lnTo>
                <a:lnTo>
                  <a:pt x="33781" y="463295"/>
                </a:lnTo>
                <a:lnTo>
                  <a:pt x="36575" y="458342"/>
                </a:lnTo>
                <a:lnTo>
                  <a:pt x="39750" y="414908"/>
                </a:lnTo>
                <a:lnTo>
                  <a:pt x="39750" y="93090"/>
                </a:lnTo>
                <a:lnTo>
                  <a:pt x="37337" y="54355"/>
                </a:lnTo>
                <a:lnTo>
                  <a:pt x="9524" y="27638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04717" y="690244"/>
            <a:ext cx="373380" cy="508000"/>
          </a:xfrm>
          <a:custGeom>
            <a:avLst/>
            <a:gdLst/>
            <a:ahLst/>
            <a:cxnLst/>
            <a:rect l="l" t="t" r="r" b="b"/>
            <a:pathLst>
              <a:path w="373379" h="508000">
                <a:moveTo>
                  <a:pt x="0" y="0"/>
                </a:moveTo>
                <a:lnTo>
                  <a:pt x="369189" y="0"/>
                </a:lnTo>
                <a:lnTo>
                  <a:pt x="369189" y="118363"/>
                </a:lnTo>
                <a:lnTo>
                  <a:pt x="318134" y="118363"/>
                </a:lnTo>
                <a:lnTo>
                  <a:pt x="312255" y="102151"/>
                </a:lnTo>
                <a:lnTo>
                  <a:pt x="306816" y="88773"/>
                </a:lnTo>
                <a:lnTo>
                  <a:pt x="282626" y="54752"/>
                </a:lnTo>
                <a:lnTo>
                  <a:pt x="236346" y="43560"/>
                </a:lnTo>
                <a:lnTo>
                  <a:pt x="155194" y="43560"/>
                </a:lnTo>
                <a:lnTo>
                  <a:pt x="155194" y="222250"/>
                </a:lnTo>
                <a:lnTo>
                  <a:pt x="204343" y="222250"/>
                </a:lnTo>
                <a:lnTo>
                  <a:pt x="241299" y="209295"/>
                </a:lnTo>
                <a:lnTo>
                  <a:pt x="257174" y="168655"/>
                </a:lnTo>
                <a:lnTo>
                  <a:pt x="299211" y="168655"/>
                </a:lnTo>
                <a:lnTo>
                  <a:pt x="299211" y="319658"/>
                </a:lnTo>
                <a:lnTo>
                  <a:pt x="257174" y="319658"/>
                </a:lnTo>
                <a:lnTo>
                  <a:pt x="254511" y="309518"/>
                </a:lnTo>
                <a:lnTo>
                  <a:pt x="251682" y="300640"/>
                </a:lnTo>
                <a:lnTo>
                  <a:pt x="225649" y="268416"/>
                </a:lnTo>
                <a:lnTo>
                  <a:pt x="204343" y="265683"/>
                </a:lnTo>
                <a:lnTo>
                  <a:pt x="155194" y="265683"/>
                </a:lnTo>
                <a:lnTo>
                  <a:pt x="155194" y="464438"/>
                </a:lnTo>
                <a:lnTo>
                  <a:pt x="235966" y="464438"/>
                </a:lnTo>
                <a:lnTo>
                  <a:pt x="244602" y="464438"/>
                </a:lnTo>
                <a:lnTo>
                  <a:pt x="273939" y="456945"/>
                </a:lnTo>
                <a:lnTo>
                  <a:pt x="278637" y="454278"/>
                </a:lnTo>
                <a:lnTo>
                  <a:pt x="298957" y="430529"/>
                </a:lnTo>
                <a:lnTo>
                  <a:pt x="302386" y="425068"/>
                </a:lnTo>
                <a:lnTo>
                  <a:pt x="318662" y="383204"/>
                </a:lnTo>
                <a:lnTo>
                  <a:pt x="321944" y="372109"/>
                </a:lnTo>
                <a:lnTo>
                  <a:pt x="372871" y="372109"/>
                </a:lnTo>
                <a:lnTo>
                  <a:pt x="365759" y="508000"/>
                </a:lnTo>
                <a:lnTo>
                  <a:pt x="0" y="508000"/>
                </a:lnTo>
                <a:lnTo>
                  <a:pt x="0" y="483362"/>
                </a:lnTo>
                <a:lnTo>
                  <a:pt x="9270" y="480949"/>
                </a:lnTo>
                <a:lnTo>
                  <a:pt x="16509" y="478281"/>
                </a:lnTo>
                <a:lnTo>
                  <a:pt x="21843" y="475360"/>
                </a:lnTo>
                <a:lnTo>
                  <a:pt x="27177" y="472566"/>
                </a:lnTo>
                <a:lnTo>
                  <a:pt x="31114" y="468502"/>
                </a:lnTo>
                <a:lnTo>
                  <a:pt x="39592" y="430895"/>
                </a:lnTo>
                <a:lnTo>
                  <a:pt x="39877" y="414527"/>
                </a:lnTo>
                <a:lnTo>
                  <a:pt x="39877" y="93852"/>
                </a:lnTo>
                <a:lnTo>
                  <a:pt x="36702" y="50037"/>
                </a:lnTo>
                <a:lnTo>
                  <a:pt x="22225" y="33019"/>
                </a:lnTo>
                <a:lnTo>
                  <a:pt x="16890" y="29844"/>
                </a:lnTo>
                <a:lnTo>
                  <a:pt x="9525" y="27050"/>
                </a:lnTo>
                <a:lnTo>
                  <a:pt x="0" y="24637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95094" y="687705"/>
            <a:ext cx="492125" cy="510540"/>
          </a:xfrm>
          <a:custGeom>
            <a:avLst/>
            <a:gdLst/>
            <a:ahLst/>
            <a:cxnLst/>
            <a:rect l="l" t="t" r="r" b="b"/>
            <a:pathLst>
              <a:path w="492125" h="510540">
                <a:moveTo>
                  <a:pt x="216535" y="0"/>
                </a:moveTo>
                <a:lnTo>
                  <a:pt x="315849" y="0"/>
                </a:lnTo>
                <a:lnTo>
                  <a:pt x="438657" y="416687"/>
                </a:lnTo>
                <a:lnTo>
                  <a:pt x="442587" y="429664"/>
                </a:lnTo>
                <a:lnTo>
                  <a:pt x="461010" y="470535"/>
                </a:lnTo>
                <a:lnTo>
                  <a:pt x="491870" y="485902"/>
                </a:lnTo>
                <a:lnTo>
                  <a:pt x="491870" y="510540"/>
                </a:lnTo>
                <a:lnTo>
                  <a:pt x="286512" y="510540"/>
                </a:lnTo>
                <a:lnTo>
                  <a:pt x="286512" y="485902"/>
                </a:lnTo>
                <a:lnTo>
                  <a:pt x="295513" y="484376"/>
                </a:lnTo>
                <a:lnTo>
                  <a:pt x="303275" y="482076"/>
                </a:lnTo>
                <a:lnTo>
                  <a:pt x="324357" y="450977"/>
                </a:lnTo>
                <a:lnTo>
                  <a:pt x="324211" y="445021"/>
                </a:lnTo>
                <a:lnTo>
                  <a:pt x="316049" y="399873"/>
                </a:lnTo>
                <a:lnTo>
                  <a:pt x="303275" y="353060"/>
                </a:lnTo>
                <a:lnTo>
                  <a:pt x="144399" y="353060"/>
                </a:lnTo>
                <a:lnTo>
                  <a:pt x="129605" y="395855"/>
                </a:lnTo>
                <a:lnTo>
                  <a:pt x="120354" y="439146"/>
                </a:lnTo>
                <a:lnTo>
                  <a:pt x="120142" y="446913"/>
                </a:lnTo>
                <a:lnTo>
                  <a:pt x="122568" y="462988"/>
                </a:lnTo>
                <a:lnTo>
                  <a:pt x="129841" y="474837"/>
                </a:lnTo>
                <a:lnTo>
                  <a:pt x="141948" y="482471"/>
                </a:lnTo>
                <a:lnTo>
                  <a:pt x="158876" y="485902"/>
                </a:lnTo>
                <a:lnTo>
                  <a:pt x="158876" y="510540"/>
                </a:lnTo>
                <a:lnTo>
                  <a:pt x="0" y="510540"/>
                </a:lnTo>
                <a:lnTo>
                  <a:pt x="0" y="485902"/>
                </a:lnTo>
                <a:lnTo>
                  <a:pt x="6663" y="484733"/>
                </a:lnTo>
                <a:lnTo>
                  <a:pt x="12922" y="482742"/>
                </a:lnTo>
                <a:lnTo>
                  <a:pt x="43180" y="453898"/>
                </a:lnTo>
                <a:lnTo>
                  <a:pt x="61341" y="413385"/>
                </a:lnTo>
                <a:lnTo>
                  <a:pt x="21653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2377" y="684402"/>
            <a:ext cx="333375" cy="520065"/>
          </a:xfrm>
          <a:custGeom>
            <a:avLst/>
            <a:gdLst/>
            <a:ahLst/>
            <a:cxnLst/>
            <a:rect l="l" t="t" r="r" b="b"/>
            <a:pathLst>
              <a:path w="333375" h="520065">
                <a:moveTo>
                  <a:pt x="195707" y="0"/>
                </a:moveTo>
                <a:lnTo>
                  <a:pt x="243712" y="1928"/>
                </a:lnTo>
                <a:lnTo>
                  <a:pt x="291274" y="8382"/>
                </a:lnTo>
                <a:lnTo>
                  <a:pt x="327787" y="16001"/>
                </a:lnTo>
                <a:lnTo>
                  <a:pt x="327787" y="123825"/>
                </a:lnTo>
                <a:lnTo>
                  <a:pt x="276860" y="123825"/>
                </a:lnTo>
                <a:lnTo>
                  <a:pt x="273095" y="109898"/>
                </a:lnTo>
                <a:lnTo>
                  <a:pt x="268843" y="97472"/>
                </a:lnTo>
                <a:lnTo>
                  <a:pt x="246507" y="62166"/>
                </a:lnTo>
                <a:lnTo>
                  <a:pt x="202070" y="43955"/>
                </a:lnTo>
                <a:lnTo>
                  <a:pt x="190119" y="43434"/>
                </a:lnTo>
                <a:lnTo>
                  <a:pt x="179812" y="43908"/>
                </a:lnTo>
                <a:lnTo>
                  <a:pt x="137255" y="60166"/>
                </a:lnTo>
                <a:lnTo>
                  <a:pt x="116695" y="98563"/>
                </a:lnTo>
                <a:lnTo>
                  <a:pt x="116077" y="108585"/>
                </a:lnTo>
                <a:lnTo>
                  <a:pt x="116601" y="118993"/>
                </a:lnTo>
                <a:lnTo>
                  <a:pt x="135699" y="161671"/>
                </a:lnTo>
                <a:lnTo>
                  <a:pt x="176768" y="193024"/>
                </a:lnTo>
                <a:lnTo>
                  <a:pt x="209931" y="211327"/>
                </a:lnTo>
                <a:lnTo>
                  <a:pt x="231576" y="223164"/>
                </a:lnTo>
                <a:lnTo>
                  <a:pt x="267581" y="246457"/>
                </a:lnTo>
                <a:lnTo>
                  <a:pt x="304673" y="281844"/>
                </a:lnTo>
                <a:lnTo>
                  <a:pt x="326028" y="321901"/>
                </a:lnTo>
                <a:lnTo>
                  <a:pt x="332994" y="370586"/>
                </a:lnTo>
                <a:lnTo>
                  <a:pt x="331680" y="392685"/>
                </a:lnTo>
                <a:lnTo>
                  <a:pt x="321099" y="432361"/>
                </a:lnTo>
                <a:lnTo>
                  <a:pt x="299997" y="465841"/>
                </a:lnTo>
                <a:lnTo>
                  <a:pt x="269136" y="491698"/>
                </a:lnTo>
                <a:lnTo>
                  <a:pt x="228988" y="509557"/>
                </a:lnTo>
                <a:lnTo>
                  <a:pt x="182125" y="518562"/>
                </a:lnTo>
                <a:lnTo>
                  <a:pt x="156337" y="519684"/>
                </a:lnTo>
                <a:lnTo>
                  <a:pt x="137169" y="519422"/>
                </a:lnTo>
                <a:lnTo>
                  <a:pt x="97597" y="517326"/>
                </a:lnTo>
                <a:lnTo>
                  <a:pt x="56971" y="513083"/>
                </a:lnTo>
                <a:lnTo>
                  <a:pt x="18387" y="506884"/>
                </a:lnTo>
                <a:lnTo>
                  <a:pt x="0" y="503047"/>
                </a:lnTo>
                <a:lnTo>
                  <a:pt x="0" y="388366"/>
                </a:lnTo>
                <a:lnTo>
                  <a:pt x="51053" y="388366"/>
                </a:lnTo>
                <a:lnTo>
                  <a:pt x="56485" y="409132"/>
                </a:lnTo>
                <a:lnTo>
                  <a:pt x="63452" y="427053"/>
                </a:lnTo>
                <a:lnTo>
                  <a:pt x="94237" y="463927"/>
                </a:lnTo>
                <a:lnTo>
                  <a:pt x="145923" y="476250"/>
                </a:lnTo>
                <a:lnTo>
                  <a:pt x="156610" y="475775"/>
                </a:lnTo>
                <a:lnTo>
                  <a:pt x="193627" y="464470"/>
                </a:lnTo>
                <a:lnTo>
                  <a:pt x="221376" y="426085"/>
                </a:lnTo>
                <a:lnTo>
                  <a:pt x="224027" y="403225"/>
                </a:lnTo>
                <a:lnTo>
                  <a:pt x="223502" y="392080"/>
                </a:lnTo>
                <a:lnTo>
                  <a:pt x="210569" y="354913"/>
                </a:lnTo>
                <a:lnTo>
                  <a:pt x="177526" y="323349"/>
                </a:lnTo>
                <a:lnTo>
                  <a:pt x="135127" y="298704"/>
                </a:lnTo>
                <a:lnTo>
                  <a:pt x="120931" y="291393"/>
                </a:lnTo>
                <a:lnTo>
                  <a:pt x="107473" y="283940"/>
                </a:lnTo>
                <a:lnTo>
                  <a:pt x="71389" y="260584"/>
                </a:lnTo>
                <a:lnTo>
                  <a:pt x="42672" y="234187"/>
                </a:lnTo>
                <a:lnTo>
                  <a:pt x="17018" y="193039"/>
                </a:lnTo>
                <a:lnTo>
                  <a:pt x="7874" y="142875"/>
                </a:lnTo>
                <a:lnTo>
                  <a:pt x="9282" y="120798"/>
                </a:lnTo>
                <a:lnTo>
                  <a:pt x="20625" y="81885"/>
                </a:lnTo>
                <a:lnTo>
                  <a:pt x="43205" y="49996"/>
                </a:lnTo>
                <a:lnTo>
                  <a:pt x="76023" y="25751"/>
                </a:lnTo>
                <a:lnTo>
                  <a:pt x="118554" y="9269"/>
                </a:lnTo>
                <a:lnTo>
                  <a:pt x="168275" y="1025"/>
                </a:lnTo>
                <a:lnTo>
                  <a:pt x="195707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40709" y="684402"/>
            <a:ext cx="333375" cy="520065"/>
          </a:xfrm>
          <a:custGeom>
            <a:avLst/>
            <a:gdLst/>
            <a:ahLst/>
            <a:cxnLst/>
            <a:rect l="l" t="t" r="r" b="b"/>
            <a:pathLst>
              <a:path w="333375" h="520065">
                <a:moveTo>
                  <a:pt x="195706" y="0"/>
                </a:moveTo>
                <a:lnTo>
                  <a:pt x="243712" y="1928"/>
                </a:lnTo>
                <a:lnTo>
                  <a:pt x="291274" y="8382"/>
                </a:lnTo>
                <a:lnTo>
                  <a:pt x="327787" y="16001"/>
                </a:lnTo>
                <a:lnTo>
                  <a:pt x="327787" y="123825"/>
                </a:lnTo>
                <a:lnTo>
                  <a:pt x="276860" y="123825"/>
                </a:lnTo>
                <a:lnTo>
                  <a:pt x="273095" y="109898"/>
                </a:lnTo>
                <a:lnTo>
                  <a:pt x="268843" y="97472"/>
                </a:lnTo>
                <a:lnTo>
                  <a:pt x="246507" y="62166"/>
                </a:lnTo>
                <a:lnTo>
                  <a:pt x="202070" y="43955"/>
                </a:lnTo>
                <a:lnTo>
                  <a:pt x="190118" y="43434"/>
                </a:lnTo>
                <a:lnTo>
                  <a:pt x="179812" y="43908"/>
                </a:lnTo>
                <a:lnTo>
                  <a:pt x="137255" y="60166"/>
                </a:lnTo>
                <a:lnTo>
                  <a:pt x="116695" y="98563"/>
                </a:lnTo>
                <a:lnTo>
                  <a:pt x="116077" y="108585"/>
                </a:lnTo>
                <a:lnTo>
                  <a:pt x="116601" y="118993"/>
                </a:lnTo>
                <a:lnTo>
                  <a:pt x="135699" y="161671"/>
                </a:lnTo>
                <a:lnTo>
                  <a:pt x="176768" y="193024"/>
                </a:lnTo>
                <a:lnTo>
                  <a:pt x="209930" y="211327"/>
                </a:lnTo>
                <a:lnTo>
                  <a:pt x="231576" y="223164"/>
                </a:lnTo>
                <a:lnTo>
                  <a:pt x="267581" y="246457"/>
                </a:lnTo>
                <a:lnTo>
                  <a:pt x="304673" y="281844"/>
                </a:lnTo>
                <a:lnTo>
                  <a:pt x="326028" y="321901"/>
                </a:lnTo>
                <a:lnTo>
                  <a:pt x="332993" y="370586"/>
                </a:lnTo>
                <a:lnTo>
                  <a:pt x="331680" y="392685"/>
                </a:lnTo>
                <a:lnTo>
                  <a:pt x="321099" y="432361"/>
                </a:lnTo>
                <a:lnTo>
                  <a:pt x="299997" y="465841"/>
                </a:lnTo>
                <a:lnTo>
                  <a:pt x="269136" y="491698"/>
                </a:lnTo>
                <a:lnTo>
                  <a:pt x="228988" y="509557"/>
                </a:lnTo>
                <a:lnTo>
                  <a:pt x="182125" y="518562"/>
                </a:lnTo>
                <a:lnTo>
                  <a:pt x="156337" y="519684"/>
                </a:lnTo>
                <a:lnTo>
                  <a:pt x="137169" y="519422"/>
                </a:lnTo>
                <a:lnTo>
                  <a:pt x="97597" y="517326"/>
                </a:lnTo>
                <a:lnTo>
                  <a:pt x="56971" y="513083"/>
                </a:lnTo>
                <a:lnTo>
                  <a:pt x="18387" y="506884"/>
                </a:lnTo>
                <a:lnTo>
                  <a:pt x="0" y="503047"/>
                </a:lnTo>
                <a:lnTo>
                  <a:pt x="0" y="388366"/>
                </a:lnTo>
                <a:lnTo>
                  <a:pt x="51053" y="388366"/>
                </a:lnTo>
                <a:lnTo>
                  <a:pt x="56485" y="409132"/>
                </a:lnTo>
                <a:lnTo>
                  <a:pt x="63452" y="427053"/>
                </a:lnTo>
                <a:lnTo>
                  <a:pt x="94237" y="463927"/>
                </a:lnTo>
                <a:lnTo>
                  <a:pt x="145923" y="476250"/>
                </a:lnTo>
                <a:lnTo>
                  <a:pt x="156610" y="475775"/>
                </a:lnTo>
                <a:lnTo>
                  <a:pt x="193627" y="464470"/>
                </a:lnTo>
                <a:lnTo>
                  <a:pt x="221376" y="426085"/>
                </a:lnTo>
                <a:lnTo>
                  <a:pt x="224027" y="403225"/>
                </a:lnTo>
                <a:lnTo>
                  <a:pt x="223502" y="392080"/>
                </a:lnTo>
                <a:lnTo>
                  <a:pt x="210569" y="354913"/>
                </a:lnTo>
                <a:lnTo>
                  <a:pt x="177526" y="323349"/>
                </a:lnTo>
                <a:lnTo>
                  <a:pt x="135127" y="298704"/>
                </a:lnTo>
                <a:lnTo>
                  <a:pt x="120931" y="291393"/>
                </a:lnTo>
                <a:lnTo>
                  <a:pt x="107473" y="283940"/>
                </a:lnTo>
                <a:lnTo>
                  <a:pt x="71389" y="260584"/>
                </a:lnTo>
                <a:lnTo>
                  <a:pt x="42671" y="234187"/>
                </a:lnTo>
                <a:lnTo>
                  <a:pt x="17017" y="193039"/>
                </a:lnTo>
                <a:lnTo>
                  <a:pt x="7874" y="142875"/>
                </a:lnTo>
                <a:lnTo>
                  <a:pt x="9282" y="120798"/>
                </a:lnTo>
                <a:lnTo>
                  <a:pt x="20625" y="81885"/>
                </a:lnTo>
                <a:lnTo>
                  <a:pt x="43205" y="49996"/>
                </a:lnTo>
                <a:lnTo>
                  <a:pt x="76023" y="25751"/>
                </a:lnTo>
                <a:lnTo>
                  <a:pt x="118554" y="9269"/>
                </a:lnTo>
                <a:lnTo>
                  <a:pt x="168274" y="1025"/>
                </a:lnTo>
                <a:lnTo>
                  <a:pt x="19570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08604" y="684402"/>
            <a:ext cx="333375" cy="520065"/>
          </a:xfrm>
          <a:custGeom>
            <a:avLst/>
            <a:gdLst/>
            <a:ahLst/>
            <a:cxnLst/>
            <a:rect l="l" t="t" r="r" b="b"/>
            <a:pathLst>
              <a:path w="333375" h="520065">
                <a:moveTo>
                  <a:pt x="195706" y="0"/>
                </a:moveTo>
                <a:lnTo>
                  <a:pt x="243712" y="1928"/>
                </a:lnTo>
                <a:lnTo>
                  <a:pt x="291274" y="8382"/>
                </a:lnTo>
                <a:lnTo>
                  <a:pt x="327787" y="16001"/>
                </a:lnTo>
                <a:lnTo>
                  <a:pt x="327787" y="123825"/>
                </a:lnTo>
                <a:lnTo>
                  <a:pt x="276859" y="123825"/>
                </a:lnTo>
                <a:lnTo>
                  <a:pt x="273095" y="109898"/>
                </a:lnTo>
                <a:lnTo>
                  <a:pt x="268843" y="97472"/>
                </a:lnTo>
                <a:lnTo>
                  <a:pt x="246506" y="62166"/>
                </a:lnTo>
                <a:lnTo>
                  <a:pt x="202070" y="43955"/>
                </a:lnTo>
                <a:lnTo>
                  <a:pt x="190119" y="43434"/>
                </a:lnTo>
                <a:lnTo>
                  <a:pt x="179812" y="43908"/>
                </a:lnTo>
                <a:lnTo>
                  <a:pt x="137255" y="60166"/>
                </a:lnTo>
                <a:lnTo>
                  <a:pt x="116695" y="98563"/>
                </a:lnTo>
                <a:lnTo>
                  <a:pt x="116077" y="108585"/>
                </a:lnTo>
                <a:lnTo>
                  <a:pt x="116601" y="118993"/>
                </a:lnTo>
                <a:lnTo>
                  <a:pt x="135699" y="161671"/>
                </a:lnTo>
                <a:lnTo>
                  <a:pt x="176768" y="193024"/>
                </a:lnTo>
                <a:lnTo>
                  <a:pt x="209931" y="211327"/>
                </a:lnTo>
                <a:lnTo>
                  <a:pt x="231576" y="223164"/>
                </a:lnTo>
                <a:lnTo>
                  <a:pt x="267581" y="246457"/>
                </a:lnTo>
                <a:lnTo>
                  <a:pt x="304673" y="281844"/>
                </a:lnTo>
                <a:lnTo>
                  <a:pt x="326028" y="321901"/>
                </a:lnTo>
                <a:lnTo>
                  <a:pt x="332994" y="370586"/>
                </a:lnTo>
                <a:lnTo>
                  <a:pt x="331680" y="392685"/>
                </a:lnTo>
                <a:lnTo>
                  <a:pt x="321099" y="432361"/>
                </a:lnTo>
                <a:lnTo>
                  <a:pt x="299997" y="465841"/>
                </a:lnTo>
                <a:lnTo>
                  <a:pt x="269136" y="491698"/>
                </a:lnTo>
                <a:lnTo>
                  <a:pt x="228988" y="509557"/>
                </a:lnTo>
                <a:lnTo>
                  <a:pt x="182125" y="518562"/>
                </a:lnTo>
                <a:lnTo>
                  <a:pt x="156337" y="519684"/>
                </a:lnTo>
                <a:lnTo>
                  <a:pt x="137169" y="519422"/>
                </a:lnTo>
                <a:lnTo>
                  <a:pt x="97597" y="517326"/>
                </a:lnTo>
                <a:lnTo>
                  <a:pt x="56971" y="513083"/>
                </a:lnTo>
                <a:lnTo>
                  <a:pt x="18387" y="506884"/>
                </a:lnTo>
                <a:lnTo>
                  <a:pt x="0" y="503047"/>
                </a:lnTo>
                <a:lnTo>
                  <a:pt x="0" y="388366"/>
                </a:lnTo>
                <a:lnTo>
                  <a:pt x="51053" y="388366"/>
                </a:lnTo>
                <a:lnTo>
                  <a:pt x="56485" y="409132"/>
                </a:lnTo>
                <a:lnTo>
                  <a:pt x="63452" y="427053"/>
                </a:lnTo>
                <a:lnTo>
                  <a:pt x="94237" y="463927"/>
                </a:lnTo>
                <a:lnTo>
                  <a:pt x="145922" y="476250"/>
                </a:lnTo>
                <a:lnTo>
                  <a:pt x="156610" y="475775"/>
                </a:lnTo>
                <a:lnTo>
                  <a:pt x="193627" y="464470"/>
                </a:lnTo>
                <a:lnTo>
                  <a:pt x="221376" y="426085"/>
                </a:lnTo>
                <a:lnTo>
                  <a:pt x="224027" y="403225"/>
                </a:lnTo>
                <a:lnTo>
                  <a:pt x="223502" y="392080"/>
                </a:lnTo>
                <a:lnTo>
                  <a:pt x="210569" y="354913"/>
                </a:lnTo>
                <a:lnTo>
                  <a:pt x="177526" y="323349"/>
                </a:lnTo>
                <a:lnTo>
                  <a:pt x="135127" y="298704"/>
                </a:lnTo>
                <a:lnTo>
                  <a:pt x="120931" y="291393"/>
                </a:lnTo>
                <a:lnTo>
                  <a:pt x="107473" y="283940"/>
                </a:lnTo>
                <a:lnTo>
                  <a:pt x="71389" y="260584"/>
                </a:lnTo>
                <a:lnTo>
                  <a:pt x="42671" y="234187"/>
                </a:lnTo>
                <a:lnTo>
                  <a:pt x="17018" y="193039"/>
                </a:lnTo>
                <a:lnTo>
                  <a:pt x="7874" y="142875"/>
                </a:lnTo>
                <a:lnTo>
                  <a:pt x="9282" y="120798"/>
                </a:lnTo>
                <a:lnTo>
                  <a:pt x="20625" y="81885"/>
                </a:lnTo>
                <a:lnTo>
                  <a:pt x="43205" y="49996"/>
                </a:lnTo>
                <a:lnTo>
                  <a:pt x="76023" y="25751"/>
                </a:lnTo>
                <a:lnTo>
                  <a:pt x="118554" y="9269"/>
                </a:lnTo>
                <a:lnTo>
                  <a:pt x="168275" y="1025"/>
                </a:lnTo>
                <a:lnTo>
                  <a:pt x="19570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6936" y="684402"/>
            <a:ext cx="333375" cy="520065"/>
          </a:xfrm>
          <a:custGeom>
            <a:avLst/>
            <a:gdLst/>
            <a:ahLst/>
            <a:cxnLst/>
            <a:rect l="l" t="t" r="r" b="b"/>
            <a:pathLst>
              <a:path w="333375" h="520065">
                <a:moveTo>
                  <a:pt x="195706" y="0"/>
                </a:moveTo>
                <a:lnTo>
                  <a:pt x="243712" y="1928"/>
                </a:lnTo>
                <a:lnTo>
                  <a:pt x="291274" y="8382"/>
                </a:lnTo>
                <a:lnTo>
                  <a:pt x="327787" y="16001"/>
                </a:lnTo>
                <a:lnTo>
                  <a:pt x="327787" y="123825"/>
                </a:lnTo>
                <a:lnTo>
                  <a:pt x="276860" y="123825"/>
                </a:lnTo>
                <a:lnTo>
                  <a:pt x="273095" y="109898"/>
                </a:lnTo>
                <a:lnTo>
                  <a:pt x="268843" y="97472"/>
                </a:lnTo>
                <a:lnTo>
                  <a:pt x="246506" y="62166"/>
                </a:lnTo>
                <a:lnTo>
                  <a:pt x="202070" y="43955"/>
                </a:lnTo>
                <a:lnTo>
                  <a:pt x="190119" y="43434"/>
                </a:lnTo>
                <a:lnTo>
                  <a:pt x="179812" y="43908"/>
                </a:lnTo>
                <a:lnTo>
                  <a:pt x="137255" y="60166"/>
                </a:lnTo>
                <a:lnTo>
                  <a:pt x="116695" y="98563"/>
                </a:lnTo>
                <a:lnTo>
                  <a:pt x="116077" y="108585"/>
                </a:lnTo>
                <a:lnTo>
                  <a:pt x="116601" y="118993"/>
                </a:lnTo>
                <a:lnTo>
                  <a:pt x="135699" y="161671"/>
                </a:lnTo>
                <a:lnTo>
                  <a:pt x="176768" y="193024"/>
                </a:lnTo>
                <a:lnTo>
                  <a:pt x="209931" y="211327"/>
                </a:lnTo>
                <a:lnTo>
                  <a:pt x="231576" y="223164"/>
                </a:lnTo>
                <a:lnTo>
                  <a:pt x="267581" y="246457"/>
                </a:lnTo>
                <a:lnTo>
                  <a:pt x="304673" y="281844"/>
                </a:lnTo>
                <a:lnTo>
                  <a:pt x="326028" y="321901"/>
                </a:lnTo>
                <a:lnTo>
                  <a:pt x="332994" y="370586"/>
                </a:lnTo>
                <a:lnTo>
                  <a:pt x="331680" y="392685"/>
                </a:lnTo>
                <a:lnTo>
                  <a:pt x="321099" y="432361"/>
                </a:lnTo>
                <a:lnTo>
                  <a:pt x="299997" y="465841"/>
                </a:lnTo>
                <a:lnTo>
                  <a:pt x="269136" y="491698"/>
                </a:lnTo>
                <a:lnTo>
                  <a:pt x="228988" y="509557"/>
                </a:lnTo>
                <a:lnTo>
                  <a:pt x="182125" y="518562"/>
                </a:lnTo>
                <a:lnTo>
                  <a:pt x="156337" y="519684"/>
                </a:lnTo>
                <a:lnTo>
                  <a:pt x="137169" y="519422"/>
                </a:lnTo>
                <a:lnTo>
                  <a:pt x="97597" y="517326"/>
                </a:lnTo>
                <a:lnTo>
                  <a:pt x="56971" y="513083"/>
                </a:lnTo>
                <a:lnTo>
                  <a:pt x="18387" y="506884"/>
                </a:lnTo>
                <a:lnTo>
                  <a:pt x="0" y="503047"/>
                </a:lnTo>
                <a:lnTo>
                  <a:pt x="0" y="388366"/>
                </a:lnTo>
                <a:lnTo>
                  <a:pt x="51054" y="388366"/>
                </a:lnTo>
                <a:lnTo>
                  <a:pt x="56485" y="409132"/>
                </a:lnTo>
                <a:lnTo>
                  <a:pt x="63452" y="427053"/>
                </a:lnTo>
                <a:lnTo>
                  <a:pt x="94237" y="463927"/>
                </a:lnTo>
                <a:lnTo>
                  <a:pt x="145923" y="476250"/>
                </a:lnTo>
                <a:lnTo>
                  <a:pt x="156610" y="475775"/>
                </a:lnTo>
                <a:lnTo>
                  <a:pt x="193627" y="464470"/>
                </a:lnTo>
                <a:lnTo>
                  <a:pt x="221376" y="426085"/>
                </a:lnTo>
                <a:lnTo>
                  <a:pt x="224027" y="403225"/>
                </a:lnTo>
                <a:lnTo>
                  <a:pt x="223502" y="392080"/>
                </a:lnTo>
                <a:lnTo>
                  <a:pt x="210569" y="354913"/>
                </a:lnTo>
                <a:lnTo>
                  <a:pt x="177526" y="323349"/>
                </a:lnTo>
                <a:lnTo>
                  <a:pt x="135127" y="298704"/>
                </a:lnTo>
                <a:lnTo>
                  <a:pt x="120931" y="291393"/>
                </a:lnTo>
                <a:lnTo>
                  <a:pt x="107473" y="283940"/>
                </a:lnTo>
                <a:lnTo>
                  <a:pt x="71389" y="260584"/>
                </a:lnTo>
                <a:lnTo>
                  <a:pt x="42671" y="234187"/>
                </a:lnTo>
                <a:lnTo>
                  <a:pt x="17018" y="193039"/>
                </a:lnTo>
                <a:lnTo>
                  <a:pt x="7874" y="142875"/>
                </a:lnTo>
                <a:lnTo>
                  <a:pt x="9282" y="120798"/>
                </a:lnTo>
                <a:lnTo>
                  <a:pt x="20625" y="81885"/>
                </a:lnTo>
                <a:lnTo>
                  <a:pt x="43205" y="49996"/>
                </a:lnTo>
                <a:lnTo>
                  <a:pt x="76023" y="25751"/>
                </a:lnTo>
                <a:lnTo>
                  <a:pt x="118554" y="9269"/>
                </a:lnTo>
                <a:lnTo>
                  <a:pt x="168275" y="1025"/>
                </a:lnTo>
                <a:lnTo>
                  <a:pt x="195706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1364" y="1780790"/>
            <a:ext cx="2321465" cy="45617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6" name="object 16"/>
          <p:cNvSpPr/>
          <p:nvPr/>
        </p:nvSpPr>
        <p:spPr>
          <a:xfrm>
            <a:off x="2525267" y="1755647"/>
            <a:ext cx="5692140" cy="4693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887217" y="1917649"/>
            <a:ext cx="4845685" cy="413829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 indent="1905" algn="ctr">
              <a:lnSpc>
                <a:spcPct val="87900"/>
              </a:lnSpc>
              <a:spcBef>
                <a:spcPts val="720"/>
              </a:spcBef>
            </a:pPr>
            <a:r>
              <a:rPr sz="4300" spc="-5" dirty="0">
                <a:latin typeface="Cambria"/>
                <a:cs typeface="Cambria"/>
              </a:rPr>
              <a:t>It is the </a:t>
            </a:r>
            <a:r>
              <a:rPr sz="4300" spc="-15" dirty="0">
                <a:latin typeface="Cambria"/>
                <a:cs typeface="Cambria"/>
              </a:rPr>
              <a:t>systematic  </a:t>
            </a:r>
            <a:r>
              <a:rPr sz="4300" spc="-10" dirty="0">
                <a:latin typeface="Cambria"/>
                <a:cs typeface="Cambria"/>
              </a:rPr>
              <a:t>and </a:t>
            </a:r>
            <a:r>
              <a:rPr sz="4300" spc="-5" dirty="0">
                <a:latin typeface="Cambria"/>
                <a:cs typeface="Cambria"/>
              </a:rPr>
              <a:t>continuous  collection of data </a:t>
            </a:r>
            <a:r>
              <a:rPr sz="4300" spc="-20" dirty="0">
                <a:latin typeface="Cambria"/>
                <a:cs typeface="Cambria"/>
              </a:rPr>
              <a:t>to  </a:t>
            </a:r>
            <a:r>
              <a:rPr sz="4300" spc="-10" dirty="0">
                <a:latin typeface="Cambria"/>
                <a:cs typeface="Cambria"/>
              </a:rPr>
              <a:t>determine </a:t>
            </a:r>
            <a:r>
              <a:rPr sz="4300" spc="-5" dirty="0">
                <a:latin typeface="Cambria"/>
                <a:cs typeface="Cambria"/>
              </a:rPr>
              <a:t>a</a:t>
            </a:r>
            <a:r>
              <a:rPr sz="4300" spc="-50" dirty="0">
                <a:latin typeface="Cambria"/>
                <a:cs typeface="Cambria"/>
              </a:rPr>
              <a:t> </a:t>
            </a:r>
            <a:r>
              <a:rPr sz="4300" spc="-5" dirty="0">
                <a:latin typeface="Cambria"/>
                <a:cs typeface="Cambria"/>
              </a:rPr>
              <a:t>patients  </a:t>
            </a:r>
            <a:r>
              <a:rPr sz="4300" spc="-15" dirty="0">
                <a:latin typeface="Cambria"/>
                <a:cs typeface="Cambria"/>
              </a:rPr>
              <a:t>current </a:t>
            </a:r>
            <a:r>
              <a:rPr sz="4300" spc="-5" dirty="0">
                <a:latin typeface="Cambria"/>
                <a:cs typeface="Cambria"/>
              </a:rPr>
              <a:t>and </a:t>
            </a:r>
            <a:r>
              <a:rPr sz="4300" spc="-10" dirty="0">
                <a:latin typeface="Cambria"/>
                <a:cs typeface="Cambria"/>
              </a:rPr>
              <a:t>past  </a:t>
            </a:r>
            <a:r>
              <a:rPr sz="4300" spc="-5" dirty="0">
                <a:latin typeface="Cambria"/>
                <a:cs typeface="Cambria"/>
              </a:rPr>
              <a:t>health status </a:t>
            </a:r>
            <a:r>
              <a:rPr sz="4300" spc="-10" dirty="0">
                <a:latin typeface="Cambria"/>
                <a:cs typeface="Cambria"/>
              </a:rPr>
              <a:t>and  </a:t>
            </a:r>
            <a:r>
              <a:rPr sz="4300" spc="-5" dirty="0">
                <a:latin typeface="Cambria"/>
                <a:cs typeface="Cambria"/>
              </a:rPr>
              <a:t>functional</a:t>
            </a:r>
            <a:r>
              <a:rPr sz="4300" spc="15" dirty="0">
                <a:latin typeface="Cambria"/>
                <a:cs typeface="Cambria"/>
              </a:rPr>
              <a:t> </a:t>
            </a:r>
            <a:r>
              <a:rPr sz="4300" spc="-5" dirty="0">
                <a:latin typeface="Cambria"/>
                <a:cs typeface="Cambria"/>
              </a:rPr>
              <a:t>status</a:t>
            </a:r>
            <a:endParaRPr sz="43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02202" y="1295401"/>
            <a:ext cx="2339594" cy="307777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DE </a:t>
            </a:r>
            <a:r>
              <a:rPr lang="en-IN" dirty="0" smtClean="0">
                <a:latin typeface="Arial Rounded MT Bold" panose="020F0704030504030204" pitchFamily="34" charset="0"/>
              </a:rPr>
              <a:t>DE</a:t>
            </a:r>
            <a:r>
              <a:rPr lang="en-IN" dirty="0" smtClean="0"/>
              <a:t>DEFIDE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332090820"/>
              </p:ext>
            </p:extLst>
          </p:nvPr>
        </p:nvGraphicFramePr>
        <p:xfrm>
          <a:off x="228601" y="609600"/>
          <a:ext cx="8382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40940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569000668"/>
              </p:ext>
            </p:extLst>
          </p:nvPr>
        </p:nvGraphicFramePr>
        <p:xfrm>
          <a:off x="533400" y="533400"/>
          <a:ext cx="81534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4942794"/>
            <a:ext cx="1493610" cy="1610405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/>
          <p:cNvSpPr txBox="1"/>
          <p:nvPr/>
        </p:nvSpPr>
        <p:spPr>
          <a:xfrm>
            <a:off x="1905000" y="5638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DOCUMENTATION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690627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2982" y="824757"/>
            <a:ext cx="6265948" cy="226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7214" y="481837"/>
            <a:ext cx="6332943" cy="3462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29378" y="550672"/>
            <a:ext cx="89535" cy="139700"/>
          </a:xfrm>
          <a:custGeom>
            <a:avLst/>
            <a:gdLst/>
            <a:ahLst/>
            <a:cxnLst/>
            <a:rect l="l" t="t" r="r" b="b"/>
            <a:pathLst>
              <a:path w="89535" h="139700">
                <a:moveTo>
                  <a:pt x="49530" y="0"/>
                </a:moveTo>
                <a:lnTo>
                  <a:pt x="0" y="139573"/>
                </a:lnTo>
                <a:lnTo>
                  <a:pt x="89154" y="139573"/>
                </a:lnTo>
                <a:lnTo>
                  <a:pt x="4953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115057" y="510158"/>
            <a:ext cx="98552" cy="149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9777" y="510158"/>
            <a:ext cx="100076" cy="147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5969" y="510158"/>
            <a:ext cx="98602" cy="149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85540" y="510794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2" y="19341"/>
                </a:lnTo>
                <a:lnTo>
                  <a:pt x="9858" y="53895"/>
                </a:lnTo>
                <a:lnTo>
                  <a:pt x="1095" y="106854"/>
                </a:lnTo>
                <a:lnTo>
                  <a:pt x="0" y="140334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8" y="288163"/>
                </a:lnTo>
                <a:lnTo>
                  <a:pt x="82067" y="287522"/>
                </a:lnTo>
                <a:lnTo>
                  <a:pt x="117490" y="265636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6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05379" y="510794"/>
            <a:ext cx="142875" cy="288290"/>
          </a:xfrm>
          <a:custGeom>
            <a:avLst/>
            <a:gdLst/>
            <a:ahLst/>
            <a:cxnLst/>
            <a:rect l="l" t="t" r="r" b="b"/>
            <a:pathLst>
              <a:path w="142875" h="288290">
                <a:moveTo>
                  <a:pt x="70865" y="0"/>
                </a:moveTo>
                <a:lnTo>
                  <a:pt x="27431" y="19341"/>
                </a:lnTo>
                <a:lnTo>
                  <a:pt x="9858" y="53895"/>
                </a:lnTo>
                <a:lnTo>
                  <a:pt x="1095" y="106854"/>
                </a:lnTo>
                <a:lnTo>
                  <a:pt x="0" y="140334"/>
                </a:lnTo>
                <a:lnTo>
                  <a:pt x="1121" y="175311"/>
                </a:lnTo>
                <a:lnTo>
                  <a:pt x="10126" y="231024"/>
                </a:lnTo>
                <a:lnTo>
                  <a:pt x="28178" y="267696"/>
                </a:lnTo>
                <a:lnTo>
                  <a:pt x="72897" y="288163"/>
                </a:lnTo>
                <a:lnTo>
                  <a:pt x="82067" y="287522"/>
                </a:lnTo>
                <a:lnTo>
                  <a:pt x="117490" y="265636"/>
                </a:lnTo>
                <a:lnTo>
                  <a:pt x="134159" y="228996"/>
                </a:lnTo>
                <a:lnTo>
                  <a:pt x="141620" y="178927"/>
                </a:lnTo>
                <a:lnTo>
                  <a:pt x="142494" y="149986"/>
                </a:lnTo>
                <a:lnTo>
                  <a:pt x="142015" y="126317"/>
                </a:lnTo>
                <a:lnTo>
                  <a:pt x="138154" y="84978"/>
                </a:lnTo>
                <a:lnTo>
                  <a:pt x="124936" y="38068"/>
                </a:lnTo>
                <a:lnTo>
                  <a:pt x="93233" y="4270"/>
                </a:lnTo>
                <a:lnTo>
                  <a:pt x="70865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068566" y="485775"/>
            <a:ext cx="292100" cy="338455"/>
          </a:xfrm>
          <a:custGeom>
            <a:avLst/>
            <a:gdLst/>
            <a:ahLst/>
            <a:cxnLst/>
            <a:rect l="l" t="t" r="r" b="b"/>
            <a:pathLst>
              <a:path w="292100" h="338455">
                <a:moveTo>
                  <a:pt x="0" y="0"/>
                </a:moveTo>
                <a:lnTo>
                  <a:pt x="291591" y="0"/>
                </a:lnTo>
                <a:lnTo>
                  <a:pt x="291591" y="86995"/>
                </a:lnTo>
                <a:lnTo>
                  <a:pt x="257682" y="86995"/>
                </a:lnTo>
                <a:lnTo>
                  <a:pt x="255440" y="79160"/>
                </a:lnTo>
                <a:lnTo>
                  <a:pt x="253460" y="72421"/>
                </a:lnTo>
                <a:lnTo>
                  <a:pt x="251717" y="66778"/>
                </a:lnTo>
                <a:lnTo>
                  <a:pt x="250189" y="62229"/>
                </a:lnTo>
                <a:lnTo>
                  <a:pt x="248411" y="56896"/>
                </a:lnTo>
                <a:lnTo>
                  <a:pt x="229234" y="33527"/>
                </a:lnTo>
                <a:lnTo>
                  <a:pt x="226313" y="32003"/>
                </a:lnTo>
                <a:lnTo>
                  <a:pt x="222884" y="30861"/>
                </a:lnTo>
                <a:lnTo>
                  <a:pt x="218693" y="30099"/>
                </a:lnTo>
                <a:lnTo>
                  <a:pt x="214502" y="29337"/>
                </a:lnTo>
                <a:lnTo>
                  <a:pt x="208914" y="28955"/>
                </a:lnTo>
                <a:lnTo>
                  <a:pt x="202183" y="28955"/>
                </a:lnTo>
                <a:lnTo>
                  <a:pt x="184276" y="28955"/>
                </a:lnTo>
                <a:lnTo>
                  <a:pt x="184276" y="276098"/>
                </a:lnTo>
                <a:lnTo>
                  <a:pt x="184276" y="284861"/>
                </a:lnTo>
                <a:lnTo>
                  <a:pt x="184530" y="291464"/>
                </a:lnTo>
                <a:lnTo>
                  <a:pt x="185038" y="296037"/>
                </a:lnTo>
                <a:lnTo>
                  <a:pt x="185547" y="300609"/>
                </a:lnTo>
                <a:lnTo>
                  <a:pt x="186435" y="304291"/>
                </a:lnTo>
                <a:lnTo>
                  <a:pt x="187832" y="307086"/>
                </a:lnTo>
                <a:lnTo>
                  <a:pt x="189102" y="309879"/>
                </a:lnTo>
                <a:lnTo>
                  <a:pt x="190753" y="312165"/>
                </a:lnTo>
                <a:lnTo>
                  <a:pt x="192658" y="313816"/>
                </a:lnTo>
                <a:lnTo>
                  <a:pt x="194563" y="315595"/>
                </a:lnTo>
                <a:lnTo>
                  <a:pt x="214375" y="321945"/>
                </a:lnTo>
                <a:lnTo>
                  <a:pt x="214375" y="338327"/>
                </a:lnTo>
                <a:lnTo>
                  <a:pt x="77469" y="338327"/>
                </a:lnTo>
                <a:lnTo>
                  <a:pt x="77469" y="321945"/>
                </a:lnTo>
                <a:lnTo>
                  <a:pt x="84454" y="320801"/>
                </a:lnTo>
                <a:lnTo>
                  <a:pt x="89915" y="319277"/>
                </a:lnTo>
                <a:lnTo>
                  <a:pt x="93979" y="317373"/>
                </a:lnTo>
                <a:lnTo>
                  <a:pt x="98043" y="315467"/>
                </a:lnTo>
                <a:lnTo>
                  <a:pt x="101091" y="312800"/>
                </a:lnTo>
                <a:lnTo>
                  <a:pt x="102997" y="309245"/>
                </a:lnTo>
                <a:lnTo>
                  <a:pt x="105028" y="305815"/>
                </a:lnTo>
                <a:lnTo>
                  <a:pt x="106299" y="301371"/>
                </a:lnTo>
                <a:lnTo>
                  <a:pt x="106806" y="296037"/>
                </a:lnTo>
                <a:lnTo>
                  <a:pt x="107314" y="290702"/>
                </a:lnTo>
                <a:lnTo>
                  <a:pt x="107568" y="283972"/>
                </a:lnTo>
                <a:lnTo>
                  <a:pt x="107568" y="276098"/>
                </a:lnTo>
                <a:lnTo>
                  <a:pt x="107568" y="28955"/>
                </a:lnTo>
                <a:lnTo>
                  <a:pt x="87502" y="28955"/>
                </a:lnTo>
                <a:lnTo>
                  <a:pt x="77469" y="28955"/>
                </a:lnTo>
                <a:lnTo>
                  <a:pt x="69976" y="30225"/>
                </a:lnTo>
                <a:lnTo>
                  <a:pt x="64642" y="32512"/>
                </a:lnTo>
                <a:lnTo>
                  <a:pt x="59308" y="34798"/>
                </a:lnTo>
                <a:lnTo>
                  <a:pt x="54736" y="38480"/>
                </a:lnTo>
                <a:lnTo>
                  <a:pt x="50926" y="43434"/>
                </a:lnTo>
                <a:lnTo>
                  <a:pt x="46989" y="48387"/>
                </a:lnTo>
                <a:lnTo>
                  <a:pt x="43687" y="54990"/>
                </a:lnTo>
                <a:lnTo>
                  <a:pt x="40893" y="63373"/>
                </a:lnTo>
                <a:lnTo>
                  <a:pt x="38100" y="71627"/>
                </a:lnTo>
                <a:lnTo>
                  <a:pt x="35686" y="79628"/>
                </a:lnTo>
                <a:lnTo>
                  <a:pt x="33908" y="86995"/>
                </a:lnTo>
                <a:lnTo>
                  <a:pt x="0" y="86995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30745" y="485775"/>
            <a:ext cx="301625" cy="338455"/>
          </a:xfrm>
          <a:custGeom>
            <a:avLst/>
            <a:gdLst/>
            <a:ahLst/>
            <a:cxnLst/>
            <a:rect l="l" t="t" r="r" b="b"/>
            <a:pathLst>
              <a:path w="301625" h="338455">
                <a:moveTo>
                  <a:pt x="0" y="0"/>
                </a:moveTo>
                <a:lnTo>
                  <a:pt x="100456" y="0"/>
                </a:lnTo>
                <a:lnTo>
                  <a:pt x="188086" y="152400"/>
                </a:lnTo>
                <a:lnTo>
                  <a:pt x="209423" y="191388"/>
                </a:lnTo>
                <a:lnTo>
                  <a:pt x="227478" y="226571"/>
                </a:lnTo>
                <a:lnTo>
                  <a:pt x="232790" y="237616"/>
                </a:lnTo>
                <a:lnTo>
                  <a:pt x="236727" y="237616"/>
                </a:lnTo>
                <a:lnTo>
                  <a:pt x="235541" y="207325"/>
                </a:lnTo>
                <a:lnTo>
                  <a:pt x="234664" y="175688"/>
                </a:lnTo>
                <a:lnTo>
                  <a:pt x="234120" y="142694"/>
                </a:lnTo>
                <a:lnTo>
                  <a:pt x="233933" y="108330"/>
                </a:lnTo>
                <a:lnTo>
                  <a:pt x="233933" y="62229"/>
                </a:lnTo>
                <a:lnTo>
                  <a:pt x="233933" y="51435"/>
                </a:lnTo>
                <a:lnTo>
                  <a:pt x="228853" y="28066"/>
                </a:lnTo>
                <a:lnTo>
                  <a:pt x="227202" y="25526"/>
                </a:lnTo>
                <a:lnTo>
                  <a:pt x="207518" y="16383"/>
                </a:lnTo>
                <a:lnTo>
                  <a:pt x="207518" y="0"/>
                </a:lnTo>
                <a:lnTo>
                  <a:pt x="301117" y="0"/>
                </a:lnTo>
                <a:lnTo>
                  <a:pt x="301117" y="16383"/>
                </a:lnTo>
                <a:lnTo>
                  <a:pt x="294512" y="18541"/>
                </a:lnTo>
                <a:lnTo>
                  <a:pt x="289813" y="20320"/>
                </a:lnTo>
                <a:lnTo>
                  <a:pt x="287147" y="21844"/>
                </a:lnTo>
                <a:lnTo>
                  <a:pt x="284352" y="23367"/>
                </a:lnTo>
                <a:lnTo>
                  <a:pt x="282067" y="25273"/>
                </a:lnTo>
                <a:lnTo>
                  <a:pt x="280161" y="27812"/>
                </a:lnTo>
                <a:lnTo>
                  <a:pt x="278256" y="30225"/>
                </a:lnTo>
                <a:lnTo>
                  <a:pt x="276859" y="34036"/>
                </a:lnTo>
                <a:lnTo>
                  <a:pt x="275844" y="39115"/>
                </a:lnTo>
                <a:lnTo>
                  <a:pt x="274827" y="44069"/>
                </a:lnTo>
                <a:lnTo>
                  <a:pt x="274320" y="51815"/>
                </a:lnTo>
                <a:lnTo>
                  <a:pt x="274320" y="62229"/>
                </a:lnTo>
                <a:lnTo>
                  <a:pt x="274320" y="338327"/>
                </a:lnTo>
                <a:lnTo>
                  <a:pt x="211454" y="338327"/>
                </a:lnTo>
                <a:lnTo>
                  <a:pt x="99949" y="145541"/>
                </a:lnTo>
                <a:lnTo>
                  <a:pt x="80311" y="110569"/>
                </a:lnTo>
                <a:lnTo>
                  <a:pt x="66675" y="84074"/>
                </a:lnTo>
                <a:lnTo>
                  <a:pt x="64515" y="84074"/>
                </a:lnTo>
                <a:lnTo>
                  <a:pt x="65589" y="111047"/>
                </a:lnTo>
                <a:lnTo>
                  <a:pt x="66341" y="138795"/>
                </a:lnTo>
                <a:lnTo>
                  <a:pt x="66784" y="167280"/>
                </a:lnTo>
                <a:lnTo>
                  <a:pt x="66928" y="196469"/>
                </a:lnTo>
                <a:lnTo>
                  <a:pt x="66928" y="276351"/>
                </a:lnTo>
                <a:lnTo>
                  <a:pt x="67048" y="284920"/>
                </a:lnTo>
                <a:lnTo>
                  <a:pt x="75564" y="314071"/>
                </a:lnTo>
                <a:lnTo>
                  <a:pt x="78739" y="316991"/>
                </a:lnTo>
                <a:lnTo>
                  <a:pt x="84835" y="319659"/>
                </a:lnTo>
                <a:lnTo>
                  <a:pt x="93725" y="321945"/>
                </a:lnTo>
                <a:lnTo>
                  <a:pt x="93725" y="338327"/>
                </a:lnTo>
                <a:lnTo>
                  <a:pt x="0" y="338327"/>
                </a:lnTo>
                <a:lnTo>
                  <a:pt x="0" y="321945"/>
                </a:lnTo>
                <a:lnTo>
                  <a:pt x="6223" y="320294"/>
                </a:lnTo>
                <a:lnTo>
                  <a:pt x="11049" y="318388"/>
                </a:lnTo>
                <a:lnTo>
                  <a:pt x="14604" y="316484"/>
                </a:lnTo>
                <a:lnTo>
                  <a:pt x="18160" y="314451"/>
                </a:lnTo>
                <a:lnTo>
                  <a:pt x="20700" y="311785"/>
                </a:lnTo>
                <a:lnTo>
                  <a:pt x="22478" y="308355"/>
                </a:lnTo>
                <a:lnTo>
                  <a:pt x="24256" y="305053"/>
                </a:lnTo>
                <a:lnTo>
                  <a:pt x="25273" y="300736"/>
                </a:lnTo>
                <a:lnTo>
                  <a:pt x="25780" y="295655"/>
                </a:lnTo>
                <a:lnTo>
                  <a:pt x="26288" y="290575"/>
                </a:lnTo>
                <a:lnTo>
                  <a:pt x="26543" y="284099"/>
                </a:lnTo>
                <a:lnTo>
                  <a:pt x="26543" y="276351"/>
                </a:lnTo>
                <a:lnTo>
                  <a:pt x="26543" y="61975"/>
                </a:lnTo>
                <a:lnTo>
                  <a:pt x="18287" y="24511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38900" y="485775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4" h="338455">
                <a:moveTo>
                  <a:pt x="0" y="0"/>
                </a:moveTo>
                <a:lnTo>
                  <a:pt x="245872" y="0"/>
                </a:lnTo>
                <a:lnTo>
                  <a:pt x="245872" y="78866"/>
                </a:lnTo>
                <a:lnTo>
                  <a:pt x="211963" y="78866"/>
                </a:lnTo>
                <a:lnTo>
                  <a:pt x="208012" y="68028"/>
                </a:lnTo>
                <a:lnTo>
                  <a:pt x="204358" y="59118"/>
                </a:lnTo>
                <a:lnTo>
                  <a:pt x="173640" y="30194"/>
                </a:lnTo>
                <a:lnTo>
                  <a:pt x="157352" y="28955"/>
                </a:lnTo>
                <a:lnTo>
                  <a:pt x="103377" y="28955"/>
                </a:lnTo>
                <a:lnTo>
                  <a:pt x="103377" y="147954"/>
                </a:lnTo>
                <a:lnTo>
                  <a:pt x="136017" y="147954"/>
                </a:lnTo>
                <a:lnTo>
                  <a:pt x="143382" y="147954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2" y="122300"/>
                </a:lnTo>
                <a:lnTo>
                  <a:pt x="171323" y="112267"/>
                </a:lnTo>
                <a:lnTo>
                  <a:pt x="199263" y="112267"/>
                </a:lnTo>
                <a:lnTo>
                  <a:pt x="199263" y="212851"/>
                </a:lnTo>
                <a:lnTo>
                  <a:pt x="171323" y="212851"/>
                </a:lnTo>
                <a:lnTo>
                  <a:pt x="168909" y="203326"/>
                </a:lnTo>
                <a:lnTo>
                  <a:pt x="166370" y="195961"/>
                </a:lnTo>
                <a:lnTo>
                  <a:pt x="163575" y="191008"/>
                </a:lnTo>
                <a:lnTo>
                  <a:pt x="160781" y="185927"/>
                </a:lnTo>
                <a:lnTo>
                  <a:pt x="157479" y="182372"/>
                </a:lnTo>
                <a:lnTo>
                  <a:pt x="153543" y="180212"/>
                </a:lnTo>
                <a:lnTo>
                  <a:pt x="149605" y="178053"/>
                </a:lnTo>
                <a:lnTo>
                  <a:pt x="143891" y="176911"/>
                </a:lnTo>
                <a:lnTo>
                  <a:pt x="136017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9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3" y="308101"/>
                </a:lnTo>
                <a:lnTo>
                  <a:pt x="175768" y="307466"/>
                </a:lnTo>
                <a:lnTo>
                  <a:pt x="179324" y="306197"/>
                </a:lnTo>
                <a:lnTo>
                  <a:pt x="182372" y="304291"/>
                </a:lnTo>
                <a:lnTo>
                  <a:pt x="185547" y="302513"/>
                </a:lnTo>
                <a:lnTo>
                  <a:pt x="199135" y="286765"/>
                </a:lnTo>
                <a:lnTo>
                  <a:pt x="201422" y="283083"/>
                </a:lnTo>
                <a:lnTo>
                  <a:pt x="214375" y="247776"/>
                </a:lnTo>
                <a:lnTo>
                  <a:pt x="248284" y="247776"/>
                </a:lnTo>
                <a:lnTo>
                  <a:pt x="243585" y="338327"/>
                </a:lnTo>
                <a:lnTo>
                  <a:pt x="0" y="338327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5"/>
                </a:lnTo>
                <a:lnTo>
                  <a:pt x="14477" y="316611"/>
                </a:lnTo>
                <a:lnTo>
                  <a:pt x="18034" y="314705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7" y="305308"/>
                </a:lnTo>
                <a:lnTo>
                  <a:pt x="25273" y="300989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1"/>
                </a:lnTo>
                <a:lnTo>
                  <a:pt x="14732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08370" y="485775"/>
            <a:ext cx="382905" cy="338455"/>
          </a:xfrm>
          <a:custGeom>
            <a:avLst/>
            <a:gdLst/>
            <a:ahLst/>
            <a:cxnLst/>
            <a:rect l="l" t="t" r="r" b="b"/>
            <a:pathLst>
              <a:path w="382904" h="338455">
                <a:moveTo>
                  <a:pt x="0" y="0"/>
                </a:moveTo>
                <a:lnTo>
                  <a:pt x="123189" y="0"/>
                </a:lnTo>
                <a:lnTo>
                  <a:pt x="191896" y="203453"/>
                </a:lnTo>
                <a:lnTo>
                  <a:pt x="266191" y="0"/>
                </a:lnTo>
                <a:lnTo>
                  <a:pt x="382396" y="0"/>
                </a:lnTo>
                <a:lnTo>
                  <a:pt x="382396" y="16383"/>
                </a:lnTo>
                <a:lnTo>
                  <a:pt x="373633" y="18796"/>
                </a:lnTo>
                <a:lnTo>
                  <a:pt x="367664" y="21589"/>
                </a:lnTo>
                <a:lnTo>
                  <a:pt x="356107" y="61975"/>
                </a:lnTo>
                <a:lnTo>
                  <a:pt x="356107" y="276351"/>
                </a:lnTo>
                <a:lnTo>
                  <a:pt x="356107" y="286385"/>
                </a:lnTo>
                <a:lnTo>
                  <a:pt x="356615" y="294386"/>
                </a:lnTo>
                <a:lnTo>
                  <a:pt x="357631" y="300227"/>
                </a:lnTo>
                <a:lnTo>
                  <a:pt x="358647" y="306070"/>
                </a:lnTo>
                <a:lnTo>
                  <a:pt x="360679" y="310514"/>
                </a:lnTo>
                <a:lnTo>
                  <a:pt x="363727" y="313563"/>
                </a:lnTo>
                <a:lnTo>
                  <a:pt x="366775" y="316611"/>
                </a:lnTo>
                <a:lnTo>
                  <a:pt x="372999" y="319404"/>
                </a:lnTo>
                <a:lnTo>
                  <a:pt x="382396" y="321945"/>
                </a:lnTo>
                <a:lnTo>
                  <a:pt x="382396" y="338327"/>
                </a:lnTo>
                <a:lnTo>
                  <a:pt x="255269" y="338327"/>
                </a:lnTo>
                <a:lnTo>
                  <a:pt x="255269" y="321945"/>
                </a:lnTo>
                <a:lnTo>
                  <a:pt x="262508" y="319913"/>
                </a:lnTo>
                <a:lnTo>
                  <a:pt x="267588" y="318262"/>
                </a:lnTo>
                <a:lnTo>
                  <a:pt x="270382" y="316738"/>
                </a:lnTo>
                <a:lnTo>
                  <a:pt x="273176" y="315213"/>
                </a:lnTo>
                <a:lnTo>
                  <a:pt x="275463" y="313309"/>
                </a:lnTo>
                <a:lnTo>
                  <a:pt x="276987" y="310896"/>
                </a:lnTo>
                <a:lnTo>
                  <a:pt x="278510" y="308483"/>
                </a:lnTo>
                <a:lnTo>
                  <a:pt x="279653" y="304800"/>
                </a:lnTo>
                <a:lnTo>
                  <a:pt x="280415" y="299974"/>
                </a:lnTo>
                <a:lnTo>
                  <a:pt x="281177" y="295148"/>
                </a:lnTo>
                <a:lnTo>
                  <a:pt x="281558" y="287020"/>
                </a:lnTo>
                <a:lnTo>
                  <a:pt x="281558" y="275844"/>
                </a:lnTo>
                <a:lnTo>
                  <a:pt x="281558" y="154432"/>
                </a:lnTo>
                <a:lnTo>
                  <a:pt x="282320" y="107061"/>
                </a:lnTo>
                <a:lnTo>
                  <a:pt x="283844" y="68452"/>
                </a:lnTo>
                <a:lnTo>
                  <a:pt x="278638" y="68452"/>
                </a:lnTo>
                <a:lnTo>
                  <a:pt x="263929" y="110583"/>
                </a:lnTo>
                <a:lnTo>
                  <a:pt x="259714" y="121920"/>
                </a:lnTo>
                <a:lnTo>
                  <a:pt x="193293" y="300863"/>
                </a:lnTo>
                <a:lnTo>
                  <a:pt x="149732" y="300863"/>
                </a:lnTo>
                <a:lnTo>
                  <a:pt x="79882" y="99949"/>
                </a:lnTo>
                <a:lnTo>
                  <a:pt x="76854" y="91398"/>
                </a:lnTo>
                <a:lnTo>
                  <a:pt x="74040" y="82883"/>
                </a:lnTo>
                <a:lnTo>
                  <a:pt x="71417" y="74392"/>
                </a:lnTo>
                <a:lnTo>
                  <a:pt x="68960" y="65912"/>
                </a:lnTo>
                <a:lnTo>
                  <a:pt x="64515" y="65912"/>
                </a:lnTo>
                <a:lnTo>
                  <a:pt x="65589" y="87300"/>
                </a:lnTo>
                <a:lnTo>
                  <a:pt x="66341" y="110521"/>
                </a:lnTo>
                <a:lnTo>
                  <a:pt x="66784" y="135600"/>
                </a:lnTo>
                <a:lnTo>
                  <a:pt x="66928" y="162560"/>
                </a:lnTo>
                <a:lnTo>
                  <a:pt x="66928" y="276605"/>
                </a:lnTo>
                <a:lnTo>
                  <a:pt x="67046" y="285059"/>
                </a:lnTo>
                <a:lnTo>
                  <a:pt x="75691" y="313944"/>
                </a:lnTo>
                <a:lnTo>
                  <a:pt x="79120" y="317119"/>
                </a:lnTo>
                <a:lnTo>
                  <a:pt x="85089" y="319786"/>
                </a:lnTo>
                <a:lnTo>
                  <a:pt x="93725" y="321945"/>
                </a:lnTo>
                <a:lnTo>
                  <a:pt x="93725" y="338327"/>
                </a:lnTo>
                <a:lnTo>
                  <a:pt x="0" y="338327"/>
                </a:lnTo>
                <a:lnTo>
                  <a:pt x="0" y="321945"/>
                </a:lnTo>
                <a:lnTo>
                  <a:pt x="6222" y="320294"/>
                </a:lnTo>
                <a:lnTo>
                  <a:pt x="11049" y="318388"/>
                </a:lnTo>
                <a:lnTo>
                  <a:pt x="25907" y="295910"/>
                </a:lnTo>
                <a:lnTo>
                  <a:pt x="26415" y="290829"/>
                </a:lnTo>
                <a:lnTo>
                  <a:pt x="26542" y="284225"/>
                </a:lnTo>
                <a:lnTo>
                  <a:pt x="26542" y="276351"/>
                </a:lnTo>
                <a:lnTo>
                  <a:pt x="26542" y="61975"/>
                </a:lnTo>
                <a:lnTo>
                  <a:pt x="15493" y="2184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95315" y="485775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2" y="0"/>
                </a:lnTo>
                <a:lnTo>
                  <a:pt x="245872" y="78866"/>
                </a:lnTo>
                <a:lnTo>
                  <a:pt x="211962" y="78866"/>
                </a:lnTo>
                <a:lnTo>
                  <a:pt x="208012" y="68028"/>
                </a:lnTo>
                <a:lnTo>
                  <a:pt x="204358" y="59118"/>
                </a:lnTo>
                <a:lnTo>
                  <a:pt x="173640" y="30194"/>
                </a:lnTo>
                <a:lnTo>
                  <a:pt x="157353" y="28955"/>
                </a:lnTo>
                <a:lnTo>
                  <a:pt x="103378" y="28955"/>
                </a:lnTo>
                <a:lnTo>
                  <a:pt x="103378" y="147954"/>
                </a:lnTo>
                <a:lnTo>
                  <a:pt x="136017" y="147954"/>
                </a:lnTo>
                <a:lnTo>
                  <a:pt x="143383" y="147954"/>
                </a:lnTo>
                <a:lnTo>
                  <a:pt x="163449" y="134620"/>
                </a:lnTo>
                <a:lnTo>
                  <a:pt x="166243" y="129794"/>
                </a:lnTo>
                <a:lnTo>
                  <a:pt x="168783" y="122300"/>
                </a:lnTo>
                <a:lnTo>
                  <a:pt x="171323" y="112267"/>
                </a:lnTo>
                <a:lnTo>
                  <a:pt x="199262" y="112267"/>
                </a:lnTo>
                <a:lnTo>
                  <a:pt x="199262" y="212851"/>
                </a:lnTo>
                <a:lnTo>
                  <a:pt x="171323" y="212851"/>
                </a:lnTo>
                <a:lnTo>
                  <a:pt x="168910" y="203326"/>
                </a:lnTo>
                <a:lnTo>
                  <a:pt x="166370" y="195961"/>
                </a:lnTo>
                <a:lnTo>
                  <a:pt x="163575" y="191008"/>
                </a:lnTo>
                <a:lnTo>
                  <a:pt x="160782" y="185927"/>
                </a:lnTo>
                <a:lnTo>
                  <a:pt x="157480" y="182372"/>
                </a:lnTo>
                <a:lnTo>
                  <a:pt x="153543" y="180212"/>
                </a:lnTo>
                <a:lnTo>
                  <a:pt x="149606" y="178053"/>
                </a:lnTo>
                <a:lnTo>
                  <a:pt x="143891" y="176911"/>
                </a:lnTo>
                <a:lnTo>
                  <a:pt x="136017" y="176911"/>
                </a:lnTo>
                <a:lnTo>
                  <a:pt x="103378" y="176911"/>
                </a:lnTo>
                <a:lnTo>
                  <a:pt x="103378" y="309245"/>
                </a:lnTo>
                <a:lnTo>
                  <a:pt x="157099" y="309245"/>
                </a:lnTo>
                <a:lnTo>
                  <a:pt x="162941" y="309245"/>
                </a:lnTo>
                <a:lnTo>
                  <a:pt x="167767" y="308863"/>
                </a:lnTo>
                <a:lnTo>
                  <a:pt x="171704" y="308101"/>
                </a:lnTo>
                <a:lnTo>
                  <a:pt x="175768" y="307466"/>
                </a:lnTo>
                <a:lnTo>
                  <a:pt x="179324" y="306197"/>
                </a:lnTo>
                <a:lnTo>
                  <a:pt x="182372" y="304291"/>
                </a:lnTo>
                <a:lnTo>
                  <a:pt x="185547" y="302513"/>
                </a:lnTo>
                <a:lnTo>
                  <a:pt x="188595" y="299974"/>
                </a:lnTo>
                <a:lnTo>
                  <a:pt x="191516" y="296925"/>
                </a:lnTo>
                <a:lnTo>
                  <a:pt x="194310" y="293750"/>
                </a:lnTo>
                <a:lnTo>
                  <a:pt x="196976" y="290322"/>
                </a:lnTo>
                <a:lnTo>
                  <a:pt x="199136" y="286765"/>
                </a:lnTo>
                <a:lnTo>
                  <a:pt x="201422" y="283083"/>
                </a:lnTo>
                <a:lnTo>
                  <a:pt x="214375" y="247776"/>
                </a:lnTo>
                <a:lnTo>
                  <a:pt x="248285" y="247776"/>
                </a:lnTo>
                <a:lnTo>
                  <a:pt x="243586" y="338327"/>
                </a:lnTo>
                <a:lnTo>
                  <a:pt x="0" y="338327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5"/>
                </a:lnTo>
                <a:lnTo>
                  <a:pt x="14478" y="316611"/>
                </a:lnTo>
                <a:lnTo>
                  <a:pt x="18034" y="314705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89"/>
                </a:lnTo>
                <a:lnTo>
                  <a:pt x="25781" y="295783"/>
                </a:lnTo>
                <a:lnTo>
                  <a:pt x="26288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1"/>
                </a:lnTo>
                <a:lnTo>
                  <a:pt x="14732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57828" y="485775"/>
            <a:ext cx="240029" cy="338455"/>
          </a:xfrm>
          <a:custGeom>
            <a:avLst/>
            <a:gdLst/>
            <a:ahLst/>
            <a:cxnLst/>
            <a:rect l="l" t="t" r="r" b="b"/>
            <a:pathLst>
              <a:path w="240029" h="338455">
                <a:moveTo>
                  <a:pt x="0" y="0"/>
                </a:moveTo>
                <a:lnTo>
                  <a:pt x="239649" y="0"/>
                </a:lnTo>
                <a:lnTo>
                  <a:pt x="239649" y="78866"/>
                </a:lnTo>
                <a:lnTo>
                  <a:pt x="205739" y="78866"/>
                </a:lnTo>
                <a:lnTo>
                  <a:pt x="201791" y="68028"/>
                </a:lnTo>
                <a:lnTo>
                  <a:pt x="198151" y="59118"/>
                </a:lnTo>
                <a:lnTo>
                  <a:pt x="167528" y="30194"/>
                </a:lnTo>
                <a:lnTo>
                  <a:pt x="151257" y="28955"/>
                </a:lnTo>
                <a:lnTo>
                  <a:pt x="103377" y="28955"/>
                </a:lnTo>
                <a:lnTo>
                  <a:pt x="103377" y="155194"/>
                </a:lnTo>
                <a:lnTo>
                  <a:pt x="135127" y="155194"/>
                </a:lnTo>
                <a:lnTo>
                  <a:pt x="142875" y="155194"/>
                </a:lnTo>
                <a:lnTo>
                  <a:pt x="148844" y="153924"/>
                </a:lnTo>
                <a:lnTo>
                  <a:pt x="153035" y="151511"/>
                </a:lnTo>
                <a:lnTo>
                  <a:pt x="157225" y="149098"/>
                </a:lnTo>
                <a:lnTo>
                  <a:pt x="160782" y="145161"/>
                </a:lnTo>
                <a:lnTo>
                  <a:pt x="163449" y="139573"/>
                </a:lnTo>
                <a:lnTo>
                  <a:pt x="166243" y="133858"/>
                </a:lnTo>
                <a:lnTo>
                  <a:pt x="168401" y="125984"/>
                </a:lnTo>
                <a:lnTo>
                  <a:pt x="170307" y="115697"/>
                </a:lnTo>
                <a:lnTo>
                  <a:pt x="198247" y="115697"/>
                </a:lnTo>
                <a:lnTo>
                  <a:pt x="198247" y="223774"/>
                </a:lnTo>
                <a:lnTo>
                  <a:pt x="170307" y="223774"/>
                </a:lnTo>
                <a:lnTo>
                  <a:pt x="168275" y="213360"/>
                </a:lnTo>
                <a:lnTo>
                  <a:pt x="165862" y="205359"/>
                </a:lnTo>
                <a:lnTo>
                  <a:pt x="163068" y="199644"/>
                </a:lnTo>
                <a:lnTo>
                  <a:pt x="160274" y="193928"/>
                </a:lnTo>
                <a:lnTo>
                  <a:pt x="156845" y="189864"/>
                </a:lnTo>
                <a:lnTo>
                  <a:pt x="152654" y="187578"/>
                </a:lnTo>
                <a:lnTo>
                  <a:pt x="148589" y="185292"/>
                </a:lnTo>
                <a:lnTo>
                  <a:pt x="142748" y="184150"/>
                </a:lnTo>
                <a:lnTo>
                  <a:pt x="135127" y="184150"/>
                </a:lnTo>
                <a:lnTo>
                  <a:pt x="103377" y="184150"/>
                </a:lnTo>
                <a:lnTo>
                  <a:pt x="103377" y="276098"/>
                </a:lnTo>
                <a:lnTo>
                  <a:pt x="103377" y="284861"/>
                </a:lnTo>
                <a:lnTo>
                  <a:pt x="103632" y="291464"/>
                </a:lnTo>
                <a:lnTo>
                  <a:pt x="111633" y="313816"/>
                </a:lnTo>
                <a:lnTo>
                  <a:pt x="113537" y="315595"/>
                </a:lnTo>
                <a:lnTo>
                  <a:pt x="116205" y="317119"/>
                </a:lnTo>
                <a:lnTo>
                  <a:pt x="119634" y="318515"/>
                </a:lnTo>
                <a:lnTo>
                  <a:pt x="122936" y="319913"/>
                </a:lnTo>
                <a:lnTo>
                  <a:pt x="127635" y="321055"/>
                </a:lnTo>
                <a:lnTo>
                  <a:pt x="133350" y="321945"/>
                </a:lnTo>
                <a:lnTo>
                  <a:pt x="133350" y="338327"/>
                </a:lnTo>
                <a:lnTo>
                  <a:pt x="0" y="338327"/>
                </a:lnTo>
                <a:lnTo>
                  <a:pt x="0" y="321945"/>
                </a:lnTo>
                <a:lnTo>
                  <a:pt x="6096" y="320421"/>
                </a:lnTo>
                <a:lnTo>
                  <a:pt x="10922" y="318642"/>
                </a:lnTo>
                <a:lnTo>
                  <a:pt x="14477" y="316738"/>
                </a:lnTo>
                <a:lnTo>
                  <a:pt x="18034" y="314705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7" y="305308"/>
                </a:lnTo>
                <a:lnTo>
                  <a:pt x="25273" y="300989"/>
                </a:lnTo>
                <a:lnTo>
                  <a:pt x="25781" y="295655"/>
                </a:lnTo>
                <a:lnTo>
                  <a:pt x="26288" y="290322"/>
                </a:lnTo>
                <a:lnTo>
                  <a:pt x="26543" y="283717"/>
                </a:lnTo>
                <a:lnTo>
                  <a:pt x="26543" y="275844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8" y="48133"/>
                </a:lnTo>
                <a:lnTo>
                  <a:pt x="25908" y="42925"/>
                </a:lnTo>
                <a:lnTo>
                  <a:pt x="25526" y="37591"/>
                </a:lnTo>
                <a:lnTo>
                  <a:pt x="14732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38272" y="485775"/>
            <a:ext cx="248285" cy="338455"/>
          </a:xfrm>
          <a:custGeom>
            <a:avLst/>
            <a:gdLst/>
            <a:ahLst/>
            <a:cxnLst/>
            <a:rect l="l" t="t" r="r" b="b"/>
            <a:pathLst>
              <a:path w="248285" h="338455">
                <a:moveTo>
                  <a:pt x="0" y="0"/>
                </a:moveTo>
                <a:lnTo>
                  <a:pt x="245871" y="0"/>
                </a:lnTo>
                <a:lnTo>
                  <a:pt x="245871" y="78866"/>
                </a:lnTo>
                <a:lnTo>
                  <a:pt x="211962" y="78866"/>
                </a:lnTo>
                <a:lnTo>
                  <a:pt x="208012" y="68028"/>
                </a:lnTo>
                <a:lnTo>
                  <a:pt x="204358" y="59118"/>
                </a:lnTo>
                <a:lnTo>
                  <a:pt x="173640" y="30194"/>
                </a:lnTo>
                <a:lnTo>
                  <a:pt x="157352" y="28955"/>
                </a:lnTo>
                <a:lnTo>
                  <a:pt x="103377" y="28955"/>
                </a:lnTo>
                <a:lnTo>
                  <a:pt x="103377" y="147954"/>
                </a:lnTo>
                <a:lnTo>
                  <a:pt x="136144" y="147954"/>
                </a:lnTo>
                <a:lnTo>
                  <a:pt x="143382" y="147954"/>
                </a:lnTo>
                <a:lnTo>
                  <a:pt x="163448" y="134620"/>
                </a:lnTo>
                <a:lnTo>
                  <a:pt x="166242" y="129794"/>
                </a:lnTo>
                <a:lnTo>
                  <a:pt x="168782" y="122300"/>
                </a:lnTo>
                <a:lnTo>
                  <a:pt x="171322" y="112267"/>
                </a:lnTo>
                <a:lnTo>
                  <a:pt x="199262" y="112267"/>
                </a:lnTo>
                <a:lnTo>
                  <a:pt x="199262" y="212851"/>
                </a:lnTo>
                <a:lnTo>
                  <a:pt x="171322" y="212851"/>
                </a:lnTo>
                <a:lnTo>
                  <a:pt x="168909" y="203326"/>
                </a:lnTo>
                <a:lnTo>
                  <a:pt x="166369" y="195961"/>
                </a:lnTo>
                <a:lnTo>
                  <a:pt x="163575" y="191008"/>
                </a:lnTo>
                <a:lnTo>
                  <a:pt x="160781" y="185927"/>
                </a:lnTo>
                <a:lnTo>
                  <a:pt x="157479" y="182372"/>
                </a:lnTo>
                <a:lnTo>
                  <a:pt x="153542" y="180212"/>
                </a:lnTo>
                <a:lnTo>
                  <a:pt x="149605" y="178053"/>
                </a:lnTo>
                <a:lnTo>
                  <a:pt x="143890" y="176911"/>
                </a:lnTo>
                <a:lnTo>
                  <a:pt x="136144" y="176911"/>
                </a:lnTo>
                <a:lnTo>
                  <a:pt x="103377" y="176911"/>
                </a:lnTo>
                <a:lnTo>
                  <a:pt x="103377" y="309245"/>
                </a:lnTo>
                <a:lnTo>
                  <a:pt x="157098" y="309245"/>
                </a:lnTo>
                <a:lnTo>
                  <a:pt x="162940" y="309245"/>
                </a:lnTo>
                <a:lnTo>
                  <a:pt x="167766" y="308863"/>
                </a:lnTo>
                <a:lnTo>
                  <a:pt x="171703" y="308101"/>
                </a:lnTo>
                <a:lnTo>
                  <a:pt x="175767" y="307466"/>
                </a:lnTo>
                <a:lnTo>
                  <a:pt x="179323" y="306197"/>
                </a:lnTo>
                <a:lnTo>
                  <a:pt x="182371" y="304291"/>
                </a:lnTo>
                <a:lnTo>
                  <a:pt x="185546" y="302513"/>
                </a:lnTo>
                <a:lnTo>
                  <a:pt x="188594" y="299974"/>
                </a:lnTo>
                <a:lnTo>
                  <a:pt x="191515" y="296925"/>
                </a:lnTo>
                <a:lnTo>
                  <a:pt x="194309" y="293750"/>
                </a:lnTo>
                <a:lnTo>
                  <a:pt x="196976" y="290322"/>
                </a:lnTo>
                <a:lnTo>
                  <a:pt x="199135" y="286765"/>
                </a:lnTo>
                <a:lnTo>
                  <a:pt x="201421" y="283083"/>
                </a:lnTo>
                <a:lnTo>
                  <a:pt x="214375" y="247776"/>
                </a:lnTo>
                <a:lnTo>
                  <a:pt x="248284" y="247776"/>
                </a:lnTo>
                <a:lnTo>
                  <a:pt x="243585" y="338327"/>
                </a:lnTo>
                <a:lnTo>
                  <a:pt x="0" y="338327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5"/>
                </a:lnTo>
                <a:lnTo>
                  <a:pt x="14477" y="316611"/>
                </a:lnTo>
                <a:lnTo>
                  <a:pt x="18033" y="314705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89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1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16251" y="485775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39" h="338455">
                <a:moveTo>
                  <a:pt x="0" y="0"/>
                </a:moveTo>
                <a:lnTo>
                  <a:pt x="144018" y="0"/>
                </a:lnTo>
                <a:lnTo>
                  <a:pt x="173398" y="1404"/>
                </a:lnTo>
                <a:lnTo>
                  <a:pt x="220348" y="12644"/>
                </a:lnTo>
                <a:lnTo>
                  <a:pt x="251539" y="35218"/>
                </a:lnTo>
                <a:lnTo>
                  <a:pt x="269113" y="91439"/>
                </a:lnTo>
                <a:lnTo>
                  <a:pt x="268206" y="107372"/>
                </a:lnTo>
                <a:lnTo>
                  <a:pt x="254508" y="148716"/>
                </a:lnTo>
                <a:lnTo>
                  <a:pt x="225218" y="178524"/>
                </a:lnTo>
                <a:lnTo>
                  <a:pt x="180959" y="194865"/>
                </a:lnTo>
                <a:lnTo>
                  <a:pt x="142748" y="197992"/>
                </a:lnTo>
                <a:lnTo>
                  <a:pt x="131292" y="197941"/>
                </a:lnTo>
                <a:lnTo>
                  <a:pt x="120919" y="197770"/>
                </a:lnTo>
                <a:lnTo>
                  <a:pt x="111619" y="197457"/>
                </a:lnTo>
                <a:lnTo>
                  <a:pt x="103378" y="196976"/>
                </a:lnTo>
                <a:lnTo>
                  <a:pt x="103378" y="276351"/>
                </a:lnTo>
                <a:lnTo>
                  <a:pt x="103378" y="287274"/>
                </a:lnTo>
                <a:lnTo>
                  <a:pt x="103759" y="294894"/>
                </a:lnTo>
                <a:lnTo>
                  <a:pt x="104648" y="299465"/>
                </a:lnTo>
                <a:lnTo>
                  <a:pt x="105410" y="304038"/>
                </a:lnTo>
                <a:lnTo>
                  <a:pt x="106806" y="307721"/>
                </a:lnTo>
                <a:lnTo>
                  <a:pt x="108712" y="310388"/>
                </a:lnTo>
                <a:lnTo>
                  <a:pt x="110617" y="313182"/>
                </a:lnTo>
                <a:lnTo>
                  <a:pt x="133350" y="321945"/>
                </a:lnTo>
                <a:lnTo>
                  <a:pt x="133350" y="338327"/>
                </a:lnTo>
                <a:lnTo>
                  <a:pt x="0" y="338327"/>
                </a:lnTo>
                <a:lnTo>
                  <a:pt x="0" y="321945"/>
                </a:lnTo>
                <a:lnTo>
                  <a:pt x="6096" y="320294"/>
                </a:lnTo>
                <a:lnTo>
                  <a:pt x="10922" y="318515"/>
                </a:lnTo>
                <a:lnTo>
                  <a:pt x="14478" y="316611"/>
                </a:lnTo>
                <a:lnTo>
                  <a:pt x="18034" y="314705"/>
                </a:lnTo>
                <a:lnTo>
                  <a:pt x="20700" y="312038"/>
                </a:lnTo>
                <a:lnTo>
                  <a:pt x="22479" y="308610"/>
                </a:lnTo>
                <a:lnTo>
                  <a:pt x="24256" y="305308"/>
                </a:lnTo>
                <a:lnTo>
                  <a:pt x="25273" y="300989"/>
                </a:lnTo>
                <a:lnTo>
                  <a:pt x="25781" y="295783"/>
                </a:lnTo>
                <a:lnTo>
                  <a:pt x="26289" y="290575"/>
                </a:lnTo>
                <a:lnTo>
                  <a:pt x="26543" y="283972"/>
                </a:lnTo>
                <a:lnTo>
                  <a:pt x="26543" y="27609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1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80972" y="485775"/>
            <a:ext cx="313055" cy="338455"/>
          </a:xfrm>
          <a:custGeom>
            <a:avLst/>
            <a:gdLst/>
            <a:ahLst/>
            <a:cxnLst/>
            <a:rect l="l" t="t" r="r" b="b"/>
            <a:pathLst>
              <a:path w="313055" h="338455">
                <a:moveTo>
                  <a:pt x="0" y="0"/>
                </a:moveTo>
                <a:lnTo>
                  <a:pt x="144525" y="0"/>
                </a:lnTo>
                <a:lnTo>
                  <a:pt x="158571" y="259"/>
                </a:lnTo>
                <a:lnTo>
                  <a:pt x="204065" y="6421"/>
                </a:lnTo>
                <a:lnTo>
                  <a:pt x="241919" y="24431"/>
                </a:lnTo>
                <a:lnTo>
                  <a:pt x="265556" y="58674"/>
                </a:lnTo>
                <a:lnTo>
                  <a:pt x="270382" y="91186"/>
                </a:lnTo>
                <a:lnTo>
                  <a:pt x="269857" y="102927"/>
                </a:lnTo>
                <a:lnTo>
                  <a:pt x="257208" y="141150"/>
                </a:lnTo>
                <a:lnTo>
                  <a:pt x="221821" y="172910"/>
                </a:lnTo>
                <a:lnTo>
                  <a:pt x="200025" y="183387"/>
                </a:lnTo>
                <a:lnTo>
                  <a:pt x="200025" y="185927"/>
                </a:lnTo>
                <a:lnTo>
                  <a:pt x="236235" y="214108"/>
                </a:lnTo>
                <a:lnTo>
                  <a:pt x="267715" y="274320"/>
                </a:lnTo>
                <a:lnTo>
                  <a:pt x="272877" y="284920"/>
                </a:lnTo>
                <a:lnTo>
                  <a:pt x="299592" y="317261"/>
                </a:lnTo>
                <a:lnTo>
                  <a:pt x="312800" y="321945"/>
                </a:lnTo>
                <a:lnTo>
                  <a:pt x="312800" y="338327"/>
                </a:lnTo>
                <a:lnTo>
                  <a:pt x="217296" y="338327"/>
                </a:lnTo>
                <a:lnTo>
                  <a:pt x="209915" y="327153"/>
                </a:lnTo>
                <a:lnTo>
                  <a:pt x="202056" y="313610"/>
                </a:lnTo>
                <a:lnTo>
                  <a:pt x="193722" y="297662"/>
                </a:lnTo>
                <a:lnTo>
                  <a:pt x="184911" y="279273"/>
                </a:lnTo>
                <a:lnTo>
                  <a:pt x="165607" y="236982"/>
                </a:lnTo>
                <a:lnTo>
                  <a:pt x="161393" y="228222"/>
                </a:lnTo>
                <a:lnTo>
                  <a:pt x="137921" y="199262"/>
                </a:lnTo>
                <a:lnTo>
                  <a:pt x="133603" y="197230"/>
                </a:lnTo>
                <a:lnTo>
                  <a:pt x="126872" y="196341"/>
                </a:lnTo>
                <a:lnTo>
                  <a:pt x="117728" y="196341"/>
                </a:lnTo>
                <a:lnTo>
                  <a:pt x="103377" y="196341"/>
                </a:lnTo>
                <a:lnTo>
                  <a:pt x="103377" y="276098"/>
                </a:lnTo>
                <a:lnTo>
                  <a:pt x="103495" y="284666"/>
                </a:lnTo>
                <a:lnTo>
                  <a:pt x="111759" y="313944"/>
                </a:lnTo>
                <a:lnTo>
                  <a:pt x="115061" y="316991"/>
                </a:lnTo>
                <a:lnTo>
                  <a:pt x="121157" y="319659"/>
                </a:lnTo>
                <a:lnTo>
                  <a:pt x="130175" y="321945"/>
                </a:lnTo>
                <a:lnTo>
                  <a:pt x="130175" y="338327"/>
                </a:lnTo>
                <a:lnTo>
                  <a:pt x="0" y="338327"/>
                </a:lnTo>
                <a:lnTo>
                  <a:pt x="0" y="321945"/>
                </a:lnTo>
                <a:lnTo>
                  <a:pt x="6095" y="320294"/>
                </a:lnTo>
                <a:lnTo>
                  <a:pt x="10921" y="318515"/>
                </a:lnTo>
                <a:lnTo>
                  <a:pt x="14477" y="316611"/>
                </a:lnTo>
                <a:lnTo>
                  <a:pt x="18033" y="314705"/>
                </a:lnTo>
                <a:lnTo>
                  <a:pt x="20700" y="312038"/>
                </a:lnTo>
                <a:lnTo>
                  <a:pt x="22478" y="308610"/>
                </a:lnTo>
                <a:lnTo>
                  <a:pt x="24256" y="305308"/>
                </a:lnTo>
                <a:lnTo>
                  <a:pt x="25272" y="300989"/>
                </a:lnTo>
                <a:lnTo>
                  <a:pt x="25780" y="295783"/>
                </a:lnTo>
                <a:lnTo>
                  <a:pt x="26288" y="290575"/>
                </a:lnTo>
                <a:lnTo>
                  <a:pt x="26542" y="283972"/>
                </a:lnTo>
                <a:lnTo>
                  <a:pt x="26542" y="276098"/>
                </a:lnTo>
                <a:lnTo>
                  <a:pt x="26542" y="62484"/>
                </a:lnTo>
                <a:lnTo>
                  <a:pt x="26542" y="54737"/>
                </a:lnTo>
                <a:lnTo>
                  <a:pt x="26288" y="48133"/>
                </a:lnTo>
                <a:lnTo>
                  <a:pt x="25907" y="42925"/>
                </a:lnTo>
                <a:lnTo>
                  <a:pt x="25526" y="37591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33119" y="485775"/>
            <a:ext cx="306070" cy="342265"/>
          </a:xfrm>
          <a:custGeom>
            <a:avLst/>
            <a:gdLst/>
            <a:ahLst/>
            <a:cxnLst/>
            <a:rect l="l" t="t" r="r" b="b"/>
            <a:pathLst>
              <a:path w="306069" h="342265">
                <a:moveTo>
                  <a:pt x="0" y="0"/>
                </a:moveTo>
                <a:lnTo>
                  <a:pt x="130175" y="0"/>
                </a:lnTo>
                <a:lnTo>
                  <a:pt x="130175" y="16383"/>
                </a:lnTo>
                <a:lnTo>
                  <a:pt x="123317" y="18161"/>
                </a:lnTo>
                <a:lnTo>
                  <a:pt x="118364" y="20192"/>
                </a:lnTo>
                <a:lnTo>
                  <a:pt x="115189" y="22225"/>
                </a:lnTo>
                <a:lnTo>
                  <a:pt x="111887" y="24257"/>
                </a:lnTo>
                <a:lnTo>
                  <a:pt x="109474" y="26797"/>
                </a:lnTo>
                <a:lnTo>
                  <a:pt x="107822" y="29717"/>
                </a:lnTo>
                <a:lnTo>
                  <a:pt x="106172" y="32765"/>
                </a:lnTo>
                <a:lnTo>
                  <a:pt x="105028" y="36575"/>
                </a:lnTo>
                <a:lnTo>
                  <a:pt x="104393" y="41401"/>
                </a:lnTo>
                <a:lnTo>
                  <a:pt x="103759" y="46227"/>
                </a:lnTo>
                <a:lnTo>
                  <a:pt x="103378" y="53212"/>
                </a:lnTo>
                <a:lnTo>
                  <a:pt x="103378" y="62484"/>
                </a:lnTo>
                <a:lnTo>
                  <a:pt x="103378" y="226060"/>
                </a:lnTo>
                <a:lnTo>
                  <a:pt x="107291" y="269482"/>
                </a:lnTo>
                <a:lnTo>
                  <a:pt x="127597" y="303629"/>
                </a:lnTo>
                <a:lnTo>
                  <a:pt x="163068" y="313182"/>
                </a:lnTo>
                <a:lnTo>
                  <a:pt x="174926" y="312558"/>
                </a:lnTo>
                <a:lnTo>
                  <a:pt x="211343" y="290909"/>
                </a:lnTo>
                <a:lnTo>
                  <a:pt x="222011" y="251999"/>
                </a:lnTo>
                <a:lnTo>
                  <a:pt x="223265" y="220345"/>
                </a:lnTo>
                <a:lnTo>
                  <a:pt x="223265" y="62229"/>
                </a:lnTo>
                <a:lnTo>
                  <a:pt x="215392" y="24511"/>
                </a:lnTo>
                <a:lnTo>
                  <a:pt x="196977" y="16383"/>
                </a:lnTo>
                <a:lnTo>
                  <a:pt x="196977" y="0"/>
                </a:lnTo>
                <a:lnTo>
                  <a:pt x="306069" y="0"/>
                </a:lnTo>
                <a:lnTo>
                  <a:pt x="306069" y="16383"/>
                </a:lnTo>
                <a:lnTo>
                  <a:pt x="300100" y="18034"/>
                </a:lnTo>
                <a:lnTo>
                  <a:pt x="295401" y="19812"/>
                </a:lnTo>
                <a:lnTo>
                  <a:pt x="291972" y="21716"/>
                </a:lnTo>
                <a:lnTo>
                  <a:pt x="288417" y="23622"/>
                </a:lnTo>
                <a:lnTo>
                  <a:pt x="285877" y="26288"/>
                </a:lnTo>
                <a:lnTo>
                  <a:pt x="283972" y="29590"/>
                </a:lnTo>
                <a:lnTo>
                  <a:pt x="282194" y="33020"/>
                </a:lnTo>
                <a:lnTo>
                  <a:pt x="281050" y="37337"/>
                </a:lnTo>
                <a:lnTo>
                  <a:pt x="280543" y="42545"/>
                </a:lnTo>
                <a:lnTo>
                  <a:pt x="280034" y="47751"/>
                </a:lnTo>
                <a:lnTo>
                  <a:pt x="279781" y="54355"/>
                </a:lnTo>
                <a:lnTo>
                  <a:pt x="279781" y="62229"/>
                </a:lnTo>
                <a:lnTo>
                  <a:pt x="279781" y="217042"/>
                </a:lnTo>
                <a:lnTo>
                  <a:pt x="276994" y="257548"/>
                </a:lnTo>
                <a:lnTo>
                  <a:pt x="264344" y="295820"/>
                </a:lnTo>
                <a:lnTo>
                  <a:pt x="233553" y="326136"/>
                </a:lnTo>
                <a:lnTo>
                  <a:pt x="188827" y="340175"/>
                </a:lnTo>
                <a:lnTo>
                  <a:pt x="155447" y="342264"/>
                </a:lnTo>
                <a:lnTo>
                  <a:pt x="138515" y="341810"/>
                </a:lnTo>
                <a:lnTo>
                  <a:pt x="95884" y="334899"/>
                </a:lnTo>
                <a:lnTo>
                  <a:pt x="56387" y="312927"/>
                </a:lnTo>
                <a:lnTo>
                  <a:pt x="33909" y="277113"/>
                </a:lnTo>
                <a:lnTo>
                  <a:pt x="26997" y="238644"/>
                </a:lnTo>
                <a:lnTo>
                  <a:pt x="26543" y="222758"/>
                </a:lnTo>
                <a:lnTo>
                  <a:pt x="26543" y="62484"/>
                </a:lnTo>
                <a:lnTo>
                  <a:pt x="26543" y="54737"/>
                </a:lnTo>
                <a:lnTo>
                  <a:pt x="26289" y="48133"/>
                </a:lnTo>
                <a:lnTo>
                  <a:pt x="25908" y="42925"/>
                </a:lnTo>
                <a:lnTo>
                  <a:pt x="25527" y="37591"/>
                </a:lnTo>
                <a:lnTo>
                  <a:pt x="14731" y="21971"/>
                </a:lnTo>
                <a:lnTo>
                  <a:pt x="11175" y="19938"/>
                </a:lnTo>
                <a:lnTo>
                  <a:pt x="6350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27214" y="485775"/>
            <a:ext cx="269240" cy="338455"/>
          </a:xfrm>
          <a:custGeom>
            <a:avLst/>
            <a:gdLst/>
            <a:ahLst/>
            <a:cxnLst/>
            <a:rect l="l" t="t" r="r" b="b"/>
            <a:pathLst>
              <a:path w="269240" h="338455">
                <a:moveTo>
                  <a:pt x="0" y="0"/>
                </a:moveTo>
                <a:lnTo>
                  <a:pt x="143967" y="0"/>
                </a:lnTo>
                <a:lnTo>
                  <a:pt x="173347" y="1404"/>
                </a:lnTo>
                <a:lnTo>
                  <a:pt x="220305" y="12644"/>
                </a:lnTo>
                <a:lnTo>
                  <a:pt x="251522" y="35218"/>
                </a:lnTo>
                <a:lnTo>
                  <a:pt x="269074" y="91439"/>
                </a:lnTo>
                <a:lnTo>
                  <a:pt x="268168" y="107372"/>
                </a:lnTo>
                <a:lnTo>
                  <a:pt x="254469" y="148716"/>
                </a:lnTo>
                <a:lnTo>
                  <a:pt x="225164" y="178524"/>
                </a:lnTo>
                <a:lnTo>
                  <a:pt x="180892" y="194865"/>
                </a:lnTo>
                <a:lnTo>
                  <a:pt x="142735" y="197992"/>
                </a:lnTo>
                <a:lnTo>
                  <a:pt x="131257" y="197941"/>
                </a:lnTo>
                <a:lnTo>
                  <a:pt x="120864" y="197770"/>
                </a:lnTo>
                <a:lnTo>
                  <a:pt x="111554" y="197457"/>
                </a:lnTo>
                <a:lnTo>
                  <a:pt x="103327" y="196976"/>
                </a:lnTo>
                <a:lnTo>
                  <a:pt x="103327" y="276351"/>
                </a:lnTo>
                <a:lnTo>
                  <a:pt x="103327" y="287274"/>
                </a:lnTo>
                <a:lnTo>
                  <a:pt x="103746" y="294894"/>
                </a:lnTo>
                <a:lnTo>
                  <a:pt x="104571" y="299465"/>
                </a:lnTo>
                <a:lnTo>
                  <a:pt x="105397" y="304038"/>
                </a:lnTo>
                <a:lnTo>
                  <a:pt x="106756" y="307721"/>
                </a:lnTo>
                <a:lnTo>
                  <a:pt x="108661" y="310388"/>
                </a:lnTo>
                <a:lnTo>
                  <a:pt x="110566" y="313182"/>
                </a:lnTo>
                <a:lnTo>
                  <a:pt x="133311" y="321945"/>
                </a:lnTo>
                <a:lnTo>
                  <a:pt x="133311" y="338327"/>
                </a:lnTo>
                <a:lnTo>
                  <a:pt x="0" y="338327"/>
                </a:lnTo>
                <a:lnTo>
                  <a:pt x="0" y="321945"/>
                </a:lnTo>
                <a:lnTo>
                  <a:pt x="6108" y="320294"/>
                </a:lnTo>
                <a:lnTo>
                  <a:pt x="10947" y="318515"/>
                </a:lnTo>
                <a:lnTo>
                  <a:pt x="14503" y="316611"/>
                </a:lnTo>
                <a:lnTo>
                  <a:pt x="18046" y="314705"/>
                </a:lnTo>
                <a:lnTo>
                  <a:pt x="20688" y="312038"/>
                </a:lnTo>
                <a:lnTo>
                  <a:pt x="22428" y="308610"/>
                </a:lnTo>
                <a:lnTo>
                  <a:pt x="24155" y="305308"/>
                </a:lnTo>
                <a:lnTo>
                  <a:pt x="25273" y="300989"/>
                </a:lnTo>
                <a:lnTo>
                  <a:pt x="25768" y="295783"/>
                </a:lnTo>
                <a:lnTo>
                  <a:pt x="26263" y="290575"/>
                </a:lnTo>
                <a:lnTo>
                  <a:pt x="26517" y="283972"/>
                </a:lnTo>
                <a:lnTo>
                  <a:pt x="26517" y="276098"/>
                </a:lnTo>
                <a:lnTo>
                  <a:pt x="26517" y="62484"/>
                </a:lnTo>
                <a:lnTo>
                  <a:pt x="26517" y="54737"/>
                </a:lnTo>
                <a:lnTo>
                  <a:pt x="26314" y="48133"/>
                </a:lnTo>
                <a:lnTo>
                  <a:pt x="25895" y="42925"/>
                </a:lnTo>
                <a:lnTo>
                  <a:pt x="25488" y="37591"/>
                </a:lnTo>
                <a:lnTo>
                  <a:pt x="24409" y="33274"/>
                </a:lnTo>
                <a:lnTo>
                  <a:pt x="22669" y="29972"/>
                </a:lnTo>
                <a:lnTo>
                  <a:pt x="20942" y="26670"/>
                </a:lnTo>
                <a:lnTo>
                  <a:pt x="18300" y="24002"/>
                </a:lnTo>
                <a:lnTo>
                  <a:pt x="14744" y="21971"/>
                </a:lnTo>
                <a:lnTo>
                  <a:pt x="11188" y="19938"/>
                </a:lnTo>
                <a:lnTo>
                  <a:pt x="6273" y="18034"/>
                </a:lnTo>
                <a:lnTo>
                  <a:pt x="0" y="16383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23715" y="484123"/>
            <a:ext cx="327660" cy="340360"/>
          </a:xfrm>
          <a:custGeom>
            <a:avLst/>
            <a:gdLst/>
            <a:ahLst/>
            <a:cxnLst/>
            <a:rect l="l" t="t" r="r" b="b"/>
            <a:pathLst>
              <a:path w="327660" h="340359">
                <a:moveTo>
                  <a:pt x="144272" y="0"/>
                </a:moveTo>
                <a:lnTo>
                  <a:pt x="210438" y="0"/>
                </a:lnTo>
                <a:lnTo>
                  <a:pt x="292226" y="277495"/>
                </a:lnTo>
                <a:lnTo>
                  <a:pt x="294798" y="286087"/>
                </a:lnTo>
                <a:lnTo>
                  <a:pt x="311023" y="316484"/>
                </a:lnTo>
                <a:lnTo>
                  <a:pt x="314960" y="319786"/>
                </a:lnTo>
                <a:lnTo>
                  <a:pt x="320548" y="322072"/>
                </a:lnTo>
                <a:lnTo>
                  <a:pt x="327660" y="323596"/>
                </a:lnTo>
                <a:lnTo>
                  <a:pt x="327660" y="339978"/>
                </a:lnTo>
                <a:lnTo>
                  <a:pt x="190881" y="339978"/>
                </a:lnTo>
                <a:lnTo>
                  <a:pt x="190881" y="323596"/>
                </a:lnTo>
                <a:lnTo>
                  <a:pt x="199389" y="322579"/>
                </a:lnTo>
                <a:lnTo>
                  <a:pt x="205867" y="320166"/>
                </a:lnTo>
                <a:lnTo>
                  <a:pt x="209931" y="316356"/>
                </a:lnTo>
                <a:lnTo>
                  <a:pt x="214122" y="312547"/>
                </a:lnTo>
                <a:lnTo>
                  <a:pt x="216154" y="307213"/>
                </a:lnTo>
                <a:lnTo>
                  <a:pt x="216154" y="300227"/>
                </a:lnTo>
                <a:lnTo>
                  <a:pt x="216154" y="295148"/>
                </a:lnTo>
                <a:lnTo>
                  <a:pt x="215519" y="289433"/>
                </a:lnTo>
                <a:lnTo>
                  <a:pt x="214375" y="283210"/>
                </a:lnTo>
                <a:lnTo>
                  <a:pt x="213233" y="276860"/>
                </a:lnTo>
                <a:lnTo>
                  <a:pt x="211327" y="268986"/>
                </a:lnTo>
                <a:lnTo>
                  <a:pt x="208661" y="259334"/>
                </a:lnTo>
                <a:lnTo>
                  <a:pt x="202057" y="235076"/>
                </a:lnTo>
                <a:lnTo>
                  <a:pt x="96138" y="235076"/>
                </a:lnTo>
                <a:lnTo>
                  <a:pt x="88011" y="258699"/>
                </a:lnTo>
                <a:lnTo>
                  <a:pt x="85725" y="265302"/>
                </a:lnTo>
                <a:lnTo>
                  <a:pt x="83820" y="271652"/>
                </a:lnTo>
                <a:lnTo>
                  <a:pt x="82296" y="277875"/>
                </a:lnTo>
                <a:lnTo>
                  <a:pt x="80772" y="284099"/>
                </a:lnTo>
                <a:lnTo>
                  <a:pt x="80137" y="290575"/>
                </a:lnTo>
                <a:lnTo>
                  <a:pt x="80137" y="297561"/>
                </a:lnTo>
                <a:lnTo>
                  <a:pt x="81736" y="308272"/>
                </a:lnTo>
                <a:lnTo>
                  <a:pt x="86550" y="316198"/>
                </a:lnTo>
                <a:lnTo>
                  <a:pt x="94603" y="321313"/>
                </a:lnTo>
                <a:lnTo>
                  <a:pt x="105918" y="323596"/>
                </a:lnTo>
                <a:lnTo>
                  <a:pt x="105918" y="339978"/>
                </a:lnTo>
                <a:lnTo>
                  <a:pt x="0" y="339978"/>
                </a:lnTo>
                <a:lnTo>
                  <a:pt x="0" y="323596"/>
                </a:lnTo>
                <a:lnTo>
                  <a:pt x="6223" y="322961"/>
                </a:lnTo>
                <a:lnTo>
                  <a:pt x="11557" y="320801"/>
                </a:lnTo>
                <a:lnTo>
                  <a:pt x="16129" y="317118"/>
                </a:lnTo>
                <a:lnTo>
                  <a:pt x="20827" y="313436"/>
                </a:lnTo>
                <a:lnTo>
                  <a:pt x="25019" y="308483"/>
                </a:lnTo>
                <a:lnTo>
                  <a:pt x="40894" y="275209"/>
                </a:lnTo>
                <a:lnTo>
                  <a:pt x="14427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45607" y="481837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412"/>
                </a:lnTo>
                <a:lnTo>
                  <a:pt x="218312" y="10667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6"/>
                </a:lnTo>
                <a:lnTo>
                  <a:pt x="126618" y="28956"/>
                </a:lnTo>
                <a:lnTo>
                  <a:pt x="119741" y="29265"/>
                </a:lnTo>
                <a:lnTo>
                  <a:pt x="83692" y="48640"/>
                </a:lnTo>
                <a:lnTo>
                  <a:pt x="77342" y="63119"/>
                </a:lnTo>
                <a:lnTo>
                  <a:pt x="77342" y="72389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5" y="171831"/>
                </a:lnTo>
                <a:lnTo>
                  <a:pt x="213487" y="205104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1"/>
                </a:lnTo>
                <a:lnTo>
                  <a:pt x="91279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27" y="316809"/>
                </a:lnTo>
                <a:lnTo>
                  <a:pt x="142112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718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485003" y="481837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412"/>
                </a:lnTo>
                <a:lnTo>
                  <a:pt x="218312" y="10667"/>
                </a:lnTo>
                <a:lnTo>
                  <a:pt x="218312" y="82550"/>
                </a:lnTo>
                <a:lnTo>
                  <a:pt x="184404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6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3" y="48640"/>
                </a:lnTo>
                <a:lnTo>
                  <a:pt x="77343" y="63119"/>
                </a:lnTo>
                <a:lnTo>
                  <a:pt x="77343" y="72389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6" y="171831"/>
                </a:lnTo>
                <a:lnTo>
                  <a:pt x="213487" y="205104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1"/>
                </a:lnTo>
                <a:lnTo>
                  <a:pt x="91279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27" y="316809"/>
                </a:lnTo>
                <a:lnTo>
                  <a:pt x="142112" y="296290"/>
                </a:lnTo>
                <a:lnTo>
                  <a:pt x="149098" y="268604"/>
                </a:lnTo>
                <a:lnTo>
                  <a:pt x="148760" y="261151"/>
                </a:lnTo>
                <a:lnTo>
                  <a:pt x="131026" y="225718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931790" y="481837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6" y="2412"/>
                </a:lnTo>
                <a:lnTo>
                  <a:pt x="218312" y="10667"/>
                </a:lnTo>
                <a:lnTo>
                  <a:pt x="218312" y="82550"/>
                </a:lnTo>
                <a:lnTo>
                  <a:pt x="184404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8" y="34416"/>
                </a:lnTo>
                <a:lnTo>
                  <a:pt x="126619" y="28956"/>
                </a:lnTo>
                <a:lnTo>
                  <a:pt x="119741" y="29265"/>
                </a:lnTo>
                <a:lnTo>
                  <a:pt x="83693" y="48640"/>
                </a:lnTo>
                <a:lnTo>
                  <a:pt x="77343" y="63119"/>
                </a:lnTo>
                <a:lnTo>
                  <a:pt x="77343" y="72389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6" y="171831"/>
                </a:lnTo>
                <a:lnTo>
                  <a:pt x="213487" y="205104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1"/>
                </a:lnTo>
                <a:lnTo>
                  <a:pt x="91279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27" y="316809"/>
                </a:lnTo>
                <a:lnTo>
                  <a:pt x="142112" y="296290"/>
                </a:lnTo>
                <a:lnTo>
                  <a:pt x="149098" y="268604"/>
                </a:lnTo>
                <a:lnTo>
                  <a:pt x="148760" y="261151"/>
                </a:lnTo>
                <a:lnTo>
                  <a:pt x="131026" y="225718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3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1186" y="481837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412"/>
                </a:lnTo>
                <a:lnTo>
                  <a:pt x="218312" y="10667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6"/>
                </a:lnTo>
                <a:lnTo>
                  <a:pt x="126618" y="28956"/>
                </a:lnTo>
                <a:lnTo>
                  <a:pt x="119741" y="29265"/>
                </a:lnTo>
                <a:lnTo>
                  <a:pt x="83692" y="48640"/>
                </a:lnTo>
                <a:lnTo>
                  <a:pt x="77342" y="63119"/>
                </a:lnTo>
                <a:lnTo>
                  <a:pt x="77342" y="72389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5" y="171831"/>
                </a:lnTo>
                <a:lnTo>
                  <a:pt x="213487" y="205104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5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1"/>
                </a:lnTo>
                <a:lnTo>
                  <a:pt x="91279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9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27" y="316809"/>
                </a:lnTo>
                <a:lnTo>
                  <a:pt x="142112" y="296290"/>
                </a:lnTo>
                <a:lnTo>
                  <a:pt x="149098" y="268604"/>
                </a:lnTo>
                <a:lnTo>
                  <a:pt x="148760" y="261151"/>
                </a:lnTo>
                <a:lnTo>
                  <a:pt x="131026" y="225718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06800" y="481837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4" h="346709">
                <a:moveTo>
                  <a:pt x="151891" y="0"/>
                </a:moveTo>
                <a:lnTo>
                  <a:pt x="216757" y="10652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4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1"/>
                </a:lnTo>
                <a:lnTo>
                  <a:pt x="162968" y="345561"/>
                </a:lnTo>
                <a:lnTo>
                  <a:pt x="145923" y="346201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1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227958" y="481837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2" y="0"/>
                </a:moveTo>
                <a:lnTo>
                  <a:pt x="172466" y="2412"/>
                </a:lnTo>
                <a:lnTo>
                  <a:pt x="218313" y="10667"/>
                </a:lnTo>
                <a:lnTo>
                  <a:pt x="218313" y="82550"/>
                </a:lnTo>
                <a:lnTo>
                  <a:pt x="184404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8" y="34416"/>
                </a:lnTo>
                <a:lnTo>
                  <a:pt x="126618" y="28956"/>
                </a:lnTo>
                <a:lnTo>
                  <a:pt x="119741" y="29265"/>
                </a:lnTo>
                <a:lnTo>
                  <a:pt x="83693" y="48640"/>
                </a:lnTo>
                <a:lnTo>
                  <a:pt x="77343" y="63119"/>
                </a:lnTo>
                <a:lnTo>
                  <a:pt x="77343" y="72389"/>
                </a:lnTo>
                <a:lnTo>
                  <a:pt x="95504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6" y="171831"/>
                </a:lnTo>
                <a:lnTo>
                  <a:pt x="213487" y="205104"/>
                </a:lnTo>
                <a:lnTo>
                  <a:pt x="221742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3" y="346201"/>
                </a:lnTo>
                <a:lnTo>
                  <a:pt x="91279" y="346013"/>
                </a:lnTo>
                <a:lnTo>
                  <a:pt x="51435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5" y="317119"/>
                </a:lnTo>
                <a:lnTo>
                  <a:pt x="104227" y="316809"/>
                </a:lnTo>
                <a:lnTo>
                  <a:pt x="142113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718"/>
                </a:lnTo>
                <a:lnTo>
                  <a:pt x="89916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3" y="128650"/>
                </a:lnTo>
                <a:lnTo>
                  <a:pt x="5207" y="95123"/>
                </a:lnTo>
                <a:lnTo>
                  <a:pt x="6157" y="80454"/>
                </a:lnTo>
                <a:lnTo>
                  <a:pt x="20320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74747" y="481837"/>
            <a:ext cx="222250" cy="346710"/>
          </a:xfrm>
          <a:custGeom>
            <a:avLst/>
            <a:gdLst/>
            <a:ahLst/>
            <a:cxnLst/>
            <a:rect l="l" t="t" r="r" b="b"/>
            <a:pathLst>
              <a:path w="222250" h="346709">
                <a:moveTo>
                  <a:pt x="130301" y="0"/>
                </a:moveTo>
                <a:lnTo>
                  <a:pt x="172465" y="2412"/>
                </a:lnTo>
                <a:lnTo>
                  <a:pt x="218312" y="10667"/>
                </a:lnTo>
                <a:lnTo>
                  <a:pt x="218312" y="82550"/>
                </a:lnTo>
                <a:lnTo>
                  <a:pt x="184403" y="82550"/>
                </a:lnTo>
                <a:lnTo>
                  <a:pt x="181858" y="73241"/>
                </a:lnTo>
                <a:lnTo>
                  <a:pt x="178990" y="64944"/>
                </a:lnTo>
                <a:lnTo>
                  <a:pt x="154177" y="34416"/>
                </a:lnTo>
                <a:lnTo>
                  <a:pt x="126618" y="28956"/>
                </a:lnTo>
                <a:lnTo>
                  <a:pt x="119741" y="29265"/>
                </a:lnTo>
                <a:lnTo>
                  <a:pt x="83692" y="48640"/>
                </a:lnTo>
                <a:lnTo>
                  <a:pt x="77342" y="63119"/>
                </a:lnTo>
                <a:lnTo>
                  <a:pt x="77342" y="72389"/>
                </a:lnTo>
                <a:lnTo>
                  <a:pt x="95503" y="112783"/>
                </a:lnTo>
                <a:lnTo>
                  <a:pt x="127960" y="134483"/>
                </a:lnTo>
                <a:lnTo>
                  <a:pt x="139700" y="140715"/>
                </a:lnTo>
                <a:lnTo>
                  <a:pt x="154130" y="148595"/>
                </a:lnTo>
                <a:lnTo>
                  <a:pt x="187705" y="171831"/>
                </a:lnTo>
                <a:lnTo>
                  <a:pt x="213486" y="205104"/>
                </a:lnTo>
                <a:lnTo>
                  <a:pt x="221741" y="246761"/>
                </a:lnTo>
                <a:lnTo>
                  <a:pt x="220860" y="261500"/>
                </a:lnTo>
                <a:lnTo>
                  <a:pt x="207644" y="299720"/>
                </a:lnTo>
                <a:lnTo>
                  <a:pt x="179212" y="327491"/>
                </a:lnTo>
                <a:lnTo>
                  <a:pt x="137350" y="343169"/>
                </a:lnTo>
                <a:lnTo>
                  <a:pt x="104012" y="346201"/>
                </a:lnTo>
                <a:lnTo>
                  <a:pt x="91279" y="346013"/>
                </a:lnTo>
                <a:lnTo>
                  <a:pt x="51434" y="343281"/>
                </a:lnTo>
                <a:lnTo>
                  <a:pt x="12215" y="337601"/>
                </a:lnTo>
                <a:lnTo>
                  <a:pt x="0" y="335025"/>
                </a:lnTo>
                <a:lnTo>
                  <a:pt x="0" y="258699"/>
                </a:lnTo>
                <a:lnTo>
                  <a:pt x="33908" y="258699"/>
                </a:lnTo>
                <a:lnTo>
                  <a:pt x="37554" y="272512"/>
                </a:lnTo>
                <a:lnTo>
                  <a:pt x="42211" y="284432"/>
                </a:lnTo>
                <a:lnTo>
                  <a:pt x="72501" y="313499"/>
                </a:lnTo>
                <a:lnTo>
                  <a:pt x="97154" y="317119"/>
                </a:lnTo>
                <a:lnTo>
                  <a:pt x="104280" y="316809"/>
                </a:lnTo>
                <a:lnTo>
                  <a:pt x="142112" y="296290"/>
                </a:lnTo>
                <a:lnTo>
                  <a:pt x="149225" y="268604"/>
                </a:lnTo>
                <a:lnTo>
                  <a:pt x="148867" y="261151"/>
                </a:lnTo>
                <a:lnTo>
                  <a:pt x="131026" y="225718"/>
                </a:lnTo>
                <a:lnTo>
                  <a:pt x="89915" y="199009"/>
                </a:lnTo>
                <a:lnTo>
                  <a:pt x="80512" y="194105"/>
                </a:lnTo>
                <a:lnTo>
                  <a:pt x="71548" y="189118"/>
                </a:lnTo>
                <a:lnTo>
                  <a:pt x="34131" y="162101"/>
                </a:lnTo>
                <a:lnTo>
                  <a:pt x="11302" y="128650"/>
                </a:lnTo>
                <a:lnTo>
                  <a:pt x="5206" y="95123"/>
                </a:lnTo>
                <a:lnTo>
                  <a:pt x="6157" y="80454"/>
                </a:lnTo>
                <a:lnTo>
                  <a:pt x="20319" y="43307"/>
                </a:lnTo>
                <a:lnTo>
                  <a:pt x="50555" y="17214"/>
                </a:lnTo>
                <a:lnTo>
                  <a:pt x="94916" y="2762"/>
                </a:lnTo>
                <a:lnTo>
                  <a:pt x="112031" y="690"/>
                </a:lnTo>
                <a:lnTo>
                  <a:pt x="130301" y="0"/>
                </a:lnTo>
                <a:close/>
              </a:path>
            </a:pathLst>
          </a:custGeom>
          <a:ln w="9143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326639" y="481837"/>
            <a:ext cx="300355" cy="346710"/>
          </a:xfrm>
          <a:custGeom>
            <a:avLst/>
            <a:gdLst/>
            <a:ahLst/>
            <a:cxnLst/>
            <a:rect l="l" t="t" r="r" b="b"/>
            <a:pathLst>
              <a:path w="300355" h="346709">
                <a:moveTo>
                  <a:pt x="151892" y="0"/>
                </a:moveTo>
                <a:lnTo>
                  <a:pt x="216757" y="10652"/>
                </a:lnTo>
                <a:lnTo>
                  <a:pt x="263144" y="42545"/>
                </a:lnTo>
                <a:lnTo>
                  <a:pt x="291036" y="95329"/>
                </a:lnTo>
                <a:lnTo>
                  <a:pt x="300355" y="168783"/>
                </a:lnTo>
                <a:lnTo>
                  <a:pt x="299664" y="191381"/>
                </a:lnTo>
                <a:lnTo>
                  <a:pt x="294139" y="231576"/>
                </a:lnTo>
                <a:lnTo>
                  <a:pt x="275955" y="279733"/>
                </a:lnTo>
                <a:lnTo>
                  <a:pt x="247265" y="314342"/>
                </a:lnTo>
                <a:lnTo>
                  <a:pt x="209296" y="336041"/>
                </a:lnTo>
                <a:lnTo>
                  <a:pt x="162968" y="345561"/>
                </a:lnTo>
                <a:lnTo>
                  <a:pt x="145923" y="346201"/>
                </a:lnTo>
                <a:lnTo>
                  <a:pt x="111781" y="343535"/>
                </a:lnTo>
                <a:lnTo>
                  <a:pt x="57072" y="322199"/>
                </a:lnTo>
                <a:lnTo>
                  <a:pt x="20574" y="279550"/>
                </a:lnTo>
                <a:lnTo>
                  <a:pt x="2286" y="215733"/>
                </a:lnTo>
                <a:lnTo>
                  <a:pt x="0" y="175895"/>
                </a:lnTo>
                <a:lnTo>
                  <a:pt x="1097" y="149082"/>
                </a:lnTo>
                <a:lnTo>
                  <a:pt x="9911" y="101457"/>
                </a:lnTo>
                <a:lnTo>
                  <a:pt x="27559" y="62097"/>
                </a:lnTo>
                <a:lnTo>
                  <a:pt x="53657" y="32049"/>
                </a:lnTo>
                <a:lnTo>
                  <a:pt x="87901" y="11572"/>
                </a:lnTo>
                <a:lnTo>
                  <a:pt x="128910" y="1285"/>
                </a:lnTo>
                <a:lnTo>
                  <a:pt x="151892" y="0"/>
                </a:lnTo>
                <a:close/>
              </a:path>
            </a:pathLst>
          </a:custGeom>
          <a:ln w="9144">
            <a:solidFill>
              <a:srgbClr val="468A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30200" y="1073911"/>
            <a:ext cx="8274684" cy="4897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92710" indent="-274955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145" dirty="0">
                <a:latin typeface="Cambria"/>
                <a:cs typeface="Cambria"/>
              </a:rPr>
              <a:t>To </a:t>
            </a:r>
            <a:r>
              <a:rPr sz="3600" spc="-5" dirty="0">
                <a:latin typeface="Cambria"/>
                <a:cs typeface="Cambria"/>
              </a:rPr>
              <a:t>establish </a:t>
            </a:r>
            <a:r>
              <a:rPr sz="3600" dirty="0">
                <a:latin typeface="Cambria"/>
                <a:cs typeface="Cambria"/>
              </a:rPr>
              <a:t>a data </a:t>
            </a:r>
            <a:r>
              <a:rPr sz="3600" spc="-5" dirty="0">
                <a:latin typeface="Cambria"/>
                <a:cs typeface="Cambria"/>
              </a:rPr>
              <a:t>base </a:t>
            </a:r>
            <a:r>
              <a:rPr sz="3600" dirty="0">
                <a:latin typeface="Cambria"/>
                <a:cs typeface="Cambria"/>
              </a:rPr>
              <a:t>( </a:t>
            </a:r>
            <a:r>
              <a:rPr sz="3600" spc="-10" dirty="0">
                <a:latin typeface="Cambria"/>
                <a:cs typeface="Cambria"/>
              </a:rPr>
              <a:t>all </a:t>
            </a:r>
            <a:r>
              <a:rPr sz="3600" spc="-5" dirty="0">
                <a:latin typeface="Cambria"/>
                <a:cs typeface="Cambria"/>
              </a:rPr>
              <a:t>information  about</a:t>
            </a:r>
            <a:r>
              <a:rPr sz="3600" spc="-10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client)</a:t>
            </a:r>
            <a:endParaRPr sz="3600">
              <a:latin typeface="Cambria"/>
              <a:cs typeface="Cambria"/>
            </a:endParaRPr>
          </a:p>
          <a:p>
            <a:pPr marL="652780" lvl="1" indent="-274955">
              <a:lnSpc>
                <a:spcPct val="100000"/>
              </a:lnSpc>
              <a:spcBef>
                <a:spcPts val="865"/>
              </a:spcBef>
              <a:buClr>
                <a:srgbClr val="EFAC00"/>
              </a:buClr>
              <a:buSzPct val="79166"/>
              <a:buFont typeface="Wingdings 2"/>
              <a:buChar char=""/>
              <a:tabLst>
                <a:tab pos="653415" algn="l"/>
              </a:tabLst>
            </a:pPr>
            <a:r>
              <a:rPr sz="3600" spc="-5" dirty="0">
                <a:latin typeface="Cambria"/>
                <a:cs typeface="Cambria"/>
              </a:rPr>
              <a:t>Nursing health</a:t>
            </a:r>
            <a:r>
              <a:rPr sz="3600" spc="-30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history</a:t>
            </a:r>
            <a:endParaRPr sz="3600">
              <a:latin typeface="Cambria"/>
              <a:cs typeface="Cambria"/>
            </a:endParaRPr>
          </a:p>
          <a:p>
            <a:pPr marL="652780" lvl="1" indent="-274955">
              <a:lnSpc>
                <a:spcPct val="100000"/>
              </a:lnSpc>
              <a:spcBef>
                <a:spcPts val="865"/>
              </a:spcBef>
              <a:buClr>
                <a:srgbClr val="EFAC00"/>
              </a:buClr>
              <a:buSzPct val="79166"/>
              <a:buFont typeface="Wingdings 2"/>
              <a:buChar char=""/>
              <a:tabLst>
                <a:tab pos="653415" algn="l"/>
              </a:tabLst>
            </a:pPr>
            <a:r>
              <a:rPr sz="3600" spc="-20" dirty="0">
                <a:latin typeface="Cambria"/>
                <a:cs typeface="Cambria"/>
              </a:rPr>
              <a:t>Physical</a:t>
            </a:r>
            <a:r>
              <a:rPr sz="3600" spc="5" dirty="0">
                <a:latin typeface="Cambria"/>
                <a:cs typeface="Cambria"/>
              </a:rPr>
              <a:t> </a:t>
            </a:r>
            <a:r>
              <a:rPr sz="3600" spc="-5" dirty="0">
                <a:latin typeface="Cambria"/>
                <a:cs typeface="Cambria"/>
              </a:rPr>
              <a:t>Assessment</a:t>
            </a:r>
            <a:endParaRPr sz="3600">
              <a:latin typeface="Cambria"/>
              <a:cs typeface="Cambria"/>
            </a:endParaRPr>
          </a:p>
          <a:p>
            <a:pPr marL="652780" lvl="1" indent="-274955">
              <a:lnSpc>
                <a:spcPct val="100000"/>
              </a:lnSpc>
              <a:spcBef>
                <a:spcPts val="865"/>
              </a:spcBef>
              <a:buClr>
                <a:srgbClr val="EFAC00"/>
              </a:buClr>
              <a:buSzPct val="79166"/>
              <a:buFont typeface="Wingdings 2"/>
              <a:buChar char=""/>
              <a:tabLst>
                <a:tab pos="653415" algn="l"/>
              </a:tabLst>
            </a:pPr>
            <a:r>
              <a:rPr sz="3600" spc="-10" dirty="0">
                <a:latin typeface="Cambria"/>
                <a:cs typeface="Cambria"/>
              </a:rPr>
              <a:t>Results </a:t>
            </a:r>
            <a:r>
              <a:rPr sz="3600" spc="-5" dirty="0">
                <a:latin typeface="Cambria"/>
                <a:cs typeface="Cambria"/>
              </a:rPr>
              <a:t>of </a:t>
            </a:r>
            <a:r>
              <a:rPr sz="3600" spc="-15" dirty="0">
                <a:latin typeface="Cambria"/>
                <a:cs typeface="Cambria"/>
              </a:rPr>
              <a:t>laboratory </a:t>
            </a:r>
            <a:r>
              <a:rPr sz="3600" dirty="0">
                <a:latin typeface="Cambria"/>
                <a:cs typeface="Cambria"/>
              </a:rPr>
              <a:t>&amp; </a:t>
            </a:r>
            <a:r>
              <a:rPr sz="3600" spc="-5" dirty="0">
                <a:latin typeface="Cambria"/>
                <a:cs typeface="Cambria"/>
              </a:rPr>
              <a:t>diagnostic </a:t>
            </a:r>
            <a:r>
              <a:rPr sz="3600" spc="-10" dirty="0">
                <a:latin typeface="Cambria"/>
                <a:cs typeface="Cambria"/>
              </a:rPr>
              <a:t>tests</a:t>
            </a:r>
            <a:endParaRPr sz="3600">
              <a:latin typeface="Cambria"/>
              <a:cs typeface="Cambria"/>
            </a:endParaRPr>
          </a:p>
          <a:p>
            <a:pPr marL="287020" marR="191135" indent="-274955">
              <a:lnSpc>
                <a:spcPct val="100000"/>
              </a:lnSpc>
              <a:spcBef>
                <a:spcPts val="600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15" dirty="0">
                <a:latin typeface="Cambria"/>
                <a:cs typeface="Cambria"/>
              </a:rPr>
              <a:t>Patient’s </a:t>
            </a:r>
            <a:r>
              <a:rPr sz="3600" spc="-10" dirty="0">
                <a:latin typeface="Cambria"/>
                <a:cs typeface="Cambria"/>
              </a:rPr>
              <a:t>response </a:t>
            </a:r>
            <a:r>
              <a:rPr sz="3600" spc="-20" dirty="0">
                <a:latin typeface="Cambria"/>
                <a:cs typeface="Cambria"/>
              </a:rPr>
              <a:t>to </a:t>
            </a:r>
            <a:r>
              <a:rPr sz="3600" spc="-5" dirty="0">
                <a:latin typeface="Cambria"/>
                <a:cs typeface="Cambria"/>
              </a:rPr>
              <a:t>health concerns </a:t>
            </a:r>
            <a:r>
              <a:rPr sz="3600" dirty="0">
                <a:latin typeface="Cambria"/>
                <a:cs typeface="Cambria"/>
              </a:rPr>
              <a:t>or  </a:t>
            </a:r>
            <a:r>
              <a:rPr sz="3600" spc="-5" dirty="0">
                <a:latin typeface="Cambria"/>
                <a:cs typeface="Cambria"/>
              </a:rPr>
              <a:t>illness</a:t>
            </a:r>
            <a:endParaRPr sz="36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Clr>
                <a:srgbClr val="EFAC00"/>
              </a:buClr>
              <a:buSzPct val="66666"/>
              <a:buFont typeface="Wingdings"/>
              <a:buChar char=""/>
              <a:tabLst>
                <a:tab pos="299720" algn="l"/>
              </a:tabLst>
            </a:pPr>
            <a:r>
              <a:rPr sz="3600" spc="-10" dirty="0">
                <a:latin typeface="Cambria"/>
                <a:cs typeface="Cambria"/>
              </a:rPr>
              <a:t>Ability </a:t>
            </a:r>
            <a:r>
              <a:rPr sz="3600" spc="-20" dirty="0">
                <a:latin typeface="Cambria"/>
                <a:cs typeface="Cambria"/>
              </a:rPr>
              <a:t>to </a:t>
            </a:r>
            <a:r>
              <a:rPr sz="3600" spc="-10" dirty="0">
                <a:latin typeface="Cambria"/>
                <a:cs typeface="Cambria"/>
              </a:rPr>
              <a:t>manage </a:t>
            </a:r>
            <a:r>
              <a:rPr sz="3600" dirty="0">
                <a:latin typeface="Cambria"/>
                <a:cs typeface="Cambria"/>
              </a:rPr>
              <a:t>health </a:t>
            </a:r>
            <a:r>
              <a:rPr sz="3600" spc="-20" dirty="0">
                <a:latin typeface="Cambria"/>
                <a:cs typeface="Cambria"/>
              </a:rPr>
              <a:t>care</a:t>
            </a:r>
            <a:r>
              <a:rPr sz="3600" spc="25" dirty="0">
                <a:latin typeface="Cambria"/>
                <a:cs typeface="Cambria"/>
              </a:rPr>
              <a:t> </a:t>
            </a:r>
            <a:r>
              <a:rPr sz="3600" spc="-10" dirty="0">
                <a:latin typeface="Cambria"/>
                <a:cs typeface="Cambria"/>
              </a:rPr>
              <a:t>needs</a:t>
            </a:r>
            <a:endParaRPr sz="3600">
              <a:latin typeface="Cambria"/>
              <a:cs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903</Words>
  <Application>Microsoft Office PowerPoint</Application>
  <PresentationFormat>On-screen Show (4:3)</PresentationFormat>
  <Paragraphs>203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Assessment</vt:lpstr>
      <vt:lpstr>Slide 3</vt:lpstr>
      <vt:lpstr>Slide 4</vt:lpstr>
      <vt:lpstr>Slide 5</vt:lpstr>
      <vt:lpstr>Slide 6</vt:lpstr>
      <vt:lpstr>DE DEDEFIDE</vt:lpstr>
      <vt:lpstr>Slide 8</vt:lpstr>
      <vt:lpstr>Slide 9</vt:lpstr>
      <vt:lpstr>Slide 10</vt:lpstr>
      <vt:lpstr>Slide 11</vt:lpstr>
      <vt:lpstr>Slide 12</vt:lpstr>
      <vt:lpstr>Slide 13</vt:lpstr>
      <vt:lpstr>Slide 14</vt:lpstr>
      <vt:lpstr>Collection  of data</vt:lpstr>
      <vt:lpstr>It is the process of gathering information about a  patients health status</vt:lpstr>
      <vt:lpstr>Slide 17</vt:lpstr>
      <vt:lpstr>Interview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NursingCollege</dc:creator>
  <cp:lastModifiedBy>NursingCollege</cp:lastModifiedBy>
  <cp:revision>1</cp:revision>
  <dcterms:created xsi:type="dcterms:W3CDTF">2006-08-16T00:00:00Z</dcterms:created>
  <dcterms:modified xsi:type="dcterms:W3CDTF">2020-04-25T08:55:35Z</dcterms:modified>
</cp:coreProperties>
</file>