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FCEB5-1EF4-42B9-95B4-430CE939BA62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9B507-5835-4486-A1B4-06E38A2F2D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374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59C9-8F5E-4C9D-9BC3-3C2196C6660B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DB0-67CB-4343-97F5-60E88B0DFB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771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59C9-8F5E-4C9D-9BC3-3C2196C6660B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DB0-67CB-4343-97F5-60E88B0DFB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39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59C9-8F5E-4C9D-9BC3-3C2196C6660B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DB0-67CB-4343-97F5-60E88B0DFB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391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59C9-8F5E-4C9D-9BC3-3C2196C6660B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DB0-67CB-4343-97F5-60E88B0DFB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808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59C9-8F5E-4C9D-9BC3-3C2196C6660B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DB0-67CB-4343-97F5-60E88B0DFB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840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59C9-8F5E-4C9D-9BC3-3C2196C6660B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DB0-67CB-4343-97F5-60E88B0DFB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98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59C9-8F5E-4C9D-9BC3-3C2196C6660B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DB0-67CB-4343-97F5-60E88B0DFB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442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59C9-8F5E-4C9D-9BC3-3C2196C6660B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DB0-67CB-4343-97F5-60E88B0DFB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320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59C9-8F5E-4C9D-9BC3-3C2196C6660B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DB0-67CB-4343-97F5-60E88B0DFB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565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59C9-8F5E-4C9D-9BC3-3C2196C6660B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DB0-67CB-4343-97F5-60E88B0DFB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1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59C9-8F5E-4C9D-9BC3-3C2196C6660B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DB0-67CB-4343-97F5-60E88B0DFB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902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59C9-8F5E-4C9D-9BC3-3C2196C6660B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43DB0-67CB-4343-97F5-60E88B0DFB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100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17.png"/><Relationship Id="rId10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6.png"/><Relationship Id="rId7" Type="http://schemas.openxmlformats.org/officeDocument/2006/relationships/image" Target="../media/image1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7821" y="1214979"/>
            <a:ext cx="3443503" cy="30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04311" y="753999"/>
            <a:ext cx="3429127" cy="46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34509" y="847090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4">
                <a:moveTo>
                  <a:pt x="67055" y="0"/>
                </a:moveTo>
                <a:lnTo>
                  <a:pt x="0" y="188595"/>
                </a:lnTo>
                <a:lnTo>
                  <a:pt x="120650" y="188595"/>
                </a:lnTo>
                <a:lnTo>
                  <a:pt x="6705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44011" y="798576"/>
            <a:ext cx="169545" cy="378460"/>
          </a:xfrm>
          <a:custGeom>
            <a:avLst/>
            <a:gdLst/>
            <a:ahLst/>
            <a:cxnLst/>
            <a:rect l="l" t="t" r="r" b="b"/>
            <a:pathLst>
              <a:path w="169544" h="378459">
                <a:moveTo>
                  <a:pt x="29844" y="0"/>
                </a:moveTo>
                <a:lnTo>
                  <a:pt x="20181" y="45"/>
                </a:lnTo>
                <a:lnTo>
                  <a:pt x="11969" y="174"/>
                </a:lnTo>
                <a:lnTo>
                  <a:pt x="5234" y="375"/>
                </a:lnTo>
                <a:lnTo>
                  <a:pt x="0" y="635"/>
                </a:lnTo>
                <a:lnTo>
                  <a:pt x="0" y="377316"/>
                </a:lnTo>
                <a:lnTo>
                  <a:pt x="4190" y="377797"/>
                </a:lnTo>
                <a:lnTo>
                  <a:pt x="10667" y="378110"/>
                </a:lnTo>
                <a:lnTo>
                  <a:pt x="19430" y="378281"/>
                </a:lnTo>
                <a:lnTo>
                  <a:pt x="30479" y="378333"/>
                </a:lnTo>
                <a:lnTo>
                  <a:pt x="48146" y="377666"/>
                </a:lnTo>
                <a:lnTo>
                  <a:pt x="92456" y="367664"/>
                </a:lnTo>
                <a:lnTo>
                  <a:pt x="124206" y="345566"/>
                </a:lnTo>
                <a:lnTo>
                  <a:pt x="150834" y="303168"/>
                </a:lnTo>
                <a:lnTo>
                  <a:pt x="162339" y="264425"/>
                </a:lnTo>
                <a:lnTo>
                  <a:pt x="168296" y="215364"/>
                </a:lnTo>
                <a:lnTo>
                  <a:pt x="169037" y="187451"/>
                </a:lnTo>
                <a:lnTo>
                  <a:pt x="167985" y="156995"/>
                </a:lnTo>
                <a:lnTo>
                  <a:pt x="159500" y="104227"/>
                </a:lnTo>
                <a:lnTo>
                  <a:pt x="142589" y="62247"/>
                </a:lnTo>
                <a:lnTo>
                  <a:pt x="118586" y="31247"/>
                </a:lnTo>
                <a:lnTo>
                  <a:pt x="69929" y="4968"/>
                </a:lnTo>
                <a:lnTo>
                  <a:pt x="2984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9184" y="793241"/>
            <a:ext cx="193040" cy="389890"/>
          </a:xfrm>
          <a:custGeom>
            <a:avLst/>
            <a:gdLst/>
            <a:ahLst/>
            <a:cxnLst/>
            <a:rect l="l" t="t" r="r" b="b"/>
            <a:pathLst>
              <a:path w="193039" h="389890">
                <a:moveTo>
                  <a:pt x="95757" y="0"/>
                </a:moveTo>
                <a:lnTo>
                  <a:pt x="53451" y="11557"/>
                </a:lnTo>
                <a:lnTo>
                  <a:pt x="23622" y="46355"/>
                </a:lnTo>
                <a:lnTo>
                  <a:pt x="5905" y="105298"/>
                </a:lnTo>
                <a:lnTo>
                  <a:pt x="1476" y="144242"/>
                </a:lnTo>
                <a:lnTo>
                  <a:pt x="0" y="189484"/>
                </a:lnTo>
                <a:lnTo>
                  <a:pt x="1522" y="236823"/>
                </a:lnTo>
                <a:lnTo>
                  <a:pt x="6080" y="277685"/>
                </a:lnTo>
                <a:lnTo>
                  <a:pt x="24256" y="339979"/>
                </a:lnTo>
                <a:lnTo>
                  <a:pt x="54959" y="377063"/>
                </a:lnTo>
                <a:lnTo>
                  <a:pt x="98425" y="389382"/>
                </a:lnTo>
                <a:lnTo>
                  <a:pt x="110880" y="388522"/>
                </a:lnTo>
                <a:lnTo>
                  <a:pt x="150987" y="367895"/>
                </a:lnTo>
                <a:lnTo>
                  <a:pt x="176865" y="323627"/>
                </a:lnTo>
                <a:lnTo>
                  <a:pt x="187705" y="277622"/>
                </a:lnTo>
                <a:lnTo>
                  <a:pt x="192242" y="222543"/>
                </a:lnTo>
                <a:lnTo>
                  <a:pt x="192531" y="202565"/>
                </a:lnTo>
                <a:lnTo>
                  <a:pt x="191885" y="170584"/>
                </a:lnTo>
                <a:lnTo>
                  <a:pt x="186638" y="114768"/>
                </a:lnTo>
                <a:lnTo>
                  <a:pt x="176065" y="69758"/>
                </a:lnTo>
                <a:lnTo>
                  <a:pt x="150240" y="22860"/>
                </a:lnTo>
                <a:lnTo>
                  <a:pt x="111593" y="1428"/>
                </a:lnTo>
                <a:lnTo>
                  <a:pt x="9575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8386" y="759333"/>
            <a:ext cx="175895" cy="457200"/>
          </a:xfrm>
          <a:custGeom>
            <a:avLst/>
            <a:gdLst/>
            <a:ahLst/>
            <a:cxnLst/>
            <a:rect l="l" t="t" r="r" b="b"/>
            <a:pathLst>
              <a:path w="175895" h="457200">
                <a:moveTo>
                  <a:pt x="0" y="0"/>
                </a:moveTo>
                <a:lnTo>
                  <a:pt x="175894" y="0"/>
                </a:lnTo>
                <a:lnTo>
                  <a:pt x="175894" y="22097"/>
                </a:lnTo>
                <a:lnTo>
                  <a:pt x="166750" y="24637"/>
                </a:lnTo>
                <a:lnTo>
                  <a:pt x="159892" y="27177"/>
                </a:lnTo>
                <a:lnTo>
                  <a:pt x="140396" y="61416"/>
                </a:lnTo>
                <a:lnTo>
                  <a:pt x="139700" y="84454"/>
                </a:lnTo>
                <a:lnTo>
                  <a:pt x="139700" y="373125"/>
                </a:lnTo>
                <a:lnTo>
                  <a:pt x="139700" y="380872"/>
                </a:lnTo>
                <a:lnTo>
                  <a:pt x="146303" y="419100"/>
                </a:lnTo>
                <a:lnTo>
                  <a:pt x="175894" y="434975"/>
                </a:lnTo>
                <a:lnTo>
                  <a:pt x="175894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9" y="430402"/>
                </a:lnTo>
                <a:lnTo>
                  <a:pt x="19685" y="427863"/>
                </a:lnTo>
                <a:lnTo>
                  <a:pt x="24384" y="425322"/>
                </a:lnTo>
                <a:lnTo>
                  <a:pt x="28066" y="421639"/>
                </a:lnTo>
                <a:lnTo>
                  <a:pt x="30352" y="417067"/>
                </a:lnTo>
                <a:lnTo>
                  <a:pt x="32638" y="412495"/>
                </a:lnTo>
                <a:lnTo>
                  <a:pt x="35813" y="373125"/>
                </a:lnTo>
                <a:lnTo>
                  <a:pt x="35813" y="84074"/>
                </a:lnTo>
                <a:lnTo>
                  <a:pt x="33019" y="4495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1970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5" h="457200">
                <a:moveTo>
                  <a:pt x="0" y="0"/>
                </a:moveTo>
                <a:lnTo>
                  <a:pt x="135635" y="0"/>
                </a:lnTo>
                <a:lnTo>
                  <a:pt x="254253" y="205993"/>
                </a:lnTo>
                <a:lnTo>
                  <a:pt x="274524" y="242855"/>
                </a:lnTo>
                <a:lnTo>
                  <a:pt x="299751" y="290782"/>
                </a:lnTo>
                <a:lnTo>
                  <a:pt x="314451" y="321182"/>
                </a:lnTo>
                <a:lnTo>
                  <a:pt x="319913" y="321182"/>
                </a:lnTo>
                <a:lnTo>
                  <a:pt x="318265" y="280251"/>
                </a:lnTo>
                <a:lnTo>
                  <a:pt x="317118" y="237474"/>
                </a:lnTo>
                <a:lnTo>
                  <a:pt x="316448" y="192863"/>
                </a:lnTo>
                <a:lnTo>
                  <a:pt x="316229" y="146430"/>
                </a:lnTo>
                <a:lnTo>
                  <a:pt x="316229" y="84074"/>
                </a:lnTo>
                <a:lnTo>
                  <a:pt x="316112" y="73955"/>
                </a:lnTo>
                <a:lnTo>
                  <a:pt x="309244" y="37845"/>
                </a:lnTo>
                <a:lnTo>
                  <a:pt x="306958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7" y="0"/>
                </a:lnTo>
                <a:lnTo>
                  <a:pt x="406907" y="22097"/>
                </a:lnTo>
                <a:lnTo>
                  <a:pt x="398017" y="25018"/>
                </a:lnTo>
                <a:lnTo>
                  <a:pt x="391667" y="27558"/>
                </a:lnTo>
                <a:lnTo>
                  <a:pt x="387984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7" y="37591"/>
                </a:lnTo>
                <a:lnTo>
                  <a:pt x="376046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750" y="457200"/>
                </a:lnTo>
                <a:lnTo>
                  <a:pt x="135000" y="196595"/>
                </a:lnTo>
                <a:lnTo>
                  <a:pt x="108537" y="149351"/>
                </a:lnTo>
                <a:lnTo>
                  <a:pt x="90169" y="113537"/>
                </a:lnTo>
                <a:lnTo>
                  <a:pt x="87121" y="113537"/>
                </a:lnTo>
                <a:lnTo>
                  <a:pt x="88602" y="150042"/>
                </a:lnTo>
                <a:lnTo>
                  <a:pt x="89630" y="187547"/>
                </a:lnTo>
                <a:lnTo>
                  <a:pt x="90229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0" y="424433"/>
                </a:lnTo>
                <a:lnTo>
                  <a:pt x="126618" y="434975"/>
                </a:lnTo>
                <a:lnTo>
                  <a:pt x="12661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381" y="432815"/>
                </a:lnTo>
                <a:lnTo>
                  <a:pt x="14858" y="430402"/>
                </a:lnTo>
                <a:lnTo>
                  <a:pt x="19684" y="427608"/>
                </a:lnTo>
                <a:lnTo>
                  <a:pt x="24510" y="424941"/>
                </a:lnTo>
                <a:lnTo>
                  <a:pt x="28066" y="421386"/>
                </a:lnTo>
                <a:lnTo>
                  <a:pt x="30352" y="416813"/>
                </a:lnTo>
                <a:lnTo>
                  <a:pt x="32765" y="412241"/>
                </a:lnTo>
                <a:lnTo>
                  <a:pt x="34162" y="406400"/>
                </a:lnTo>
                <a:lnTo>
                  <a:pt x="35940" y="373379"/>
                </a:lnTo>
                <a:lnTo>
                  <a:pt x="35940" y="83819"/>
                </a:lnTo>
                <a:lnTo>
                  <a:pt x="32257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87418" y="759333"/>
            <a:ext cx="175895" cy="457200"/>
          </a:xfrm>
          <a:custGeom>
            <a:avLst/>
            <a:gdLst/>
            <a:ahLst/>
            <a:cxnLst/>
            <a:rect l="l" t="t" r="r" b="b"/>
            <a:pathLst>
              <a:path w="175894" h="457200">
                <a:moveTo>
                  <a:pt x="0" y="0"/>
                </a:moveTo>
                <a:lnTo>
                  <a:pt x="175894" y="0"/>
                </a:lnTo>
                <a:lnTo>
                  <a:pt x="175894" y="22097"/>
                </a:lnTo>
                <a:lnTo>
                  <a:pt x="166750" y="24637"/>
                </a:lnTo>
                <a:lnTo>
                  <a:pt x="159893" y="27177"/>
                </a:lnTo>
                <a:lnTo>
                  <a:pt x="140396" y="61416"/>
                </a:lnTo>
                <a:lnTo>
                  <a:pt x="139700" y="84454"/>
                </a:lnTo>
                <a:lnTo>
                  <a:pt x="139700" y="373125"/>
                </a:lnTo>
                <a:lnTo>
                  <a:pt x="139700" y="380872"/>
                </a:lnTo>
                <a:lnTo>
                  <a:pt x="146304" y="419100"/>
                </a:lnTo>
                <a:lnTo>
                  <a:pt x="175894" y="434975"/>
                </a:lnTo>
                <a:lnTo>
                  <a:pt x="175894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8" y="430402"/>
                </a:lnTo>
                <a:lnTo>
                  <a:pt x="19684" y="427863"/>
                </a:lnTo>
                <a:lnTo>
                  <a:pt x="24383" y="425322"/>
                </a:lnTo>
                <a:lnTo>
                  <a:pt x="28067" y="421639"/>
                </a:lnTo>
                <a:lnTo>
                  <a:pt x="30352" y="417067"/>
                </a:lnTo>
                <a:lnTo>
                  <a:pt x="32638" y="412495"/>
                </a:lnTo>
                <a:lnTo>
                  <a:pt x="35940" y="373125"/>
                </a:lnTo>
                <a:lnTo>
                  <a:pt x="35940" y="84074"/>
                </a:lnTo>
                <a:lnTo>
                  <a:pt x="33019" y="4495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4311" y="759333"/>
            <a:ext cx="416559" cy="457200"/>
          </a:xfrm>
          <a:custGeom>
            <a:avLst/>
            <a:gdLst/>
            <a:ahLst/>
            <a:cxnLst/>
            <a:rect l="l" t="t" r="r" b="b"/>
            <a:pathLst>
              <a:path w="416560" h="457200">
                <a:moveTo>
                  <a:pt x="0" y="0"/>
                </a:moveTo>
                <a:lnTo>
                  <a:pt x="174116" y="0"/>
                </a:lnTo>
                <a:lnTo>
                  <a:pt x="200955" y="547"/>
                </a:lnTo>
                <a:lnTo>
                  <a:pt x="247679" y="4929"/>
                </a:lnTo>
                <a:lnTo>
                  <a:pt x="285829" y="13763"/>
                </a:lnTo>
                <a:lnTo>
                  <a:pt x="334263" y="36194"/>
                </a:lnTo>
                <a:lnTo>
                  <a:pt x="371607" y="68395"/>
                </a:lnTo>
                <a:lnTo>
                  <a:pt x="396874" y="108965"/>
                </a:lnTo>
                <a:lnTo>
                  <a:pt x="411737" y="158918"/>
                </a:lnTo>
                <a:lnTo>
                  <a:pt x="416032" y="197641"/>
                </a:lnTo>
                <a:lnTo>
                  <a:pt x="416559" y="218693"/>
                </a:lnTo>
                <a:lnTo>
                  <a:pt x="415797" y="244125"/>
                </a:lnTo>
                <a:lnTo>
                  <a:pt x="409701" y="290988"/>
                </a:lnTo>
                <a:lnTo>
                  <a:pt x="397508" y="332442"/>
                </a:lnTo>
                <a:lnTo>
                  <a:pt x="379168" y="367962"/>
                </a:lnTo>
                <a:lnTo>
                  <a:pt x="343471" y="407574"/>
                </a:lnTo>
                <a:lnTo>
                  <a:pt x="297916" y="434905"/>
                </a:lnTo>
                <a:lnTo>
                  <a:pt x="261479" y="446958"/>
                </a:lnTo>
                <a:lnTo>
                  <a:pt x="222545" y="453770"/>
                </a:lnTo>
                <a:lnTo>
                  <a:pt x="177829" y="456819"/>
                </a:lnTo>
                <a:lnTo>
                  <a:pt x="1520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684" y="427863"/>
                </a:lnTo>
                <a:lnTo>
                  <a:pt x="24383" y="425322"/>
                </a:lnTo>
                <a:lnTo>
                  <a:pt x="28066" y="421639"/>
                </a:lnTo>
                <a:lnTo>
                  <a:pt x="30352" y="417067"/>
                </a:lnTo>
                <a:lnTo>
                  <a:pt x="32638" y="412495"/>
                </a:lnTo>
                <a:lnTo>
                  <a:pt x="35940" y="373125"/>
                </a:lnTo>
                <a:lnTo>
                  <a:pt x="35940" y="84454"/>
                </a:lnTo>
                <a:lnTo>
                  <a:pt x="33019" y="45084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1888" y="757047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29" h="459740">
                <a:moveTo>
                  <a:pt x="194945" y="0"/>
                </a:moveTo>
                <a:lnTo>
                  <a:pt x="284352" y="0"/>
                </a:lnTo>
                <a:lnTo>
                  <a:pt x="394842" y="375030"/>
                </a:lnTo>
                <a:lnTo>
                  <a:pt x="398393" y="386679"/>
                </a:lnTo>
                <a:lnTo>
                  <a:pt x="414909" y="423417"/>
                </a:lnTo>
                <a:lnTo>
                  <a:pt x="420242" y="427736"/>
                </a:lnTo>
                <a:lnTo>
                  <a:pt x="425576" y="432180"/>
                </a:lnTo>
                <a:lnTo>
                  <a:pt x="433070" y="435355"/>
                </a:lnTo>
                <a:lnTo>
                  <a:pt x="442722" y="437261"/>
                </a:lnTo>
                <a:lnTo>
                  <a:pt x="442722" y="459486"/>
                </a:lnTo>
                <a:lnTo>
                  <a:pt x="257810" y="459486"/>
                </a:lnTo>
                <a:lnTo>
                  <a:pt x="257810" y="437261"/>
                </a:lnTo>
                <a:lnTo>
                  <a:pt x="265999" y="435931"/>
                </a:lnTo>
                <a:lnTo>
                  <a:pt x="273034" y="433863"/>
                </a:lnTo>
                <a:lnTo>
                  <a:pt x="278901" y="431081"/>
                </a:lnTo>
                <a:lnTo>
                  <a:pt x="283590" y="427608"/>
                </a:lnTo>
                <a:lnTo>
                  <a:pt x="289178" y="422528"/>
                </a:lnTo>
                <a:lnTo>
                  <a:pt x="291973" y="415163"/>
                </a:lnTo>
                <a:lnTo>
                  <a:pt x="291973" y="405891"/>
                </a:lnTo>
                <a:lnTo>
                  <a:pt x="291973" y="398906"/>
                </a:lnTo>
                <a:lnTo>
                  <a:pt x="284436" y="359935"/>
                </a:lnTo>
                <a:lnTo>
                  <a:pt x="272923" y="317753"/>
                </a:lnTo>
                <a:lnTo>
                  <a:pt x="129921" y="317753"/>
                </a:lnTo>
                <a:lnTo>
                  <a:pt x="116663" y="356250"/>
                </a:lnTo>
                <a:lnTo>
                  <a:pt x="108394" y="395255"/>
                </a:lnTo>
                <a:lnTo>
                  <a:pt x="108203" y="402208"/>
                </a:lnTo>
                <a:lnTo>
                  <a:pt x="110372" y="416687"/>
                </a:lnTo>
                <a:lnTo>
                  <a:pt x="116887" y="427355"/>
                </a:lnTo>
                <a:lnTo>
                  <a:pt x="127760" y="434213"/>
                </a:lnTo>
                <a:lnTo>
                  <a:pt x="143001" y="437261"/>
                </a:lnTo>
                <a:lnTo>
                  <a:pt x="143001" y="459486"/>
                </a:lnTo>
                <a:lnTo>
                  <a:pt x="0" y="459486"/>
                </a:lnTo>
                <a:lnTo>
                  <a:pt x="0" y="437261"/>
                </a:lnTo>
                <a:lnTo>
                  <a:pt x="8255" y="436372"/>
                </a:lnTo>
                <a:lnTo>
                  <a:pt x="15493" y="433577"/>
                </a:lnTo>
                <a:lnTo>
                  <a:pt x="42761" y="401486"/>
                </a:lnTo>
                <a:lnTo>
                  <a:pt x="55244" y="371982"/>
                </a:lnTo>
                <a:lnTo>
                  <a:pt x="19494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33716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20" h="467994">
                <a:moveTo>
                  <a:pt x="176149" y="0"/>
                </a:moveTo>
                <a:lnTo>
                  <a:pt x="219332" y="1821"/>
                </a:lnTo>
                <a:lnTo>
                  <a:pt x="262080" y="7588"/>
                </a:lnTo>
                <a:lnTo>
                  <a:pt x="295021" y="14477"/>
                </a:lnTo>
                <a:lnTo>
                  <a:pt x="295021" y="111505"/>
                </a:lnTo>
                <a:lnTo>
                  <a:pt x="249047" y="111505"/>
                </a:lnTo>
                <a:lnTo>
                  <a:pt x="245669" y="98954"/>
                </a:lnTo>
                <a:lnTo>
                  <a:pt x="241839" y="87772"/>
                </a:lnTo>
                <a:lnTo>
                  <a:pt x="215326" y="50770"/>
                </a:lnTo>
                <a:lnTo>
                  <a:pt x="171069" y="39242"/>
                </a:lnTo>
                <a:lnTo>
                  <a:pt x="161784" y="39649"/>
                </a:lnTo>
                <a:lnTo>
                  <a:pt x="123459" y="54244"/>
                </a:lnTo>
                <a:lnTo>
                  <a:pt x="104941" y="88788"/>
                </a:lnTo>
                <a:lnTo>
                  <a:pt x="104394" y="97789"/>
                </a:lnTo>
                <a:lnTo>
                  <a:pt x="104870" y="107174"/>
                </a:lnTo>
                <a:lnTo>
                  <a:pt x="122078" y="145541"/>
                </a:lnTo>
                <a:lnTo>
                  <a:pt x="159019" y="173751"/>
                </a:lnTo>
                <a:lnTo>
                  <a:pt x="188849" y="190246"/>
                </a:lnTo>
                <a:lnTo>
                  <a:pt x="208327" y="200886"/>
                </a:lnTo>
                <a:lnTo>
                  <a:pt x="240712" y="221928"/>
                </a:lnTo>
                <a:lnTo>
                  <a:pt x="274113" y="253793"/>
                </a:lnTo>
                <a:lnTo>
                  <a:pt x="293344" y="289782"/>
                </a:lnTo>
                <a:lnTo>
                  <a:pt x="299720" y="333501"/>
                </a:lnTo>
                <a:lnTo>
                  <a:pt x="298509" y="353460"/>
                </a:lnTo>
                <a:lnTo>
                  <a:pt x="280543" y="405002"/>
                </a:lnTo>
                <a:lnTo>
                  <a:pt x="242163" y="442614"/>
                </a:lnTo>
                <a:lnTo>
                  <a:pt x="206061" y="458706"/>
                </a:lnTo>
                <a:lnTo>
                  <a:pt x="163857" y="466846"/>
                </a:lnTo>
                <a:lnTo>
                  <a:pt x="140588" y="467867"/>
                </a:lnTo>
                <a:lnTo>
                  <a:pt x="123350" y="467627"/>
                </a:lnTo>
                <a:lnTo>
                  <a:pt x="69469" y="463930"/>
                </a:lnTo>
                <a:lnTo>
                  <a:pt x="16498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847" y="349630"/>
                </a:lnTo>
                <a:lnTo>
                  <a:pt x="50730" y="368276"/>
                </a:lnTo>
                <a:lnTo>
                  <a:pt x="57007" y="384397"/>
                </a:lnTo>
                <a:lnTo>
                  <a:pt x="84738" y="417641"/>
                </a:lnTo>
                <a:lnTo>
                  <a:pt x="131191" y="428625"/>
                </a:lnTo>
                <a:lnTo>
                  <a:pt x="140837" y="428216"/>
                </a:lnTo>
                <a:lnTo>
                  <a:pt x="180911" y="413194"/>
                </a:lnTo>
                <a:lnTo>
                  <a:pt x="200953" y="373729"/>
                </a:lnTo>
                <a:lnTo>
                  <a:pt x="201549" y="362965"/>
                </a:lnTo>
                <a:lnTo>
                  <a:pt x="201070" y="352938"/>
                </a:lnTo>
                <a:lnTo>
                  <a:pt x="183800" y="312165"/>
                </a:lnTo>
                <a:lnTo>
                  <a:pt x="148669" y="283892"/>
                </a:lnTo>
                <a:lnTo>
                  <a:pt x="108799" y="262310"/>
                </a:lnTo>
                <a:lnTo>
                  <a:pt x="96678" y="255619"/>
                </a:lnTo>
                <a:lnTo>
                  <a:pt x="64125" y="234590"/>
                </a:lnTo>
                <a:lnTo>
                  <a:pt x="31277" y="202152"/>
                </a:lnTo>
                <a:lnTo>
                  <a:pt x="11646" y="163476"/>
                </a:lnTo>
                <a:lnTo>
                  <a:pt x="6985" y="128650"/>
                </a:lnTo>
                <a:lnTo>
                  <a:pt x="8268" y="108787"/>
                </a:lnTo>
                <a:lnTo>
                  <a:pt x="27432" y="58674"/>
                </a:lnTo>
                <a:lnTo>
                  <a:pt x="68294" y="23276"/>
                </a:lnTo>
                <a:lnTo>
                  <a:pt x="106586" y="8411"/>
                </a:lnTo>
                <a:lnTo>
                  <a:pt x="151405" y="930"/>
                </a:lnTo>
                <a:lnTo>
                  <a:pt x="1761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42404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20" h="467994">
                <a:moveTo>
                  <a:pt x="176149" y="0"/>
                </a:moveTo>
                <a:lnTo>
                  <a:pt x="219332" y="1821"/>
                </a:lnTo>
                <a:lnTo>
                  <a:pt x="262080" y="7588"/>
                </a:lnTo>
                <a:lnTo>
                  <a:pt x="295021" y="14477"/>
                </a:lnTo>
                <a:lnTo>
                  <a:pt x="295021" y="111505"/>
                </a:lnTo>
                <a:lnTo>
                  <a:pt x="249047" y="111505"/>
                </a:lnTo>
                <a:lnTo>
                  <a:pt x="245669" y="98954"/>
                </a:lnTo>
                <a:lnTo>
                  <a:pt x="241839" y="87772"/>
                </a:lnTo>
                <a:lnTo>
                  <a:pt x="215326" y="50770"/>
                </a:lnTo>
                <a:lnTo>
                  <a:pt x="171069" y="39242"/>
                </a:lnTo>
                <a:lnTo>
                  <a:pt x="161784" y="39649"/>
                </a:lnTo>
                <a:lnTo>
                  <a:pt x="123459" y="54244"/>
                </a:lnTo>
                <a:lnTo>
                  <a:pt x="104941" y="88788"/>
                </a:lnTo>
                <a:lnTo>
                  <a:pt x="104394" y="97789"/>
                </a:lnTo>
                <a:lnTo>
                  <a:pt x="104870" y="107174"/>
                </a:lnTo>
                <a:lnTo>
                  <a:pt x="122078" y="145541"/>
                </a:lnTo>
                <a:lnTo>
                  <a:pt x="159019" y="173751"/>
                </a:lnTo>
                <a:lnTo>
                  <a:pt x="188849" y="190246"/>
                </a:lnTo>
                <a:lnTo>
                  <a:pt x="208327" y="200886"/>
                </a:lnTo>
                <a:lnTo>
                  <a:pt x="240712" y="221928"/>
                </a:lnTo>
                <a:lnTo>
                  <a:pt x="274113" y="253793"/>
                </a:lnTo>
                <a:lnTo>
                  <a:pt x="293344" y="289782"/>
                </a:lnTo>
                <a:lnTo>
                  <a:pt x="299720" y="333501"/>
                </a:lnTo>
                <a:lnTo>
                  <a:pt x="298509" y="353460"/>
                </a:lnTo>
                <a:lnTo>
                  <a:pt x="280543" y="405002"/>
                </a:lnTo>
                <a:lnTo>
                  <a:pt x="242163" y="442614"/>
                </a:lnTo>
                <a:lnTo>
                  <a:pt x="206061" y="458706"/>
                </a:lnTo>
                <a:lnTo>
                  <a:pt x="163857" y="466846"/>
                </a:lnTo>
                <a:lnTo>
                  <a:pt x="140589" y="467867"/>
                </a:lnTo>
                <a:lnTo>
                  <a:pt x="123350" y="467627"/>
                </a:lnTo>
                <a:lnTo>
                  <a:pt x="69469" y="463930"/>
                </a:lnTo>
                <a:lnTo>
                  <a:pt x="16498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847" y="349630"/>
                </a:lnTo>
                <a:lnTo>
                  <a:pt x="50730" y="368276"/>
                </a:lnTo>
                <a:lnTo>
                  <a:pt x="57007" y="384397"/>
                </a:lnTo>
                <a:lnTo>
                  <a:pt x="84738" y="417641"/>
                </a:lnTo>
                <a:lnTo>
                  <a:pt x="131191" y="428625"/>
                </a:lnTo>
                <a:lnTo>
                  <a:pt x="140837" y="428216"/>
                </a:lnTo>
                <a:lnTo>
                  <a:pt x="180911" y="413194"/>
                </a:lnTo>
                <a:lnTo>
                  <a:pt x="200953" y="373729"/>
                </a:lnTo>
                <a:lnTo>
                  <a:pt x="201549" y="362965"/>
                </a:lnTo>
                <a:lnTo>
                  <a:pt x="201070" y="352938"/>
                </a:lnTo>
                <a:lnTo>
                  <a:pt x="183800" y="312165"/>
                </a:lnTo>
                <a:lnTo>
                  <a:pt x="148669" y="283892"/>
                </a:lnTo>
                <a:lnTo>
                  <a:pt x="108799" y="262310"/>
                </a:lnTo>
                <a:lnTo>
                  <a:pt x="96678" y="255619"/>
                </a:lnTo>
                <a:lnTo>
                  <a:pt x="64125" y="234590"/>
                </a:lnTo>
                <a:lnTo>
                  <a:pt x="31277" y="202152"/>
                </a:lnTo>
                <a:lnTo>
                  <a:pt x="11646" y="163476"/>
                </a:lnTo>
                <a:lnTo>
                  <a:pt x="6985" y="128650"/>
                </a:lnTo>
                <a:lnTo>
                  <a:pt x="8268" y="108787"/>
                </a:lnTo>
                <a:lnTo>
                  <a:pt x="27432" y="58674"/>
                </a:lnTo>
                <a:lnTo>
                  <a:pt x="68294" y="23276"/>
                </a:lnTo>
                <a:lnTo>
                  <a:pt x="106586" y="8411"/>
                </a:lnTo>
                <a:lnTo>
                  <a:pt x="151405" y="930"/>
                </a:lnTo>
                <a:lnTo>
                  <a:pt x="1761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72760" y="753999"/>
            <a:ext cx="405765" cy="467995"/>
          </a:xfrm>
          <a:custGeom>
            <a:avLst/>
            <a:gdLst/>
            <a:ahLst/>
            <a:cxnLst/>
            <a:rect l="l" t="t" r="r" b="b"/>
            <a:pathLst>
              <a:path w="405764" h="467994">
                <a:moveTo>
                  <a:pt x="205231" y="0"/>
                </a:moveTo>
                <a:lnTo>
                  <a:pt x="252194" y="3593"/>
                </a:lnTo>
                <a:lnTo>
                  <a:pt x="292893" y="14366"/>
                </a:lnTo>
                <a:lnTo>
                  <a:pt x="327354" y="32307"/>
                </a:lnTo>
                <a:lnTo>
                  <a:pt x="377582" y="89646"/>
                </a:lnTo>
                <a:lnTo>
                  <a:pt x="393255" y="128841"/>
                </a:lnTo>
                <a:lnTo>
                  <a:pt x="402641" y="174990"/>
                </a:lnTo>
                <a:lnTo>
                  <a:pt x="405764" y="228091"/>
                </a:lnTo>
                <a:lnTo>
                  <a:pt x="404836" y="258595"/>
                </a:lnTo>
                <a:lnTo>
                  <a:pt x="397406" y="312888"/>
                </a:lnTo>
                <a:lnTo>
                  <a:pt x="382690" y="358397"/>
                </a:lnTo>
                <a:lnTo>
                  <a:pt x="361545" y="395648"/>
                </a:lnTo>
                <a:lnTo>
                  <a:pt x="334154" y="424844"/>
                </a:lnTo>
                <a:lnTo>
                  <a:pt x="301234" y="446319"/>
                </a:lnTo>
                <a:lnTo>
                  <a:pt x="263007" y="460152"/>
                </a:lnTo>
                <a:lnTo>
                  <a:pt x="220283" y="467010"/>
                </a:lnTo>
                <a:lnTo>
                  <a:pt x="197230" y="467867"/>
                </a:lnTo>
                <a:lnTo>
                  <a:pt x="151058" y="464270"/>
                </a:lnTo>
                <a:lnTo>
                  <a:pt x="111029" y="453469"/>
                </a:lnTo>
                <a:lnTo>
                  <a:pt x="77144" y="435453"/>
                </a:lnTo>
                <a:lnTo>
                  <a:pt x="27753" y="377850"/>
                </a:lnTo>
                <a:lnTo>
                  <a:pt x="12318" y="338312"/>
                </a:lnTo>
                <a:lnTo>
                  <a:pt x="3075" y="291605"/>
                </a:lnTo>
                <a:lnTo>
                  <a:pt x="0" y="237743"/>
                </a:lnTo>
                <a:lnTo>
                  <a:pt x="1498" y="201477"/>
                </a:lnTo>
                <a:lnTo>
                  <a:pt x="13448" y="137088"/>
                </a:lnTo>
                <a:lnTo>
                  <a:pt x="37282" y="83891"/>
                </a:lnTo>
                <a:lnTo>
                  <a:pt x="72524" y="43314"/>
                </a:lnTo>
                <a:lnTo>
                  <a:pt x="118792" y="15644"/>
                </a:lnTo>
                <a:lnTo>
                  <a:pt x="174228" y="1738"/>
                </a:lnTo>
                <a:lnTo>
                  <a:pt x="20523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61915" y="753999"/>
            <a:ext cx="389890" cy="467995"/>
          </a:xfrm>
          <a:custGeom>
            <a:avLst/>
            <a:gdLst/>
            <a:ahLst/>
            <a:cxnLst/>
            <a:rect l="l" t="t" r="r" b="b"/>
            <a:pathLst>
              <a:path w="389889" h="467994">
                <a:moveTo>
                  <a:pt x="214249" y="0"/>
                </a:moveTo>
                <a:lnTo>
                  <a:pt x="250178" y="1117"/>
                </a:lnTo>
                <a:lnTo>
                  <a:pt x="284607" y="4460"/>
                </a:lnTo>
                <a:lnTo>
                  <a:pt x="317511" y="10019"/>
                </a:lnTo>
                <a:lnTo>
                  <a:pt x="348869" y="17779"/>
                </a:lnTo>
                <a:lnTo>
                  <a:pt x="348869" y="112902"/>
                </a:lnTo>
                <a:lnTo>
                  <a:pt x="303022" y="112902"/>
                </a:lnTo>
                <a:lnTo>
                  <a:pt x="299051" y="99615"/>
                </a:lnTo>
                <a:lnTo>
                  <a:pt x="294782" y="87947"/>
                </a:lnTo>
                <a:lnTo>
                  <a:pt x="267422" y="51002"/>
                </a:lnTo>
                <a:lnTo>
                  <a:pt x="219963" y="39242"/>
                </a:lnTo>
                <a:lnTo>
                  <a:pt x="203868" y="40505"/>
                </a:lnTo>
                <a:lnTo>
                  <a:pt x="161417" y="59436"/>
                </a:lnTo>
                <a:lnTo>
                  <a:pt x="129234" y="103405"/>
                </a:lnTo>
                <a:lnTo>
                  <a:pt x="114730" y="147748"/>
                </a:lnTo>
                <a:lnTo>
                  <a:pt x="107352" y="203946"/>
                </a:lnTo>
                <a:lnTo>
                  <a:pt x="106425" y="236474"/>
                </a:lnTo>
                <a:lnTo>
                  <a:pt x="107045" y="264761"/>
                </a:lnTo>
                <a:lnTo>
                  <a:pt x="111998" y="315573"/>
                </a:lnTo>
                <a:lnTo>
                  <a:pt x="121927" y="358388"/>
                </a:lnTo>
                <a:lnTo>
                  <a:pt x="146431" y="404875"/>
                </a:lnTo>
                <a:lnTo>
                  <a:pt x="182256" y="427146"/>
                </a:lnTo>
                <a:lnTo>
                  <a:pt x="196596" y="428625"/>
                </a:lnTo>
                <a:lnTo>
                  <a:pt x="210329" y="427529"/>
                </a:lnTo>
                <a:lnTo>
                  <a:pt x="246197" y="400952"/>
                </a:lnTo>
                <a:lnTo>
                  <a:pt x="254126" y="354964"/>
                </a:lnTo>
                <a:lnTo>
                  <a:pt x="253216" y="312279"/>
                </a:lnTo>
                <a:lnTo>
                  <a:pt x="247269" y="289687"/>
                </a:lnTo>
                <a:lnTo>
                  <a:pt x="244983" y="286130"/>
                </a:lnTo>
                <a:lnTo>
                  <a:pt x="217932" y="273303"/>
                </a:lnTo>
                <a:lnTo>
                  <a:pt x="217932" y="251205"/>
                </a:lnTo>
                <a:lnTo>
                  <a:pt x="389382" y="251205"/>
                </a:lnTo>
                <a:lnTo>
                  <a:pt x="389382" y="273303"/>
                </a:lnTo>
                <a:lnTo>
                  <a:pt x="378206" y="276605"/>
                </a:lnTo>
                <a:lnTo>
                  <a:pt x="370713" y="280415"/>
                </a:lnTo>
                <a:lnTo>
                  <a:pt x="356375" y="322216"/>
                </a:lnTo>
                <a:lnTo>
                  <a:pt x="356235" y="331215"/>
                </a:lnTo>
                <a:lnTo>
                  <a:pt x="356235" y="457453"/>
                </a:lnTo>
                <a:lnTo>
                  <a:pt x="308101" y="467487"/>
                </a:lnTo>
                <a:lnTo>
                  <a:pt x="285242" y="443356"/>
                </a:lnTo>
                <a:lnTo>
                  <a:pt x="264596" y="454098"/>
                </a:lnTo>
                <a:lnTo>
                  <a:pt x="242474" y="461756"/>
                </a:lnTo>
                <a:lnTo>
                  <a:pt x="218876" y="466342"/>
                </a:lnTo>
                <a:lnTo>
                  <a:pt x="193801" y="467867"/>
                </a:lnTo>
                <a:lnTo>
                  <a:pt x="148036" y="464296"/>
                </a:lnTo>
                <a:lnTo>
                  <a:pt x="108473" y="453580"/>
                </a:lnTo>
                <a:lnTo>
                  <a:pt x="48006" y="410717"/>
                </a:lnTo>
                <a:lnTo>
                  <a:pt x="27003" y="378475"/>
                </a:lnTo>
                <a:lnTo>
                  <a:pt x="12001" y="338899"/>
                </a:lnTo>
                <a:lnTo>
                  <a:pt x="3000" y="291988"/>
                </a:lnTo>
                <a:lnTo>
                  <a:pt x="0" y="237743"/>
                </a:lnTo>
                <a:lnTo>
                  <a:pt x="1069" y="208192"/>
                </a:lnTo>
                <a:lnTo>
                  <a:pt x="9590" y="154662"/>
                </a:lnTo>
                <a:lnTo>
                  <a:pt x="26402" y="108630"/>
                </a:lnTo>
                <a:lnTo>
                  <a:pt x="50075" y="71050"/>
                </a:lnTo>
                <a:lnTo>
                  <a:pt x="80029" y="41997"/>
                </a:lnTo>
                <a:lnTo>
                  <a:pt x="114216" y="20851"/>
                </a:lnTo>
                <a:lnTo>
                  <a:pt x="152098" y="7447"/>
                </a:lnTo>
                <a:lnTo>
                  <a:pt x="192865" y="831"/>
                </a:lnTo>
                <a:lnTo>
                  <a:pt x="2142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81200" y="1629155"/>
            <a:ext cx="8219440" cy="4845050"/>
          </a:xfrm>
          <a:custGeom>
            <a:avLst/>
            <a:gdLst/>
            <a:ahLst/>
            <a:cxnLst/>
            <a:rect l="l" t="t" r="r" b="b"/>
            <a:pathLst>
              <a:path w="8219440" h="4845050">
                <a:moveTo>
                  <a:pt x="0" y="4844796"/>
                </a:moveTo>
                <a:lnTo>
                  <a:pt x="8218932" y="4844796"/>
                </a:lnTo>
                <a:lnTo>
                  <a:pt x="8218932" y="0"/>
                </a:lnTo>
                <a:lnTo>
                  <a:pt x="0" y="0"/>
                </a:lnTo>
                <a:lnTo>
                  <a:pt x="0" y="484479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1962" y="1629917"/>
            <a:ext cx="8219440" cy="4845050"/>
          </a:xfrm>
          <a:custGeom>
            <a:avLst/>
            <a:gdLst/>
            <a:ahLst/>
            <a:cxnLst/>
            <a:rect l="l" t="t" r="r" b="b"/>
            <a:pathLst>
              <a:path w="8219440" h="4845050">
                <a:moveTo>
                  <a:pt x="0" y="0"/>
                </a:moveTo>
                <a:lnTo>
                  <a:pt x="0" y="4844796"/>
                </a:lnTo>
                <a:lnTo>
                  <a:pt x="8218932" y="3875786"/>
                </a:lnTo>
                <a:lnTo>
                  <a:pt x="8218932" y="969010"/>
                </a:lnTo>
                <a:lnTo>
                  <a:pt x="0" y="0"/>
                </a:lnTo>
                <a:close/>
              </a:path>
            </a:pathLst>
          </a:custGeom>
          <a:solidFill>
            <a:srgbClr val="9A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1962" y="1629917"/>
            <a:ext cx="8219440" cy="4845050"/>
          </a:xfrm>
          <a:custGeom>
            <a:avLst/>
            <a:gdLst/>
            <a:ahLst/>
            <a:cxnLst/>
            <a:rect l="l" t="t" r="r" b="b"/>
            <a:pathLst>
              <a:path w="8219440" h="4845050">
                <a:moveTo>
                  <a:pt x="0" y="4844796"/>
                </a:moveTo>
                <a:lnTo>
                  <a:pt x="0" y="0"/>
                </a:lnTo>
                <a:lnTo>
                  <a:pt x="8218932" y="969010"/>
                </a:lnTo>
                <a:lnTo>
                  <a:pt x="8218932" y="3875786"/>
                </a:lnTo>
                <a:lnTo>
                  <a:pt x="0" y="484479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27884" y="2515870"/>
            <a:ext cx="7722870" cy="298704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065" marR="5080" indent="1905" algn="ctr">
              <a:lnSpc>
                <a:spcPct val="88000"/>
              </a:lnSpc>
              <a:spcBef>
                <a:spcPts val="615"/>
              </a:spcBef>
            </a:pP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Diagnosing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is the </a:t>
            </a:r>
            <a:r>
              <a:rPr sz="3600" b="1" spc="-10" dirty="0">
                <a:solidFill>
                  <a:srgbClr val="FFFFFF"/>
                </a:solidFill>
                <a:latin typeface="Cambria"/>
                <a:cs typeface="Cambria"/>
              </a:rPr>
              <a:t>second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phase of  the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nursing </a:t>
            </a:r>
            <a:r>
              <a:rPr sz="3600" b="1" spc="-10" dirty="0">
                <a:solidFill>
                  <a:srgbClr val="FFFFFF"/>
                </a:solidFill>
                <a:latin typeface="Cambria"/>
                <a:cs typeface="Cambria"/>
              </a:rPr>
              <a:t>process,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3600" b="1" spc="-10" dirty="0">
                <a:solidFill>
                  <a:srgbClr val="FFFFFF"/>
                </a:solidFill>
                <a:latin typeface="Cambria"/>
                <a:cs typeface="Cambria"/>
              </a:rPr>
              <a:t>which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the  nurse </a:t>
            </a:r>
            <a:r>
              <a:rPr sz="3600" b="1" spc="-15" dirty="0">
                <a:solidFill>
                  <a:srgbClr val="FFFFFF"/>
                </a:solidFill>
                <a:latin typeface="Cambria"/>
                <a:cs typeface="Cambria"/>
              </a:rPr>
              <a:t>interprets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assessment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data,  identifies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client </a:t>
            </a:r>
            <a:r>
              <a:rPr sz="3600" b="1" spc="-10" dirty="0">
                <a:solidFill>
                  <a:srgbClr val="FFFFFF"/>
                </a:solidFill>
                <a:latin typeface="Cambria"/>
                <a:cs typeface="Cambria"/>
              </a:rPr>
              <a:t>strengths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36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health  </a:t>
            </a:r>
            <a:r>
              <a:rPr sz="3600" b="1" spc="-15" dirty="0">
                <a:solidFill>
                  <a:srgbClr val="FFFFFF"/>
                </a:solidFill>
                <a:latin typeface="Cambria"/>
                <a:cs typeface="Cambria"/>
              </a:rPr>
              <a:t>problems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3600" b="1" spc="-10" dirty="0">
                <a:solidFill>
                  <a:srgbClr val="FFFFFF"/>
                </a:solidFill>
                <a:latin typeface="Cambria"/>
                <a:cs typeface="Cambria"/>
              </a:rPr>
              <a:t>formulate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diagnostic  statements</a:t>
            </a:r>
            <a:endParaRPr sz="3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54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8807" y="648182"/>
            <a:ext cx="6252584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3246" y="304292"/>
            <a:ext cx="6234810" cy="346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4403" y="332614"/>
            <a:ext cx="100075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7073" y="332614"/>
            <a:ext cx="98552" cy="149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4316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7396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66212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7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02931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8" y="16382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2"/>
                </a:lnTo>
                <a:lnTo>
                  <a:pt x="294513" y="18542"/>
                </a:lnTo>
                <a:lnTo>
                  <a:pt x="289814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7" y="25273"/>
                </a:lnTo>
                <a:lnTo>
                  <a:pt x="280162" y="27813"/>
                </a:lnTo>
                <a:lnTo>
                  <a:pt x="278256" y="30225"/>
                </a:lnTo>
                <a:lnTo>
                  <a:pt x="276860" y="34036"/>
                </a:lnTo>
                <a:lnTo>
                  <a:pt x="275844" y="38989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4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9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8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26908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7" y="18161"/>
                </a:lnTo>
                <a:lnTo>
                  <a:pt x="118364" y="20193"/>
                </a:lnTo>
                <a:lnTo>
                  <a:pt x="115189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8" y="36575"/>
                </a:lnTo>
                <a:lnTo>
                  <a:pt x="104394" y="41401"/>
                </a:lnTo>
                <a:lnTo>
                  <a:pt x="103759" y="4622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5" y="287274"/>
                </a:lnTo>
                <a:lnTo>
                  <a:pt x="103886" y="292226"/>
                </a:lnTo>
                <a:lnTo>
                  <a:pt x="104140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9" y="47751"/>
                </a:lnTo>
                <a:lnTo>
                  <a:pt x="25908" y="42672"/>
                </a:lnTo>
                <a:lnTo>
                  <a:pt x="25526" y="37465"/>
                </a:lnTo>
                <a:lnTo>
                  <a:pt x="14732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35597" y="308230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6" y="58674"/>
                </a:lnTo>
                <a:lnTo>
                  <a:pt x="270382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5" y="274320"/>
                </a:lnTo>
                <a:lnTo>
                  <a:pt x="272877" y="284866"/>
                </a:lnTo>
                <a:lnTo>
                  <a:pt x="299593" y="317261"/>
                </a:lnTo>
                <a:lnTo>
                  <a:pt x="312800" y="321945"/>
                </a:lnTo>
                <a:lnTo>
                  <a:pt x="312800" y="338328"/>
                </a:lnTo>
                <a:lnTo>
                  <a:pt x="217296" y="338328"/>
                </a:lnTo>
                <a:lnTo>
                  <a:pt x="209915" y="327153"/>
                </a:lnTo>
                <a:lnTo>
                  <a:pt x="202056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7" y="236855"/>
                </a:lnTo>
                <a:lnTo>
                  <a:pt x="161393" y="228169"/>
                </a:lnTo>
                <a:lnTo>
                  <a:pt x="137921" y="199262"/>
                </a:lnTo>
                <a:lnTo>
                  <a:pt x="133603" y="197231"/>
                </a:lnTo>
                <a:lnTo>
                  <a:pt x="126873" y="196215"/>
                </a:lnTo>
                <a:lnTo>
                  <a:pt x="117728" y="196215"/>
                </a:lnTo>
                <a:lnTo>
                  <a:pt x="103377" y="196215"/>
                </a:lnTo>
                <a:lnTo>
                  <a:pt x="103377" y="276098"/>
                </a:lnTo>
                <a:lnTo>
                  <a:pt x="103495" y="284666"/>
                </a:lnTo>
                <a:lnTo>
                  <a:pt x="111759" y="313944"/>
                </a:lnTo>
                <a:lnTo>
                  <a:pt x="115062" y="316992"/>
                </a:lnTo>
                <a:lnTo>
                  <a:pt x="121157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383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7742" y="308230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70" h="34226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7" y="18161"/>
                </a:lnTo>
                <a:lnTo>
                  <a:pt x="118364" y="20193"/>
                </a:lnTo>
                <a:lnTo>
                  <a:pt x="115189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9" y="36575"/>
                </a:lnTo>
                <a:lnTo>
                  <a:pt x="104394" y="41401"/>
                </a:lnTo>
                <a:lnTo>
                  <a:pt x="103759" y="46227"/>
                </a:lnTo>
                <a:lnTo>
                  <a:pt x="103378" y="53212"/>
                </a:lnTo>
                <a:lnTo>
                  <a:pt x="103378" y="62484"/>
                </a:lnTo>
                <a:lnTo>
                  <a:pt x="103378" y="226060"/>
                </a:lnTo>
                <a:lnTo>
                  <a:pt x="107291" y="269482"/>
                </a:lnTo>
                <a:lnTo>
                  <a:pt x="127597" y="303629"/>
                </a:lnTo>
                <a:lnTo>
                  <a:pt x="163068" y="313182"/>
                </a:lnTo>
                <a:lnTo>
                  <a:pt x="174926" y="312558"/>
                </a:lnTo>
                <a:lnTo>
                  <a:pt x="211343" y="290909"/>
                </a:lnTo>
                <a:lnTo>
                  <a:pt x="222011" y="251999"/>
                </a:lnTo>
                <a:lnTo>
                  <a:pt x="223266" y="220345"/>
                </a:lnTo>
                <a:lnTo>
                  <a:pt x="223266" y="62230"/>
                </a:lnTo>
                <a:lnTo>
                  <a:pt x="215392" y="24511"/>
                </a:lnTo>
                <a:lnTo>
                  <a:pt x="196977" y="16382"/>
                </a:lnTo>
                <a:lnTo>
                  <a:pt x="196977" y="0"/>
                </a:lnTo>
                <a:lnTo>
                  <a:pt x="306070" y="0"/>
                </a:lnTo>
                <a:lnTo>
                  <a:pt x="306070" y="16382"/>
                </a:lnTo>
                <a:lnTo>
                  <a:pt x="300101" y="18034"/>
                </a:lnTo>
                <a:lnTo>
                  <a:pt x="295402" y="19812"/>
                </a:lnTo>
                <a:lnTo>
                  <a:pt x="291973" y="21717"/>
                </a:lnTo>
                <a:lnTo>
                  <a:pt x="288417" y="23622"/>
                </a:lnTo>
                <a:lnTo>
                  <a:pt x="285877" y="26289"/>
                </a:lnTo>
                <a:lnTo>
                  <a:pt x="283972" y="29591"/>
                </a:lnTo>
                <a:lnTo>
                  <a:pt x="282194" y="33020"/>
                </a:lnTo>
                <a:lnTo>
                  <a:pt x="281051" y="37338"/>
                </a:lnTo>
                <a:lnTo>
                  <a:pt x="280543" y="42545"/>
                </a:lnTo>
                <a:lnTo>
                  <a:pt x="280035" y="47751"/>
                </a:lnTo>
                <a:lnTo>
                  <a:pt x="279781" y="54229"/>
                </a:lnTo>
                <a:lnTo>
                  <a:pt x="279781" y="62230"/>
                </a:lnTo>
                <a:lnTo>
                  <a:pt x="279781" y="217043"/>
                </a:lnTo>
                <a:lnTo>
                  <a:pt x="276994" y="257548"/>
                </a:lnTo>
                <a:lnTo>
                  <a:pt x="264344" y="295820"/>
                </a:lnTo>
                <a:lnTo>
                  <a:pt x="233553" y="326136"/>
                </a:lnTo>
                <a:lnTo>
                  <a:pt x="188827" y="340121"/>
                </a:lnTo>
                <a:lnTo>
                  <a:pt x="155448" y="342265"/>
                </a:lnTo>
                <a:lnTo>
                  <a:pt x="138515" y="341810"/>
                </a:lnTo>
                <a:lnTo>
                  <a:pt x="95885" y="334899"/>
                </a:lnTo>
                <a:lnTo>
                  <a:pt x="56387" y="312928"/>
                </a:lnTo>
                <a:lnTo>
                  <a:pt x="33909" y="277113"/>
                </a:lnTo>
                <a:lnTo>
                  <a:pt x="26997" y="238644"/>
                </a:lnTo>
                <a:lnTo>
                  <a:pt x="26543" y="22275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14732" y="21971"/>
                </a:lnTo>
                <a:lnTo>
                  <a:pt x="11176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47510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2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2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2" y="27813"/>
                </a:lnTo>
                <a:lnTo>
                  <a:pt x="278256" y="30225"/>
                </a:lnTo>
                <a:lnTo>
                  <a:pt x="276860" y="34036"/>
                </a:lnTo>
                <a:lnTo>
                  <a:pt x="275843" y="38989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4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6604" y="308230"/>
            <a:ext cx="240029" cy="338455"/>
          </a:xfrm>
          <a:custGeom>
            <a:avLst/>
            <a:gdLst/>
            <a:ahLst/>
            <a:cxnLst/>
            <a:rect l="l" t="t" r="r" b="b"/>
            <a:pathLst>
              <a:path w="240029" h="338455">
                <a:moveTo>
                  <a:pt x="0" y="0"/>
                </a:moveTo>
                <a:lnTo>
                  <a:pt x="239649" y="0"/>
                </a:lnTo>
                <a:lnTo>
                  <a:pt x="239649" y="78867"/>
                </a:lnTo>
                <a:lnTo>
                  <a:pt x="205740" y="78867"/>
                </a:lnTo>
                <a:lnTo>
                  <a:pt x="201791" y="68010"/>
                </a:lnTo>
                <a:lnTo>
                  <a:pt x="198151" y="59070"/>
                </a:lnTo>
                <a:lnTo>
                  <a:pt x="167528" y="30178"/>
                </a:lnTo>
                <a:lnTo>
                  <a:pt x="151257" y="28955"/>
                </a:lnTo>
                <a:lnTo>
                  <a:pt x="103378" y="28955"/>
                </a:lnTo>
                <a:lnTo>
                  <a:pt x="103378" y="155194"/>
                </a:lnTo>
                <a:lnTo>
                  <a:pt x="135128" y="155194"/>
                </a:lnTo>
                <a:lnTo>
                  <a:pt x="142875" y="155194"/>
                </a:lnTo>
                <a:lnTo>
                  <a:pt x="148844" y="153924"/>
                </a:lnTo>
                <a:lnTo>
                  <a:pt x="153035" y="151511"/>
                </a:lnTo>
                <a:lnTo>
                  <a:pt x="157225" y="149098"/>
                </a:lnTo>
                <a:lnTo>
                  <a:pt x="160782" y="145161"/>
                </a:lnTo>
                <a:lnTo>
                  <a:pt x="163449" y="139573"/>
                </a:lnTo>
                <a:lnTo>
                  <a:pt x="166243" y="133858"/>
                </a:lnTo>
                <a:lnTo>
                  <a:pt x="168401" y="125984"/>
                </a:lnTo>
                <a:lnTo>
                  <a:pt x="170307" y="115697"/>
                </a:lnTo>
                <a:lnTo>
                  <a:pt x="198247" y="115697"/>
                </a:lnTo>
                <a:lnTo>
                  <a:pt x="198247" y="223774"/>
                </a:lnTo>
                <a:lnTo>
                  <a:pt x="170307" y="223774"/>
                </a:lnTo>
                <a:lnTo>
                  <a:pt x="168275" y="213360"/>
                </a:lnTo>
                <a:lnTo>
                  <a:pt x="165862" y="205359"/>
                </a:lnTo>
                <a:lnTo>
                  <a:pt x="163068" y="199644"/>
                </a:lnTo>
                <a:lnTo>
                  <a:pt x="160274" y="193929"/>
                </a:lnTo>
                <a:lnTo>
                  <a:pt x="156845" y="189865"/>
                </a:lnTo>
                <a:lnTo>
                  <a:pt x="152654" y="187579"/>
                </a:lnTo>
                <a:lnTo>
                  <a:pt x="148590" y="185293"/>
                </a:lnTo>
                <a:lnTo>
                  <a:pt x="142748" y="184150"/>
                </a:lnTo>
                <a:lnTo>
                  <a:pt x="135128" y="184150"/>
                </a:lnTo>
                <a:lnTo>
                  <a:pt x="103378" y="184150"/>
                </a:lnTo>
                <a:lnTo>
                  <a:pt x="103378" y="276098"/>
                </a:lnTo>
                <a:lnTo>
                  <a:pt x="103378" y="284861"/>
                </a:lnTo>
                <a:lnTo>
                  <a:pt x="103632" y="291465"/>
                </a:lnTo>
                <a:lnTo>
                  <a:pt x="104140" y="296037"/>
                </a:lnTo>
                <a:lnTo>
                  <a:pt x="104648" y="300609"/>
                </a:lnTo>
                <a:lnTo>
                  <a:pt x="105537" y="304292"/>
                </a:lnTo>
                <a:lnTo>
                  <a:pt x="106807" y="307086"/>
                </a:lnTo>
                <a:lnTo>
                  <a:pt x="108204" y="309880"/>
                </a:lnTo>
                <a:lnTo>
                  <a:pt x="109728" y="312166"/>
                </a:lnTo>
                <a:lnTo>
                  <a:pt x="111633" y="313817"/>
                </a:lnTo>
                <a:lnTo>
                  <a:pt x="113537" y="315595"/>
                </a:lnTo>
                <a:lnTo>
                  <a:pt x="116205" y="317119"/>
                </a:lnTo>
                <a:lnTo>
                  <a:pt x="119634" y="318516"/>
                </a:lnTo>
                <a:lnTo>
                  <a:pt x="122936" y="319913"/>
                </a:lnTo>
                <a:lnTo>
                  <a:pt x="127635" y="321056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421"/>
                </a:lnTo>
                <a:lnTo>
                  <a:pt x="10922" y="318643"/>
                </a:lnTo>
                <a:lnTo>
                  <a:pt x="14478" y="316738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656"/>
                </a:lnTo>
                <a:lnTo>
                  <a:pt x="26288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03773" y="308230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6"/>
                </a:lnTo>
                <a:lnTo>
                  <a:pt x="232028" y="34925"/>
                </a:lnTo>
                <a:lnTo>
                  <a:pt x="229235" y="33527"/>
                </a:lnTo>
                <a:lnTo>
                  <a:pt x="226313" y="32003"/>
                </a:lnTo>
                <a:lnTo>
                  <a:pt x="222885" y="30861"/>
                </a:lnTo>
                <a:lnTo>
                  <a:pt x="218693" y="30099"/>
                </a:lnTo>
                <a:lnTo>
                  <a:pt x="214502" y="29337"/>
                </a:lnTo>
                <a:lnTo>
                  <a:pt x="208914" y="28955"/>
                </a:lnTo>
                <a:lnTo>
                  <a:pt x="202184" y="28955"/>
                </a:lnTo>
                <a:lnTo>
                  <a:pt x="184276" y="28955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0" y="291465"/>
                </a:lnTo>
                <a:lnTo>
                  <a:pt x="185038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197230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4" y="320801"/>
                </a:lnTo>
                <a:lnTo>
                  <a:pt x="89915" y="319278"/>
                </a:lnTo>
                <a:lnTo>
                  <a:pt x="93979" y="317373"/>
                </a:lnTo>
                <a:lnTo>
                  <a:pt x="98043" y="315468"/>
                </a:lnTo>
                <a:lnTo>
                  <a:pt x="101091" y="312800"/>
                </a:lnTo>
                <a:lnTo>
                  <a:pt x="102997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6" y="296037"/>
                </a:lnTo>
                <a:lnTo>
                  <a:pt x="107314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5"/>
                </a:lnTo>
                <a:lnTo>
                  <a:pt x="87502" y="28955"/>
                </a:lnTo>
                <a:lnTo>
                  <a:pt x="77470" y="28955"/>
                </a:lnTo>
                <a:lnTo>
                  <a:pt x="69976" y="30225"/>
                </a:lnTo>
                <a:lnTo>
                  <a:pt x="64642" y="32512"/>
                </a:lnTo>
                <a:lnTo>
                  <a:pt x="59309" y="34798"/>
                </a:lnTo>
                <a:lnTo>
                  <a:pt x="54737" y="38480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65954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2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2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3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8989"/>
                </a:lnTo>
                <a:lnTo>
                  <a:pt x="274828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74108" y="308230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1" y="0"/>
                </a:lnTo>
                <a:lnTo>
                  <a:pt x="245871" y="78867"/>
                </a:lnTo>
                <a:lnTo>
                  <a:pt x="211963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5"/>
                </a:lnTo>
                <a:lnTo>
                  <a:pt x="103378" y="28955"/>
                </a:lnTo>
                <a:lnTo>
                  <a:pt x="103378" y="147955"/>
                </a:lnTo>
                <a:lnTo>
                  <a:pt x="136144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2" y="122300"/>
                </a:lnTo>
                <a:lnTo>
                  <a:pt x="171322" y="112268"/>
                </a:lnTo>
                <a:lnTo>
                  <a:pt x="199263" y="112268"/>
                </a:lnTo>
                <a:lnTo>
                  <a:pt x="199263" y="212851"/>
                </a:lnTo>
                <a:lnTo>
                  <a:pt x="171322" y="212851"/>
                </a:lnTo>
                <a:lnTo>
                  <a:pt x="168909" y="203326"/>
                </a:lnTo>
                <a:lnTo>
                  <a:pt x="166369" y="195961"/>
                </a:lnTo>
                <a:lnTo>
                  <a:pt x="163576" y="191008"/>
                </a:lnTo>
                <a:lnTo>
                  <a:pt x="160781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1" y="176911"/>
                </a:lnTo>
                <a:lnTo>
                  <a:pt x="136144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1" y="304292"/>
                </a:lnTo>
                <a:lnTo>
                  <a:pt x="185546" y="302513"/>
                </a:lnTo>
                <a:lnTo>
                  <a:pt x="199136" y="286766"/>
                </a:lnTo>
                <a:lnTo>
                  <a:pt x="201421" y="283083"/>
                </a:lnTo>
                <a:lnTo>
                  <a:pt x="214376" y="247776"/>
                </a:lnTo>
                <a:lnTo>
                  <a:pt x="248284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28923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6" y="152400"/>
                </a:lnTo>
                <a:lnTo>
                  <a:pt x="209422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2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2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6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1" y="27813"/>
                </a:lnTo>
                <a:lnTo>
                  <a:pt x="278256" y="30225"/>
                </a:lnTo>
                <a:lnTo>
                  <a:pt x="276859" y="34036"/>
                </a:lnTo>
                <a:lnTo>
                  <a:pt x="275844" y="38989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4" y="338328"/>
                </a:lnTo>
                <a:lnTo>
                  <a:pt x="99948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5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2" y="320294"/>
                </a:lnTo>
                <a:lnTo>
                  <a:pt x="11048" y="318388"/>
                </a:lnTo>
                <a:lnTo>
                  <a:pt x="14604" y="316484"/>
                </a:lnTo>
                <a:lnTo>
                  <a:pt x="18160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2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8267" y="308230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4018" y="0"/>
                </a:lnTo>
                <a:lnTo>
                  <a:pt x="173398" y="1404"/>
                </a:lnTo>
                <a:lnTo>
                  <a:pt x="220348" y="12644"/>
                </a:lnTo>
                <a:lnTo>
                  <a:pt x="251539" y="35165"/>
                </a:lnTo>
                <a:lnTo>
                  <a:pt x="269113" y="91440"/>
                </a:lnTo>
                <a:lnTo>
                  <a:pt x="268206" y="107372"/>
                </a:lnTo>
                <a:lnTo>
                  <a:pt x="254507" y="148717"/>
                </a:lnTo>
                <a:lnTo>
                  <a:pt x="225218" y="178524"/>
                </a:lnTo>
                <a:lnTo>
                  <a:pt x="180959" y="194865"/>
                </a:lnTo>
                <a:lnTo>
                  <a:pt x="142748" y="197993"/>
                </a:lnTo>
                <a:lnTo>
                  <a:pt x="131292" y="197941"/>
                </a:lnTo>
                <a:lnTo>
                  <a:pt x="120919" y="197770"/>
                </a:lnTo>
                <a:lnTo>
                  <a:pt x="111619" y="197457"/>
                </a:lnTo>
                <a:lnTo>
                  <a:pt x="103377" y="196976"/>
                </a:lnTo>
                <a:lnTo>
                  <a:pt x="103377" y="276351"/>
                </a:lnTo>
                <a:lnTo>
                  <a:pt x="103377" y="287274"/>
                </a:lnTo>
                <a:lnTo>
                  <a:pt x="103758" y="294894"/>
                </a:lnTo>
                <a:lnTo>
                  <a:pt x="104648" y="299466"/>
                </a:lnTo>
                <a:lnTo>
                  <a:pt x="105409" y="304038"/>
                </a:lnTo>
                <a:lnTo>
                  <a:pt x="106806" y="307721"/>
                </a:lnTo>
                <a:lnTo>
                  <a:pt x="108712" y="310388"/>
                </a:lnTo>
                <a:lnTo>
                  <a:pt x="110617" y="313055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7739" y="308230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5" h="338455">
                <a:moveTo>
                  <a:pt x="0" y="0"/>
                </a:moveTo>
                <a:lnTo>
                  <a:pt x="123189" y="0"/>
                </a:lnTo>
                <a:lnTo>
                  <a:pt x="191897" y="203454"/>
                </a:lnTo>
                <a:lnTo>
                  <a:pt x="266192" y="0"/>
                </a:lnTo>
                <a:lnTo>
                  <a:pt x="382397" y="0"/>
                </a:lnTo>
                <a:lnTo>
                  <a:pt x="382397" y="16382"/>
                </a:lnTo>
                <a:lnTo>
                  <a:pt x="373634" y="18796"/>
                </a:lnTo>
                <a:lnTo>
                  <a:pt x="367664" y="21590"/>
                </a:lnTo>
                <a:lnTo>
                  <a:pt x="356107" y="61975"/>
                </a:lnTo>
                <a:lnTo>
                  <a:pt x="356107" y="276351"/>
                </a:lnTo>
                <a:lnTo>
                  <a:pt x="356107" y="286385"/>
                </a:lnTo>
                <a:lnTo>
                  <a:pt x="363728" y="313563"/>
                </a:lnTo>
                <a:lnTo>
                  <a:pt x="366775" y="316611"/>
                </a:lnTo>
                <a:lnTo>
                  <a:pt x="372999" y="319405"/>
                </a:lnTo>
                <a:lnTo>
                  <a:pt x="382397" y="321945"/>
                </a:lnTo>
                <a:lnTo>
                  <a:pt x="382397" y="338328"/>
                </a:lnTo>
                <a:lnTo>
                  <a:pt x="255269" y="338328"/>
                </a:lnTo>
                <a:lnTo>
                  <a:pt x="255269" y="321945"/>
                </a:lnTo>
                <a:lnTo>
                  <a:pt x="262509" y="319913"/>
                </a:lnTo>
                <a:lnTo>
                  <a:pt x="267588" y="318135"/>
                </a:lnTo>
                <a:lnTo>
                  <a:pt x="270382" y="316738"/>
                </a:lnTo>
                <a:lnTo>
                  <a:pt x="273176" y="315213"/>
                </a:lnTo>
                <a:lnTo>
                  <a:pt x="275463" y="313309"/>
                </a:lnTo>
                <a:lnTo>
                  <a:pt x="276987" y="310896"/>
                </a:lnTo>
                <a:lnTo>
                  <a:pt x="278511" y="308483"/>
                </a:lnTo>
                <a:lnTo>
                  <a:pt x="279654" y="304800"/>
                </a:lnTo>
                <a:lnTo>
                  <a:pt x="280416" y="299974"/>
                </a:lnTo>
                <a:lnTo>
                  <a:pt x="281178" y="295148"/>
                </a:lnTo>
                <a:lnTo>
                  <a:pt x="281559" y="287020"/>
                </a:lnTo>
                <a:lnTo>
                  <a:pt x="281559" y="275844"/>
                </a:lnTo>
                <a:lnTo>
                  <a:pt x="281559" y="154432"/>
                </a:lnTo>
                <a:lnTo>
                  <a:pt x="282320" y="107061"/>
                </a:lnTo>
                <a:lnTo>
                  <a:pt x="283844" y="68453"/>
                </a:lnTo>
                <a:lnTo>
                  <a:pt x="278638" y="68453"/>
                </a:lnTo>
                <a:lnTo>
                  <a:pt x="263929" y="110583"/>
                </a:lnTo>
                <a:lnTo>
                  <a:pt x="259714" y="121920"/>
                </a:lnTo>
                <a:lnTo>
                  <a:pt x="193294" y="300863"/>
                </a:lnTo>
                <a:lnTo>
                  <a:pt x="149732" y="300863"/>
                </a:lnTo>
                <a:lnTo>
                  <a:pt x="79882" y="99822"/>
                </a:lnTo>
                <a:lnTo>
                  <a:pt x="76854" y="91344"/>
                </a:lnTo>
                <a:lnTo>
                  <a:pt x="74040" y="82867"/>
                </a:lnTo>
                <a:lnTo>
                  <a:pt x="71417" y="74390"/>
                </a:lnTo>
                <a:lnTo>
                  <a:pt x="68961" y="65912"/>
                </a:lnTo>
                <a:lnTo>
                  <a:pt x="64516" y="65912"/>
                </a:lnTo>
                <a:lnTo>
                  <a:pt x="65589" y="87300"/>
                </a:lnTo>
                <a:lnTo>
                  <a:pt x="66341" y="110521"/>
                </a:lnTo>
                <a:lnTo>
                  <a:pt x="66784" y="135600"/>
                </a:lnTo>
                <a:lnTo>
                  <a:pt x="66929" y="162560"/>
                </a:lnTo>
                <a:lnTo>
                  <a:pt x="66929" y="276606"/>
                </a:lnTo>
                <a:lnTo>
                  <a:pt x="67046" y="285059"/>
                </a:lnTo>
                <a:lnTo>
                  <a:pt x="75692" y="313944"/>
                </a:lnTo>
                <a:lnTo>
                  <a:pt x="79120" y="317119"/>
                </a:lnTo>
                <a:lnTo>
                  <a:pt x="85089" y="319786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828" y="311785"/>
                </a:lnTo>
                <a:lnTo>
                  <a:pt x="22606" y="308483"/>
                </a:lnTo>
                <a:lnTo>
                  <a:pt x="24384" y="305181"/>
                </a:lnTo>
                <a:lnTo>
                  <a:pt x="25526" y="300990"/>
                </a:lnTo>
                <a:lnTo>
                  <a:pt x="25907" y="295910"/>
                </a:lnTo>
                <a:lnTo>
                  <a:pt x="26416" y="290830"/>
                </a:lnTo>
                <a:lnTo>
                  <a:pt x="26543" y="284225"/>
                </a:lnTo>
                <a:lnTo>
                  <a:pt x="26543" y="276351"/>
                </a:lnTo>
                <a:lnTo>
                  <a:pt x="26543" y="61975"/>
                </a:lnTo>
                <a:lnTo>
                  <a:pt x="15493" y="2184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9893" y="3042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90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0"/>
                </a:lnTo>
                <a:lnTo>
                  <a:pt x="258190" y="83438"/>
                </a:lnTo>
                <a:lnTo>
                  <a:pt x="224281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4" y="34543"/>
                </a:lnTo>
                <a:lnTo>
                  <a:pt x="162813" y="28955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1" y="91820"/>
                </a:lnTo>
                <a:lnTo>
                  <a:pt x="79428" y="150828"/>
                </a:lnTo>
                <a:lnTo>
                  <a:pt x="78739" y="174878"/>
                </a:lnTo>
                <a:lnTo>
                  <a:pt x="79212" y="195861"/>
                </a:lnTo>
                <a:lnTo>
                  <a:pt x="86105" y="250189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4" y="317118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9" y="207898"/>
                </a:lnTo>
                <a:lnTo>
                  <a:pt x="161289" y="202183"/>
                </a:lnTo>
                <a:lnTo>
                  <a:pt x="161289" y="185800"/>
                </a:lnTo>
                <a:lnTo>
                  <a:pt x="288162" y="185800"/>
                </a:lnTo>
                <a:lnTo>
                  <a:pt x="288162" y="202183"/>
                </a:lnTo>
                <a:lnTo>
                  <a:pt x="279907" y="204723"/>
                </a:lnTo>
                <a:lnTo>
                  <a:pt x="274320" y="207517"/>
                </a:lnTo>
                <a:lnTo>
                  <a:pt x="271399" y="210565"/>
                </a:lnTo>
                <a:lnTo>
                  <a:pt x="268350" y="213740"/>
                </a:lnTo>
                <a:lnTo>
                  <a:pt x="266319" y="217931"/>
                </a:lnTo>
                <a:lnTo>
                  <a:pt x="265302" y="223138"/>
                </a:lnTo>
                <a:lnTo>
                  <a:pt x="264159" y="228345"/>
                </a:lnTo>
                <a:lnTo>
                  <a:pt x="263651" y="235711"/>
                </a:lnTo>
                <a:lnTo>
                  <a:pt x="263651" y="245109"/>
                </a:lnTo>
                <a:lnTo>
                  <a:pt x="263651" y="338454"/>
                </a:lnTo>
                <a:lnTo>
                  <a:pt x="227964" y="345947"/>
                </a:lnTo>
                <a:lnTo>
                  <a:pt x="211074" y="328040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09" y="346201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4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8" y="9778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63383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3" y="82549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6"/>
                </a:lnTo>
                <a:lnTo>
                  <a:pt x="126618" y="28955"/>
                </a:lnTo>
                <a:lnTo>
                  <a:pt x="119741" y="29265"/>
                </a:lnTo>
                <a:lnTo>
                  <a:pt x="83692" y="48640"/>
                </a:lnTo>
                <a:lnTo>
                  <a:pt x="77342" y="63118"/>
                </a:lnTo>
                <a:lnTo>
                  <a:pt x="77342" y="72389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5" y="171830"/>
                </a:lnTo>
                <a:lnTo>
                  <a:pt x="213487" y="205104"/>
                </a:lnTo>
                <a:lnTo>
                  <a:pt x="221741" y="246760"/>
                </a:lnTo>
                <a:lnTo>
                  <a:pt x="220860" y="261500"/>
                </a:lnTo>
                <a:lnTo>
                  <a:pt x="207644" y="299719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1"/>
                </a:lnTo>
                <a:lnTo>
                  <a:pt x="91279" y="346013"/>
                </a:lnTo>
                <a:lnTo>
                  <a:pt x="51434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8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8"/>
                </a:lnTo>
                <a:lnTo>
                  <a:pt x="104227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2"/>
                </a:lnTo>
                <a:lnTo>
                  <a:pt x="6157" y="80454"/>
                </a:lnTo>
                <a:lnTo>
                  <a:pt x="20319" y="43306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05577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4" y="42544"/>
                </a:lnTo>
                <a:lnTo>
                  <a:pt x="291036" y="95329"/>
                </a:lnTo>
                <a:lnTo>
                  <a:pt x="300354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1"/>
                </a:lnTo>
                <a:lnTo>
                  <a:pt x="162968" y="345561"/>
                </a:lnTo>
                <a:lnTo>
                  <a:pt x="145923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26734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3" y="82549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6"/>
                </a:lnTo>
                <a:lnTo>
                  <a:pt x="126618" y="28955"/>
                </a:lnTo>
                <a:lnTo>
                  <a:pt x="119741" y="29265"/>
                </a:lnTo>
                <a:lnTo>
                  <a:pt x="83692" y="48640"/>
                </a:lnTo>
                <a:lnTo>
                  <a:pt x="77342" y="63118"/>
                </a:lnTo>
                <a:lnTo>
                  <a:pt x="77342" y="72389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5" y="171830"/>
                </a:lnTo>
                <a:lnTo>
                  <a:pt x="213487" y="205104"/>
                </a:lnTo>
                <a:lnTo>
                  <a:pt x="221741" y="246760"/>
                </a:lnTo>
                <a:lnTo>
                  <a:pt x="220860" y="261500"/>
                </a:lnTo>
                <a:lnTo>
                  <a:pt x="207644" y="299719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1"/>
                </a:lnTo>
                <a:lnTo>
                  <a:pt x="91297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9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8"/>
                </a:lnTo>
                <a:lnTo>
                  <a:pt x="104280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2"/>
                </a:lnTo>
                <a:lnTo>
                  <a:pt x="6157" y="80454"/>
                </a:lnTo>
                <a:lnTo>
                  <a:pt x="20319" y="43306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78656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2" y="0"/>
                </a:moveTo>
                <a:lnTo>
                  <a:pt x="216757" y="10604"/>
                </a:lnTo>
                <a:lnTo>
                  <a:pt x="263144" y="42544"/>
                </a:lnTo>
                <a:lnTo>
                  <a:pt x="291036" y="95329"/>
                </a:lnTo>
                <a:lnTo>
                  <a:pt x="300355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1"/>
                </a:lnTo>
                <a:lnTo>
                  <a:pt x="162968" y="345561"/>
                </a:lnTo>
                <a:lnTo>
                  <a:pt x="145923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8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87473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1" y="0"/>
                </a:moveTo>
                <a:lnTo>
                  <a:pt x="216757" y="10604"/>
                </a:lnTo>
                <a:lnTo>
                  <a:pt x="263144" y="42544"/>
                </a:lnTo>
                <a:lnTo>
                  <a:pt x="291036" y="95329"/>
                </a:lnTo>
                <a:lnTo>
                  <a:pt x="300354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1"/>
                </a:lnTo>
                <a:lnTo>
                  <a:pt x="162968" y="345561"/>
                </a:lnTo>
                <a:lnTo>
                  <a:pt x="145922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3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03247" y="3042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603" y="0"/>
                </a:moveTo>
                <a:lnTo>
                  <a:pt x="201929" y="2666"/>
                </a:lnTo>
                <a:lnTo>
                  <a:pt x="244347" y="11683"/>
                </a:lnTo>
                <a:lnTo>
                  <a:pt x="244347" y="83438"/>
                </a:lnTo>
                <a:lnTo>
                  <a:pt x="210565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02" y="29789"/>
                </a:lnTo>
                <a:lnTo>
                  <a:pt x="158089" y="28955"/>
                </a:lnTo>
                <a:lnTo>
                  <a:pt x="139708" y="31311"/>
                </a:lnTo>
                <a:lnTo>
                  <a:pt x="98869" y="66547"/>
                </a:lnTo>
                <a:lnTo>
                  <a:pt x="83810" y="113141"/>
                </a:lnTo>
                <a:lnTo>
                  <a:pt x="78790" y="177926"/>
                </a:lnTo>
                <a:lnTo>
                  <a:pt x="79938" y="210143"/>
                </a:lnTo>
                <a:lnTo>
                  <a:pt x="89109" y="262098"/>
                </a:lnTo>
                <a:lnTo>
                  <a:pt x="107369" y="297295"/>
                </a:lnTo>
                <a:lnTo>
                  <a:pt x="150901" y="317118"/>
                </a:lnTo>
                <a:lnTo>
                  <a:pt x="159531" y="316757"/>
                </a:lnTo>
                <a:lnTo>
                  <a:pt x="194919" y="298576"/>
                </a:lnTo>
                <a:lnTo>
                  <a:pt x="210438" y="258698"/>
                </a:lnTo>
                <a:lnTo>
                  <a:pt x="244347" y="258698"/>
                </a:lnTo>
                <a:lnTo>
                  <a:pt x="244347" y="333755"/>
                </a:lnTo>
                <a:lnTo>
                  <a:pt x="231014" y="336778"/>
                </a:lnTo>
                <a:lnTo>
                  <a:pt x="183155" y="344487"/>
                </a:lnTo>
                <a:lnTo>
                  <a:pt x="147688" y="346201"/>
                </a:lnTo>
                <a:lnTo>
                  <a:pt x="123099" y="345035"/>
                </a:lnTo>
                <a:lnTo>
                  <a:pt x="81031" y="335700"/>
                </a:lnTo>
                <a:lnTo>
                  <a:pt x="35244" y="304276"/>
                </a:lnTo>
                <a:lnTo>
                  <a:pt x="15481" y="271398"/>
                </a:lnTo>
                <a:lnTo>
                  <a:pt x="3868" y="228901"/>
                </a:lnTo>
                <a:lnTo>
                  <a:pt x="0" y="176402"/>
                </a:lnTo>
                <a:lnTo>
                  <a:pt x="1138" y="150403"/>
                </a:lnTo>
                <a:lnTo>
                  <a:pt x="10244" y="103643"/>
                </a:lnTo>
                <a:lnTo>
                  <a:pt x="28394" y="64166"/>
                </a:lnTo>
                <a:lnTo>
                  <a:pt x="55216" y="33496"/>
                </a:lnTo>
                <a:lnTo>
                  <a:pt x="90441" y="12162"/>
                </a:lnTo>
                <a:lnTo>
                  <a:pt x="132817" y="1355"/>
                </a:lnTo>
                <a:lnTo>
                  <a:pt x="1566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44374" y="1257782"/>
            <a:ext cx="2545822" cy="2213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48555" y="913891"/>
            <a:ext cx="2536824" cy="3462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63364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51934" y="946786"/>
            <a:ext cx="125095" cy="280035"/>
          </a:xfrm>
          <a:custGeom>
            <a:avLst/>
            <a:gdLst/>
            <a:ahLst/>
            <a:cxnLst/>
            <a:rect l="l" t="t" r="r" b="b"/>
            <a:pathLst>
              <a:path w="125094" h="280034">
                <a:moveTo>
                  <a:pt x="22098" y="0"/>
                </a:moveTo>
                <a:lnTo>
                  <a:pt x="11811" y="0"/>
                </a:lnTo>
                <a:lnTo>
                  <a:pt x="4445" y="253"/>
                </a:lnTo>
                <a:lnTo>
                  <a:pt x="0" y="507"/>
                </a:lnTo>
                <a:lnTo>
                  <a:pt x="0" y="279273"/>
                </a:lnTo>
                <a:lnTo>
                  <a:pt x="2921" y="279780"/>
                </a:lnTo>
                <a:lnTo>
                  <a:pt x="10541" y="280035"/>
                </a:lnTo>
                <a:lnTo>
                  <a:pt x="22606" y="280035"/>
                </a:lnTo>
                <a:lnTo>
                  <a:pt x="68326" y="272161"/>
                </a:lnTo>
                <a:lnTo>
                  <a:pt x="99470" y="246584"/>
                </a:lnTo>
                <a:lnTo>
                  <a:pt x="116205" y="211454"/>
                </a:lnTo>
                <a:lnTo>
                  <a:pt x="124545" y="159430"/>
                </a:lnTo>
                <a:lnTo>
                  <a:pt x="125095" y="138811"/>
                </a:lnTo>
                <a:lnTo>
                  <a:pt x="124309" y="116284"/>
                </a:lnTo>
                <a:lnTo>
                  <a:pt x="118022" y="77231"/>
                </a:lnTo>
                <a:lnTo>
                  <a:pt x="97266" y="33639"/>
                </a:lnTo>
                <a:lnTo>
                  <a:pt x="64889" y="8358"/>
                </a:lnTo>
                <a:lnTo>
                  <a:pt x="2209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56885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3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89777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8" y="36575"/>
                </a:lnTo>
                <a:lnTo>
                  <a:pt x="104394" y="41401"/>
                </a:lnTo>
                <a:lnTo>
                  <a:pt x="103759" y="46228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6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8" y="47751"/>
                </a:lnTo>
                <a:lnTo>
                  <a:pt x="25908" y="42672"/>
                </a:lnTo>
                <a:lnTo>
                  <a:pt x="25526" y="37465"/>
                </a:lnTo>
                <a:lnTo>
                  <a:pt x="14732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30418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3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3"/>
                </a:lnTo>
                <a:lnTo>
                  <a:pt x="294513" y="18542"/>
                </a:lnTo>
                <a:lnTo>
                  <a:pt x="289814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2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8988"/>
                </a:lnTo>
                <a:lnTo>
                  <a:pt x="274828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6" y="321945"/>
                </a:lnTo>
                <a:lnTo>
                  <a:pt x="9372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1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9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06697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6" y="292226"/>
                </a:lnTo>
                <a:lnTo>
                  <a:pt x="104139" y="297180"/>
                </a:lnTo>
                <a:lnTo>
                  <a:pt x="110236" y="312293"/>
                </a:lnTo>
                <a:lnTo>
                  <a:pt x="112140" y="314451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24511" y="33274"/>
                </a:lnTo>
                <a:lnTo>
                  <a:pt x="22732" y="29845"/>
                </a:lnTo>
                <a:lnTo>
                  <a:pt x="20954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48555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905" y="0"/>
                </a:lnTo>
                <a:lnTo>
                  <a:pt x="148736" y="404"/>
                </a:lnTo>
                <a:lnTo>
                  <a:pt x="197993" y="6476"/>
                </a:lnTo>
                <a:lnTo>
                  <a:pt x="236176" y="20318"/>
                </a:lnTo>
                <a:lnTo>
                  <a:pt x="275024" y="50603"/>
                </a:lnTo>
                <a:lnTo>
                  <a:pt x="298213" y="92160"/>
                </a:lnTo>
                <a:lnTo>
                  <a:pt x="306736" y="131492"/>
                </a:lnTo>
                <a:lnTo>
                  <a:pt x="308356" y="161798"/>
                </a:lnTo>
                <a:lnTo>
                  <a:pt x="307784" y="180635"/>
                </a:lnTo>
                <a:lnTo>
                  <a:pt x="299212" y="231267"/>
                </a:lnTo>
                <a:lnTo>
                  <a:pt x="280638" y="272289"/>
                </a:lnTo>
                <a:lnTo>
                  <a:pt x="254158" y="301609"/>
                </a:lnTo>
                <a:lnTo>
                  <a:pt x="220444" y="321808"/>
                </a:lnTo>
                <a:lnTo>
                  <a:pt x="178688" y="333756"/>
                </a:lnTo>
                <a:lnTo>
                  <a:pt x="131647" y="338042"/>
                </a:lnTo>
                <a:lnTo>
                  <a:pt x="112521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57698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816" y="286214"/>
                </a:lnTo>
                <a:lnTo>
                  <a:pt x="311023" y="316611"/>
                </a:lnTo>
                <a:lnTo>
                  <a:pt x="314960" y="319786"/>
                </a:lnTo>
                <a:lnTo>
                  <a:pt x="320548" y="322199"/>
                </a:lnTo>
                <a:lnTo>
                  <a:pt x="327660" y="323723"/>
                </a:lnTo>
                <a:lnTo>
                  <a:pt x="327660" y="340106"/>
                </a:lnTo>
                <a:lnTo>
                  <a:pt x="190880" y="340106"/>
                </a:lnTo>
                <a:lnTo>
                  <a:pt x="190880" y="323723"/>
                </a:lnTo>
                <a:lnTo>
                  <a:pt x="199389" y="322707"/>
                </a:lnTo>
                <a:lnTo>
                  <a:pt x="205866" y="320294"/>
                </a:lnTo>
                <a:lnTo>
                  <a:pt x="209930" y="316484"/>
                </a:lnTo>
                <a:lnTo>
                  <a:pt x="214122" y="312674"/>
                </a:lnTo>
                <a:lnTo>
                  <a:pt x="216153" y="307339"/>
                </a:lnTo>
                <a:lnTo>
                  <a:pt x="216153" y="300354"/>
                </a:lnTo>
                <a:lnTo>
                  <a:pt x="216153" y="295275"/>
                </a:lnTo>
                <a:lnTo>
                  <a:pt x="215518" y="289560"/>
                </a:lnTo>
                <a:lnTo>
                  <a:pt x="214375" y="283337"/>
                </a:lnTo>
                <a:lnTo>
                  <a:pt x="213233" y="276987"/>
                </a:lnTo>
                <a:lnTo>
                  <a:pt x="211327" y="269113"/>
                </a:lnTo>
                <a:lnTo>
                  <a:pt x="208661" y="259461"/>
                </a:lnTo>
                <a:lnTo>
                  <a:pt x="202056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20" y="271779"/>
                </a:lnTo>
                <a:lnTo>
                  <a:pt x="82296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7" y="323723"/>
                </a:lnTo>
                <a:lnTo>
                  <a:pt x="105917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6" y="320928"/>
                </a:lnTo>
                <a:lnTo>
                  <a:pt x="16128" y="317246"/>
                </a:lnTo>
                <a:lnTo>
                  <a:pt x="20827" y="313563"/>
                </a:lnTo>
                <a:lnTo>
                  <a:pt x="25018" y="308610"/>
                </a:lnTo>
                <a:lnTo>
                  <a:pt x="40893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63639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97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26251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97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78145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2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05297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1"/>
                </a:lnTo>
                <a:lnTo>
                  <a:pt x="258190" y="83438"/>
                </a:lnTo>
                <a:lnTo>
                  <a:pt x="224281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4" y="34544"/>
                </a:lnTo>
                <a:lnTo>
                  <a:pt x="162813" y="28956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2" y="91821"/>
                </a:lnTo>
                <a:lnTo>
                  <a:pt x="79428" y="150828"/>
                </a:lnTo>
                <a:lnTo>
                  <a:pt x="78739" y="174879"/>
                </a:lnTo>
                <a:lnTo>
                  <a:pt x="79212" y="195861"/>
                </a:lnTo>
                <a:lnTo>
                  <a:pt x="86105" y="250190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4" y="317119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83006" y="214375"/>
                </a:lnTo>
                <a:lnTo>
                  <a:pt x="181228" y="211709"/>
                </a:lnTo>
                <a:lnTo>
                  <a:pt x="161289" y="202184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7" y="204724"/>
                </a:lnTo>
                <a:lnTo>
                  <a:pt x="274319" y="207518"/>
                </a:lnTo>
                <a:lnTo>
                  <a:pt x="271399" y="210566"/>
                </a:lnTo>
                <a:lnTo>
                  <a:pt x="268350" y="213741"/>
                </a:lnTo>
                <a:lnTo>
                  <a:pt x="266318" y="217932"/>
                </a:lnTo>
                <a:lnTo>
                  <a:pt x="265302" y="223138"/>
                </a:lnTo>
                <a:lnTo>
                  <a:pt x="264160" y="228346"/>
                </a:lnTo>
                <a:lnTo>
                  <a:pt x="263651" y="235585"/>
                </a:lnTo>
                <a:lnTo>
                  <a:pt x="263651" y="245110"/>
                </a:lnTo>
                <a:lnTo>
                  <a:pt x="263651" y="338455"/>
                </a:lnTo>
                <a:lnTo>
                  <a:pt x="227964" y="345948"/>
                </a:lnTo>
                <a:lnTo>
                  <a:pt x="211074" y="328041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10" y="346202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5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8" y="9779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40672" y="1584168"/>
            <a:ext cx="6558172" cy="49549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78252" y="2540507"/>
            <a:ext cx="5873496" cy="4008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64763" y="3514345"/>
            <a:ext cx="5300472" cy="30342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697096" y="1949324"/>
            <a:ext cx="2034539" cy="252889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0195" marR="281940" algn="ctr">
              <a:lnSpc>
                <a:spcPts val="1689"/>
              </a:lnSpc>
              <a:spcBef>
                <a:spcPts val="340"/>
              </a:spcBef>
            </a:pPr>
            <a:r>
              <a:rPr sz="1600" b="1" spc="-15" dirty="0">
                <a:solidFill>
                  <a:srgbClr val="FFFFFF"/>
                </a:solidFill>
                <a:latin typeface="Cambria"/>
                <a:cs typeface="Cambria"/>
              </a:rPr>
              <a:t>There </a:t>
            </a:r>
            <a:r>
              <a:rPr sz="1600" b="1" spc="-20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three  components: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" algn="ctr">
              <a:lnSpc>
                <a:spcPts val="1805"/>
              </a:lnSpc>
            </a:pP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600" b="1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problem</a:t>
            </a:r>
            <a:endParaRPr sz="1600">
              <a:latin typeface="Cambria"/>
              <a:cs typeface="Cambria"/>
            </a:endParaRPr>
          </a:p>
          <a:p>
            <a:pPr marL="1270" algn="ctr">
              <a:lnSpc>
                <a:spcPts val="1805"/>
              </a:lnSpc>
            </a:pP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(Diagnostic</a:t>
            </a:r>
            <a:r>
              <a:rPr sz="16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label)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>
              <a:latin typeface="Times New Roman"/>
              <a:cs typeface="Times New Roman"/>
            </a:endParaRPr>
          </a:p>
          <a:p>
            <a:pPr marL="12700" marR="5080" algn="ctr">
              <a:lnSpc>
                <a:spcPts val="1689"/>
              </a:lnSpc>
              <a:spcBef>
                <a:spcPts val="1110"/>
              </a:spcBef>
              <a:tabLst>
                <a:tab pos="1436370" algn="l"/>
              </a:tabLst>
            </a:pP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6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etiology	(    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Related factors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&amp;</a:t>
            </a:r>
            <a:r>
              <a:rPr sz="16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risk  factors)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279392" y="4489703"/>
            <a:ext cx="2871216" cy="20589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928996" y="5208270"/>
            <a:ext cx="1572260" cy="541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09220">
              <a:lnSpc>
                <a:spcPts val="1900"/>
              </a:lnSpc>
              <a:spcBef>
                <a:spcPts val="380"/>
              </a:spcBef>
            </a:pPr>
            <a:r>
              <a:rPr b="1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b="1" spc="-5" dirty="0">
                <a:solidFill>
                  <a:srgbClr val="FFFFFF"/>
                </a:solidFill>
                <a:latin typeface="Cambria"/>
                <a:cs typeface="Cambria"/>
              </a:rPr>
              <a:t>defining  </a:t>
            </a:r>
            <a:r>
              <a:rPr b="1" dirty="0">
                <a:solidFill>
                  <a:srgbClr val="FFFFFF"/>
                </a:solidFill>
                <a:latin typeface="Cambria"/>
                <a:cs typeface="Cambria"/>
              </a:rPr>
              <a:t>cha</a:t>
            </a:r>
            <a:r>
              <a:rPr b="1" spc="-4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b="1" spc="-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b="1" spc="-10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b="1" spc="-2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b="1" dirty="0">
                <a:solidFill>
                  <a:srgbClr val="FFFFFF"/>
                </a:solidFill>
                <a:latin typeface="Cambria"/>
                <a:cs typeface="Cambria"/>
              </a:rPr>
              <a:t>erist</a:t>
            </a:r>
            <a:r>
              <a:rPr b="1" spc="-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b="1" spc="-10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b="1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endParaRPr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980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3895" y="1268272"/>
            <a:ext cx="6999353" cy="19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8825" y="959992"/>
            <a:ext cx="6981215" cy="31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24621" y="1123188"/>
            <a:ext cx="94615" cy="119380"/>
          </a:xfrm>
          <a:custGeom>
            <a:avLst/>
            <a:gdLst/>
            <a:ahLst/>
            <a:cxnLst/>
            <a:rect l="l" t="t" r="r" b="b"/>
            <a:pathLst>
              <a:path w="94615" h="119380">
                <a:moveTo>
                  <a:pt x="0" y="0"/>
                </a:moveTo>
                <a:lnTo>
                  <a:pt x="0" y="118363"/>
                </a:lnTo>
                <a:lnTo>
                  <a:pt x="6832" y="118623"/>
                </a:lnTo>
                <a:lnTo>
                  <a:pt x="14176" y="118824"/>
                </a:lnTo>
                <a:lnTo>
                  <a:pt x="22020" y="118953"/>
                </a:lnTo>
                <a:lnTo>
                  <a:pt x="30352" y="118999"/>
                </a:lnTo>
                <a:lnTo>
                  <a:pt x="40471" y="118667"/>
                </a:lnTo>
                <a:lnTo>
                  <a:pt x="77469" y="106537"/>
                </a:lnTo>
                <a:lnTo>
                  <a:pt x="93757" y="70373"/>
                </a:lnTo>
                <a:lnTo>
                  <a:pt x="94233" y="59562"/>
                </a:lnTo>
                <a:lnTo>
                  <a:pt x="93974" y="51845"/>
                </a:lnTo>
                <a:lnTo>
                  <a:pt x="78104" y="13462"/>
                </a:lnTo>
                <a:lnTo>
                  <a:pt x="72771" y="8762"/>
                </a:lnTo>
                <a:lnTo>
                  <a:pt x="3098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7385" y="1118617"/>
            <a:ext cx="103378" cy="12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04708" y="1022096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5" h="125730">
                <a:moveTo>
                  <a:pt x="44576" y="0"/>
                </a:moveTo>
                <a:lnTo>
                  <a:pt x="0" y="125602"/>
                </a:lnTo>
                <a:lnTo>
                  <a:pt x="80391" y="125602"/>
                </a:lnTo>
                <a:lnTo>
                  <a:pt x="445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6204" y="1022096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5" h="125730">
                <a:moveTo>
                  <a:pt x="44576" y="0"/>
                </a:moveTo>
                <a:lnTo>
                  <a:pt x="0" y="125602"/>
                </a:lnTo>
                <a:lnTo>
                  <a:pt x="80391" y="125602"/>
                </a:lnTo>
                <a:lnTo>
                  <a:pt x="445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4621" y="989711"/>
            <a:ext cx="90805" cy="107314"/>
          </a:xfrm>
          <a:custGeom>
            <a:avLst/>
            <a:gdLst/>
            <a:ahLst/>
            <a:cxnLst/>
            <a:rect l="l" t="t" r="r" b="b"/>
            <a:pathLst>
              <a:path w="90804" h="107315">
                <a:moveTo>
                  <a:pt x="30352" y="0"/>
                </a:moveTo>
                <a:lnTo>
                  <a:pt x="22592" y="71"/>
                </a:lnTo>
                <a:lnTo>
                  <a:pt x="14938" y="285"/>
                </a:lnTo>
                <a:lnTo>
                  <a:pt x="7403" y="642"/>
                </a:lnTo>
                <a:lnTo>
                  <a:pt x="0" y="1142"/>
                </a:lnTo>
                <a:lnTo>
                  <a:pt x="0" y="107314"/>
                </a:lnTo>
                <a:lnTo>
                  <a:pt x="29718" y="107314"/>
                </a:lnTo>
                <a:lnTo>
                  <a:pt x="40266" y="106910"/>
                </a:lnTo>
                <a:lnTo>
                  <a:pt x="75898" y="93011"/>
                </a:lnTo>
                <a:lnTo>
                  <a:pt x="90550" y="49529"/>
                </a:lnTo>
                <a:lnTo>
                  <a:pt x="90118" y="40766"/>
                </a:lnTo>
                <a:lnTo>
                  <a:pt x="69330" y="7387"/>
                </a:lnTo>
                <a:lnTo>
                  <a:pt x="3035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5828" y="989712"/>
            <a:ext cx="113030" cy="252729"/>
          </a:xfrm>
          <a:custGeom>
            <a:avLst/>
            <a:gdLst/>
            <a:ahLst/>
            <a:cxnLst/>
            <a:rect l="l" t="t" r="r" b="b"/>
            <a:pathLst>
              <a:path w="113029" h="252730">
                <a:moveTo>
                  <a:pt x="19812" y="0"/>
                </a:moveTo>
                <a:lnTo>
                  <a:pt x="10668" y="0"/>
                </a:lnTo>
                <a:lnTo>
                  <a:pt x="3937" y="126"/>
                </a:lnTo>
                <a:lnTo>
                  <a:pt x="0" y="380"/>
                </a:lnTo>
                <a:lnTo>
                  <a:pt x="0" y="251587"/>
                </a:lnTo>
                <a:lnTo>
                  <a:pt x="2667" y="251967"/>
                </a:lnTo>
                <a:lnTo>
                  <a:pt x="9398" y="252222"/>
                </a:lnTo>
                <a:lnTo>
                  <a:pt x="20320" y="252222"/>
                </a:lnTo>
                <a:lnTo>
                  <a:pt x="61595" y="245110"/>
                </a:lnTo>
                <a:lnTo>
                  <a:pt x="95488" y="212661"/>
                </a:lnTo>
                <a:lnTo>
                  <a:pt x="108148" y="176277"/>
                </a:lnTo>
                <a:lnTo>
                  <a:pt x="112649" y="124967"/>
                </a:lnTo>
                <a:lnTo>
                  <a:pt x="111954" y="104651"/>
                </a:lnTo>
                <a:lnTo>
                  <a:pt x="101346" y="54610"/>
                </a:lnTo>
                <a:lnTo>
                  <a:pt x="79057" y="20784"/>
                </a:lnTo>
                <a:lnTo>
                  <a:pt x="33694" y="831"/>
                </a:lnTo>
                <a:lnTo>
                  <a:pt x="1981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28922" y="985139"/>
            <a:ext cx="91059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7386" y="985139"/>
            <a:ext cx="99695" cy="1164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17344" y="985139"/>
            <a:ext cx="89725" cy="1352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7760" y="985139"/>
            <a:ext cx="91071" cy="133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93586" y="986156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4" h="259715">
                <a:moveTo>
                  <a:pt x="63880" y="0"/>
                </a:moveTo>
                <a:lnTo>
                  <a:pt x="24679" y="17359"/>
                </a:lnTo>
                <a:lnTo>
                  <a:pt x="3968" y="70183"/>
                </a:lnTo>
                <a:lnTo>
                  <a:pt x="0" y="126365"/>
                </a:lnTo>
                <a:lnTo>
                  <a:pt x="1021" y="157864"/>
                </a:lnTo>
                <a:lnTo>
                  <a:pt x="9161" y="208053"/>
                </a:lnTo>
                <a:lnTo>
                  <a:pt x="36671" y="251380"/>
                </a:lnTo>
                <a:lnTo>
                  <a:pt x="65659" y="259587"/>
                </a:lnTo>
                <a:lnTo>
                  <a:pt x="73919" y="259014"/>
                </a:lnTo>
                <a:lnTo>
                  <a:pt x="110424" y="232243"/>
                </a:lnTo>
                <a:lnTo>
                  <a:pt x="123320" y="196012"/>
                </a:lnTo>
                <a:lnTo>
                  <a:pt x="128204" y="148337"/>
                </a:lnTo>
                <a:lnTo>
                  <a:pt x="128397" y="135000"/>
                </a:lnTo>
                <a:lnTo>
                  <a:pt x="127966" y="113692"/>
                </a:lnTo>
                <a:lnTo>
                  <a:pt x="121412" y="60579"/>
                </a:lnTo>
                <a:lnTo>
                  <a:pt x="106820" y="23788"/>
                </a:lnTo>
                <a:lnTo>
                  <a:pt x="74431" y="952"/>
                </a:lnTo>
                <a:lnTo>
                  <a:pt x="6388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5039" y="986156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5" h="259715">
                <a:moveTo>
                  <a:pt x="63881" y="0"/>
                </a:moveTo>
                <a:lnTo>
                  <a:pt x="24679" y="17359"/>
                </a:lnTo>
                <a:lnTo>
                  <a:pt x="3968" y="70183"/>
                </a:lnTo>
                <a:lnTo>
                  <a:pt x="0" y="126365"/>
                </a:lnTo>
                <a:lnTo>
                  <a:pt x="1021" y="157864"/>
                </a:lnTo>
                <a:lnTo>
                  <a:pt x="9161" y="208053"/>
                </a:lnTo>
                <a:lnTo>
                  <a:pt x="36671" y="251380"/>
                </a:lnTo>
                <a:lnTo>
                  <a:pt x="65659" y="259587"/>
                </a:lnTo>
                <a:lnTo>
                  <a:pt x="73919" y="259014"/>
                </a:lnTo>
                <a:lnTo>
                  <a:pt x="110424" y="232243"/>
                </a:lnTo>
                <a:lnTo>
                  <a:pt x="123320" y="196012"/>
                </a:lnTo>
                <a:lnTo>
                  <a:pt x="128204" y="148337"/>
                </a:lnTo>
                <a:lnTo>
                  <a:pt x="128397" y="135000"/>
                </a:lnTo>
                <a:lnTo>
                  <a:pt x="127966" y="113692"/>
                </a:lnTo>
                <a:lnTo>
                  <a:pt x="121412" y="60579"/>
                </a:lnTo>
                <a:lnTo>
                  <a:pt x="106820" y="23788"/>
                </a:lnTo>
                <a:lnTo>
                  <a:pt x="74431" y="952"/>
                </a:lnTo>
                <a:lnTo>
                  <a:pt x="638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73503" y="986156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5" h="259715">
                <a:moveTo>
                  <a:pt x="63881" y="0"/>
                </a:moveTo>
                <a:lnTo>
                  <a:pt x="24679" y="17359"/>
                </a:lnTo>
                <a:lnTo>
                  <a:pt x="3968" y="70183"/>
                </a:lnTo>
                <a:lnTo>
                  <a:pt x="0" y="126365"/>
                </a:lnTo>
                <a:lnTo>
                  <a:pt x="1021" y="157864"/>
                </a:lnTo>
                <a:lnTo>
                  <a:pt x="9161" y="208053"/>
                </a:lnTo>
                <a:lnTo>
                  <a:pt x="36671" y="251380"/>
                </a:lnTo>
                <a:lnTo>
                  <a:pt x="65659" y="259587"/>
                </a:lnTo>
                <a:lnTo>
                  <a:pt x="73919" y="259014"/>
                </a:lnTo>
                <a:lnTo>
                  <a:pt x="110424" y="232243"/>
                </a:lnTo>
                <a:lnTo>
                  <a:pt x="123320" y="196012"/>
                </a:lnTo>
                <a:lnTo>
                  <a:pt x="128204" y="148337"/>
                </a:lnTo>
                <a:lnTo>
                  <a:pt x="128397" y="135000"/>
                </a:lnTo>
                <a:lnTo>
                  <a:pt x="127966" y="113692"/>
                </a:lnTo>
                <a:lnTo>
                  <a:pt x="121411" y="60579"/>
                </a:lnTo>
                <a:lnTo>
                  <a:pt x="106820" y="23788"/>
                </a:lnTo>
                <a:lnTo>
                  <a:pt x="74431" y="952"/>
                </a:lnTo>
                <a:lnTo>
                  <a:pt x="6388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92361" y="963549"/>
            <a:ext cx="217804" cy="304800"/>
          </a:xfrm>
          <a:custGeom>
            <a:avLst/>
            <a:gdLst/>
            <a:ahLst/>
            <a:cxnLst/>
            <a:rect l="l" t="t" r="r" b="b"/>
            <a:pathLst>
              <a:path w="217804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760" y="16255"/>
                </a:lnTo>
                <a:lnTo>
                  <a:pt x="107569" y="17779"/>
                </a:lnTo>
                <a:lnTo>
                  <a:pt x="104394" y="19558"/>
                </a:lnTo>
                <a:lnTo>
                  <a:pt x="101346" y="21209"/>
                </a:lnTo>
                <a:lnTo>
                  <a:pt x="98933" y="23622"/>
                </a:lnTo>
                <a:lnTo>
                  <a:pt x="97155" y="26542"/>
                </a:lnTo>
                <a:lnTo>
                  <a:pt x="95504" y="29590"/>
                </a:lnTo>
                <a:lnTo>
                  <a:pt x="94361" y="33400"/>
                </a:lnTo>
                <a:lnTo>
                  <a:pt x="93853" y="38100"/>
                </a:lnTo>
                <a:lnTo>
                  <a:pt x="93345" y="42799"/>
                </a:lnTo>
                <a:lnTo>
                  <a:pt x="93091" y="48640"/>
                </a:lnTo>
                <a:lnTo>
                  <a:pt x="93091" y="55879"/>
                </a:lnTo>
                <a:lnTo>
                  <a:pt x="93091" y="278129"/>
                </a:lnTo>
                <a:lnTo>
                  <a:pt x="136398" y="278129"/>
                </a:lnTo>
                <a:lnTo>
                  <a:pt x="145034" y="278129"/>
                </a:lnTo>
                <a:lnTo>
                  <a:pt x="151892" y="276860"/>
                </a:lnTo>
                <a:lnTo>
                  <a:pt x="157099" y="274192"/>
                </a:lnTo>
                <a:lnTo>
                  <a:pt x="162306" y="271525"/>
                </a:lnTo>
                <a:lnTo>
                  <a:pt x="166878" y="267335"/>
                </a:lnTo>
                <a:lnTo>
                  <a:pt x="184197" y="226774"/>
                </a:lnTo>
                <a:lnTo>
                  <a:pt x="187071" y="214502"/>
                </a:lnTo>
                <a:lnTo>
                  <a:pt x="217678" y="214502"/>
                </a:lnTo>
                <a:lnTo>
                  <a:pt x="21272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9" y="280924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3" y="270890"/>
                </a:lnTo>
                <a:lnTo>
                  <a:pt x="23241" y="266191"/>
                </a:lnTo>
                <a:lnTo>
                  <a:pt x="23622" y="261492"/>
                </a:lnTo>
                <a:lnTo>
                  <a:pt x="23876" y="255650"/>
                </a:lnTo>
                <a:lnTo>
                  <a:pt x="23876" y="248538"/>
                </a:lnTo>
                <a:lnTo>
                  <a:pt x="23876" y="56261"/>
                </a:lnTo>
                <a:lnTo>
                  <a:pt x="23876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8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28709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1" y="0"/>
                </a:lnTo>
                <a:lnTo>
                  <a:pt x="221361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2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032" y="133350"/>
                </a:lnTo>
                <a:lnTo>
                  <a:pt x="147193" y="121285"/>
                </a:lnTo>
                <a:lnTo>
                  <a:pt x="149606" y="116966"/>
                </a:lnTo>
                <a:lnTo>
                  <a:pt x="152019" y="110236"/>
                </a:lnTo>
                <a:lnTo>
                  <a:pt x="154178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178" y="191770"/>
                </a:lnTo>
                <a:lnTo>
                  <a:pt x="152146" y="183134"/>
                </a:lnTo>
                <a:lnTo>
                  <a:pt x="149860" y="176529"/>
                </a:lnTo>
                <a:lnTo>
                  <a:pt x="129540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478" y="278638"/>
                </a:lnTo>
                <a:lnTo>
                  <a:pt x="146685" y="278638"/>
                </a:lnTo>
                <a:lnTo>
                  <a:pt x="164211" y="274192"/>
                </a:lnTo>
                <a:lnTo>
                  <a:pt x="167132" y="272541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5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040" y="223265"/>
                </a:lnTo>
                <a:lnTo>
                  <a:pt x="223647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8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31530" y="963549"/>
            <a:ext cx="256540" cy="304800"/>
          </a:xfrm>
          <a:custGeom>
            <a:avLst/>
            <a:gdLst/>
            <a:ahLst/>
            <a:cxnLst/>
            <a:rect l="l" t="t" r="r" b="b"/>
            <a:pathLst>
              <a:path w="256540" h="304800">
                <a:moveTo>
                  <a:pt x="0" y="0"/>
                </a:moveTo>
                <a:lnTo>
                  <a:pt x="146176" y="0"/>
                </a:lnTo>
                <a:lnTo>
                  <a:pt x="158103" y="162"/>
                </a:lnTo>
                <a:lnTo>
                  <a:pt x="197193" y="4417"/>
                </a:lnTo>
                <a:lnTo>
                  <a:pt x="235775" y="23050"/>
                </a:lnTo>
                <a:lnTo>
                  <a:pt x="252378" y="58412"/>
                </a:lnTo>
                <a:lnTo>
                  <a:pt x="252856" y="67437"/>
                </a:lnTo>
                <a:lnTo>
                  <a:pt x="249068" y="91086"/>
                </a:lnTo>
                <a:lnTo>
                  <a:pt x="237696" y="111569"/>
                </a:lnTo>
                <a:lnTo>
                  <a:pt x="218727" y="128908"/>
                </a:lnTo>
                <a:lnTo>
                  <a:pt x="192150" y="143128"/>
                </a:lnTo>
                <a:lnTo>
                  <a:pt x="192150" y="145161"/>
                </a:lnTo>
                <a:lnTo>
                  <a:pt x="230709" y="164824"/>
                </a:lnTo>
                <a:lnTo>
                  <a:pt x="255262" y="205738"/>
                </a:lnTo>
                <a:lnTo>
                  <a:pt x="256286" y="218312"/>
                </a:lnTo>
                <a:lnTo>
                  <a:pt x="255811" y="229100"/>
                </a:lnTo>
                <a:lnTo>
                  <a:pt x="239379" y="272240"/>
                </a:lnTo>
                <a:lnTo>
                  <a:pt x="200074" y="297015"/>
                </a:lnTo>
                <a:lnTo>
                  <a:pt x="152757" y="304490"/>
                </a:lnTo>
                <a:lnTo>
                  <a:pt x="13754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8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81365" y="963549"/>
            <a:ext cx="217804" cy="304800"/>
          </a:xfrm>
          <a:custGeom>
            <a:avLst/>
            <a:gdLst/>
            <a:ahLst/>
            <a:cxnLst/>
            <a:rect l="l" t="t" r="r" b="b"/>
            <a:pathLst>
              <a:path w="217804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760" y="16255"/>
                </a:lnTo>
                <a:lnTo>
                  <a:pt x="107569" y="17779"/>
                </a:lnTo>
                <a:lnTo>
                  <a:pt x="104394" y="19558"/>
                </a:lnTo>
                <a:lnTo>
                  <a:pt x="101346" y="21209"/>
                </a:lnTo>
                <a:lnTo>
                  <a:pt x="98933" y="23622"/>
                </a:lnTo>
                <a:lnTo>
                  <a:pt x="97155" y="26542"/>
                </a:lnTo>
                <a:lnTo>
                  <a:pt x="95504" y="29590"/>
                </a:lnTo>
                <a:lnTo>
                  <a:pt x="94361" y="33400"/>
                </a:lnTo>
                <a:lnTo>
                  <a:pt x="93853" y="38100"/>
                </a:lnTo>
                <a:lnTo>
                  <a:pt x="93345" y="42799"/>
                </a:lnTo>
                <a:lnTo>
                  <a:pt x="93091" y="48640"/>
                </a:lnTo>
                <a:lnTo>
                  <a:pt x="93091" y="55879"/>
                </a:lnTo>
                <a:lnTo>
                  <a:pt x="93091" y="278129"/>
                </a:lnTo>
                <a:lnTo>
                  <a:pt x="136398" y="278129"/>
                </a:lnTo>
                <a:lnTo>
                  <a:pt x="145034" y="278129"/>
                </a:lnTo>
                <a:lnTo>
                  <a:pt x="151891" y="276860"/>
                </a:lnTo>
                <a:lnTo>
                  <a:pt x="180466" y="239902"/>
                </a:lnTo>
                <a:lnTo>
                  <a:pt x="187070" y="214502"/>
                </a:lnTo>
                <a:lnTo>
                  <a:pt x="217678" y="214502"/>
                </a:lnTo>
                <a:lnTo>
                  <a:pt x="21272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9" y="280924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3" y="270890"/>
                </a:lnTo>
                <a:lnTo>
                  <a:pt x="23241" y="266191"/>
                </a:lnTo>
                <a:lnTo>
                  <a:pt x="23622" y="261492"/>
                </a:lnTo>
                <a:lnTo>
                  <a:pt x="23875" y="255650"/>
                </a:lnTo>
                <a:lnTo>
                  <a:pt x="23875" y="248538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60159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0" y="0"/>
                </a:lnTo>
                <a:lnTo>
                  <a:pt x="117220" y="14731"/>
                </a:lnTo>
                <a:lnTo>
                  <a:pt x="111125" y="16383"/>
                </a:lnTo>
                <a:lnTo>
                  <a:pt x="106552" y="18161"/>
                </a:lnTo>
                <a:lnTo>
                  <a:pt x="93979" y="37337"/>
                </a:lnTo>
                <a:lnTo>
                  <a:pt x="93344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7" y="258699"/>
                </a:lnTo>
                <a:lnTo>
                  <a:pt x="106171" y="286258"/>
                </a:lnTo>
                <a:lnTo>
                  <a:pt x="109219" y="287781"/>
                </a:lnTo>
                <a:lnTo>
                  <a:pt x="112902" y="288925"/>
                </a:lnTo>
                <a:lnTo>
                  <a:pt x="117220" y="289940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621" y="43052"/>
                </a:lnTo>
                <a:lnTo>
                  <a:pt x="23240" y="38353"/>
                </a:lnTo>
                <a:lnTo>
                  <a:pt x="22987" y="33781"/>
                </a:lnTo>
                <a:lnTo>
                  <a:pt x="13207" y="19685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60819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5" y="78359"/>
                </a:lnTo>
                <a:lnTo>
                  <a:pt x="229361" y="68199"/>
                </a:lnTo>
                <a:lnTo>
                  <a:pt x="227075" y="60833"/>
                </a:lnTo>
                <a:lnTo>
                  <a:pt x="225425" y="56006"/>
                </a:lnTo>
                <a:lnTo>
                  <a:pt x="223900" y="51308"/>
                </a:lnTo>
                <a:lnTo>
                  <a:pt x="221995" y="47243"/>
                </a:lnTo>
                <a:lnTo>
                  <a:pt x="219963" y="43941"/>
                </a:lnTo>
                <a:lnTo>
                  <a:pt x="218058" y="40512"/>
                </a:lnTo>
                <a:lnTo>
                  <a:pt x="215900" y="37718"/>
                </a:lnTo>
                <a:lnTo>
                  <a:pt x="213613" y="35560"/>
                </a:lnTo>
                <a:lnTo>
                  <a:pt x="211454" y="33274"/>
                </a:lnTo>
                <a:lnTo>
                  <a:pt x="209041" y="31496"/>
                </a:lnTo>
                <a:lnTo>
                  <a:pt x="206501" y="30099"/>
                </a:lnTo>
                <a:lnTo>
                  <a:pt x="203961" y="28828"/>
                </a:lnTo>
                <a:lnTo>
                  <a:pt x="200786" y="27812"/>
                </a:lnTo>
                <a:lnTo>
                  <a:pt x="196976" y="27177"/>
                </a:lnTo>
                <a:lnTo>
                  <a:pt x="193166" y="26415"/>
                </a:lnTo>
                <a:lnTo>
                  <a:pt x="188213" y="26162"/>
                </a:lnTo>
                <a:lnTo>
                  <a:pt x="182117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69" y="262636"/>
                </a:lnTo>
                <a:lnTo>
                  <a:pt x="173608" y="282701"/>
                </a:lnTo>
                <a:lnTo>
                  <a:pt x="175259" y="284352"/>
                </a:lnTo>
                <a:lnTo>
                  <a:pt x="193166" y="289940"/>
                </a:lnTo>
                <a:lnTo>
                  <a:pt x="193166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072" y="288925"/>
                </a:lnTo>
                <a:lnTo>
                  <a:pt x="81025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6" y="26162"/>
                </a:lnTo>
                <a:lnTo>
                  <a:pt x="69850" y="26162"/>
                </a:lnTo>
                <a:lnTo>
                  <a:pt x="62991" y="27177"/>
                </a:lnTo>
                <a:lnTo>
                  <a:pt x="36829" y="57023"/>
                </a:lnTo>
                <a:lnTo>
                  <a:pt x="34289" y="64515"/>
                </a:lnTo>
                <a:lnTo>
                  <a:pt x="32257" y="71627"/>
                </a:lnTo>
                <a:lnTo>
                  <a:pt x="30606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08776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545" y="137287"/>
                </a:lnTo>
                <a:lnTo>
                  <a:pt x="188722" y="172338"/>
                </a:lnTo>
                <a:lnTo>
                  <a:pt x="209676" y="214122"/>
                </a:lnTo>
                <a:lnTo>
                  <a:pt x="213233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20" y="97536"/>
                </a:lnTo>
                <a:lnTo>
                  <a:pt x="210820" y="56006"/>
                </a:lnTo>
                <a:lnTo>
                  <a:pt x="210820" y="46354"/>
                </a:lnTo>
                <a:lnTo>
                  <a:pt x="206248" y="25273"/>
                </a:lnTo>
                <a:lnTo>
                  <a:pt x="204724" y="22987"/>
                </a:lnTo>
                <a:lnTo>
                  <a:pt x="202564" y="21081"/>
                </a:lnTo>
                <a:lnTo>
                  <a:pt x="200025" y="19685"/>
                </a:lnTo>
                <a:lnTo>
                  <a:pt x="197358" y="18161"/>
                </a:lnTo>
                <a:lnTo>
                  <a:pt x="193039" y="16510"/>
                </a:lnTo>
                <a:lnTo>
                  <a:pt x="186944" y="14731"/>
                </a:lnTo>
                <a:lnTo>
                  <a:pt x="186944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2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6" y="22733"/>
                </a:lnTo>
                <a:lnTo>
                  <a:pt x="252475" y="25018"/>
                </a:lnTo>
                <a:lnTo>
                  <a:pt x="250698" y="27304"/>
                </a:lnTo>
                <a:lnTo>
                  <a:pt x="249427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1" y="46609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500" y="304800"/>
                </a:lnTo>
                <a:lnTo>
                  <a:pt x="90043" y="131063"/>
                </a:lnTo>
                <a:lnTo>
                  <a:pt x="65575" y="86665"/>
                </a:lnTo>
                <a:lnTo>
                  <a:pt x="60071" y="75691"/>
                </a:lnTo>
                <a:lnTo>
                  <a:pt x="58165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2" y="282955"/>
                </a:lnTo>
                <a:lnTo>
                  <a:pt x="70993" y="285623"/>
                </a:lnTo>
                <a:lnTo>
                  <a:pt x="76453" y="287909"/>
                </a:lnTo>
                <a:lnTo>
                  <a:pt x="84454" y="289940"/>
                </a:lnTo>
                <a:lnTo>
                  <a:pt x="8445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383" y="283337"/>
                </a:lnTo>
                <a:lnTo>
                  <a:pt x="18669" y="280924"/>
                </a:lnTo>
                <a:lnTo>
                  <a:pt x="20320" y="277875"/>
                </a:lnTo>
                <a:lnTo>
                  <a:pt x="21844" y="274827"/>
                </a:lnTo>
                <a:lnTo>
                  <a:pt x="22860" y="270890"/>
                </a:lnTo>
                <a:lnTo>
                  <a:pt x="23240" y="266318"/>
                </a:lnTo>
                <a:lnTo>
                  <a:pt x="23749" y="261747"/>
                </a:lnTo>
                <a:lnTo>
                  <a:pt x="24002" y="255904"/>
                </a:lnTo>
                <a:lnTo>
                  <a:pt x="24002" y="248920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5" y="36956"/>
                </a:lnTo>
                <a:lnTo>
                  <a:pt x="22478" y="32765"/>
                </a:lnTo>
                <a:lnTo>
                  <a:pt x="21589" y="28448"/>
                </a:lnTo>
                <a:lnTo>
                  <a:pt x="19558" y="24891"/>
                </a:lnTo>
                <a:lnTo>
                  <a:pt x="16510" y="22098"/>
                </a:lnTo>
                <a:lnTo>
                  <a:pt x="13462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64303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2" y="18161"/>
                </a:lnTo>
                <a:lnTo>
                  <a:pt x="93980" y="37337"/>
                </a:lnTo>
                <a:lnTo>
                  <a:pt x="93345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8" y="258699"/>
                </a:lnTo>
                <a:lnTo>
                  <a:pt x="106172" y="286258"/>
                </a:lnTo>
                <a:lnTo>
                  <a:pt x="109220" y="287781"/>
                </a:lnTo>
                <a:lnTo>
                  <a:pt x="112902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0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622" y="43052"/>
                </a:lnTo>
                <a:lnTo>
                  <a:pt x="23240" y="38353"/>
                </a:lnTo>
                <a:lnTo>
                  <a:pt x="22987" y="33781"/>
                </a:lnTo>
                <a:lnTo>
                  <a:pt x="13208" y="19685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2738" y="963549"/>
            <a:ext cx="278130" cy="304800"/>
          </a:xfrm>
          <a:custGeom>
            <a:avLst/>
            <a:gdLst/>
            <a:ahLst/>
            <a:cxnLst/>
            <a:rect l="l" t="t" r="r" b="b"/>
            <a:pathLst>
              <a:path w="278129" h="304800">
                <a:moveTo>
                  <a:pt x="0" y="0"/>
                </a:moveTo>
                <a:lnTo>
                  <a:pt x="116077" y="0"/>
                </a:lnTo>
                <a:lnTo>
                  <a:pt x="133963" y="359"/>
                </a:lnTo>
                <a:lnTo>
                  <a:pt x="178308" y="5841"/>
                </a:lnTo>
                <a:lnTo>
                  <a:pt x="222758" y="24129"/>
                </a:lnTo>
                <a:lnTo>
                  <a:pt x="254126" y="53975"/>
                </a:lnTo>
                <a:lnTo>
                  <a:pt x="271907" y="94106"/>
                </a:lnTo>
                <a:lnTo>
                  <a:pt x="277622" y="145796"/>
                </a:lnTo>
                <a:lnTo>
                  <a:pt x="277119" y="162774"/>
                </a:lnTo>
                <a:lnTo>
                  <a:pt x="269494" y="208279"/>
                </a:lnTo>
                <a:lnTo>
                  <a:pt x="252724" y="245320"/>
                </a:lnTo>
                <a:lnTo>
                  <a:pt x="219588" y="278564"/>
                </a:lnTo>
                <a:lnTo>
                  <a:pt x="174240" y="297947"/>
                </a:lnTo>
                <a:lnTo>
                  <a:pt x="134175" y="303768"/>
                </a:lnTo>
                <a:lnTo>
                  <a:pt x="10134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3" y="271145"/>
                </a:lnTo>
                <a:lnTo>
                  <a:pt x="23240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40401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21" y="236"/>
                </a:lnTo>
                <a:lnTo>
                  <a:pt x="183812" y="5752"/>
                </a:lnTo>
                <a:lnTo>
                  <a:pt x="221487" y="24384"/>
                </a:lnTo>
                <a:lnTo>
                  <a:pt x="226822" y="30734"/>
                </a:lnTo>
                <a:lnTo>
                  <a:pt x="232156" y="37084"/>
                </a:lnTo>
                <a:lnTo>
                  <a:pt x="243302" y="74048"/>
                </a:lnTo>
                <a:lnTo>
                  <a:pt x="243586" y="82168"/>
                </a:lnTo>
                <a:lnTo>
                  <a:pt x="243089" y="92719"/>
                </a:lnTo>
                <a:lnTo>
                  <a:pt x="226758" y="133985"/>
                </a:lnTo>
                <a:lnTo>
                  <a:pt x="190490" y="160581"/>
                </a:lnTo>
                <a:lnTo>
                  <a:pt x="180086" y="165226"/>
                </a:lnTo>
                <a:lnTo>
                  <a:pt x="180086" y="167386"/>
                </a:lnTo>
                <a:lnTo>
                  <a:pt x="212750" y="192893"/>
                </a:lnTo>
                <a:lnTo>
                  <a:pt x="241046" y="247141"/>
                </a:lnTo>
                <a:lnTo>
                  <a:pt x="245713" y="256690"/>
                </a:lnTo>
                <a:lnTo>
                  <a:pt x="273176" y="288543"/>
                </a:lnTo>
                <a:lnTo>
                  <a:pt x="281686" y="289940"/>
                </a:lnTo>
                <a:lnTo>
                  <a:pt x="281686" y="304800"/>
                </a:lnTo>
                <a:lnTo>
                  <a:pt x="195707" y="304800"/>
                </a:lnTo>
                <a:lnTo>
                  <a:pt x="189035" y="294753"/>
                </a:lnTo>
                <a:lnTo>
                  <a:pt x="181959" y="282527"/>
                </a:lnTo>
                <a:lnTo>
                  <a:pt x="174454" y="268134"/>
                </a:lnTo>
                <a:lnTo>
                  <a:pt x="166497" y="251587"/>
                </a:lnTo>
                <a:lnTo>
                  <a:pt x="149098" y="213487"/>
                </a:lnTo>
                <a:lnTo>
                  <a:pt x="145335" y="205555"/>
                </a:lnTo>
                <a:lnTo>
                  <a:pt x="124206" y="179450"/>
                </a:lnTo>
                <a:lnTo>
                  <a:pt x="120269" y="177673"/>
                </a:lnTo>
                <a:lnTo>
                  <a:pt x="114173" y="176784"/>
                </a:lnTo>
                <a:lnTo>
                  <a:pt x="106045" y="176784"/>
                </a:lnTo>
                <a:lnTo>
                  <a:pt x="93090" y="176784"/>
                </a:lnTo>
                <a:lnTo>
                  <a:pt x="93090" y="248665"/>
                </a:lnTo>
                <a:lnTo>
                  <a:pt x="93090" y="259841"/>
                </a:lnTo>
                <a:lnTo>
                  <a:pt x="93599" y="267715"/>
                </a:lnTo>
                <a:lnTo>
                  <a:pt x="94614" y="272161"/>
                </a:lnTo>
                <a:lnTo>
                  <a:pt x="95631" y="276605"/>
                </a:lnTo>
                <a:lnTo>
                  <a:pt x="97662" y="280162"/>
                </a:lnTo>
                <a:lnTo>
                  <a:pt x="100711" y="282828"/>
                </a:lnTo>
                <a:lnTo>
                  <a:pt x="103632" y="285496"/>
                </a:lnTo>
                <a:lnTo>
                  <a:pt x="109093" y="287909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30396" y="963549"/>
            <a:ext cx="344805" cy="304800"/>
          </a:xfrm>
          <a:custGeom>
            <a:avLst/>
            <a:gdLst/>
            <a:ahLst/>
            <a:cxnLst/>
            <a:rect l="l" t="t" r="r" b="b"/>
            <a:pathLst>
              <a:path w="344805" h="304800">
                <a:moveTo>
                  <a:pt x="0" y="0"/>
                </a:moveTo>
                <a:lnTo>
                  <a:pt x="110998" y="0"/>
                </a:lnTo>
                <a:lnTo>
                  <a:pt x="172847" y="183261"/>
                </a:lnTo>
                <a:lnTo>
                  <a:pt x="239776" y="0"/>
                </a:lnTo>
                <a:lnTo>
                  <a:pt x="344551" y="0"/>
                </a:lnTo>
                <a:lnTo>
                  <a:pt x="344551" y="14731"/>
                </a:lnTo>
                <a:lnTo>
                  <a:pt x="336677" y="17017"/>
                </a:lnTo>
                <a:lnTo>
                  <a:pt x="331216" y="19430"/>
                </a:lnTo>
                <a:lnTo>
                  <a:pt x="328422" y="21971"/>
                </a:lnTo>
                <a:lnTo>
                  <a:pt x="325628" y="24637"/>
                </a:lnTo>
                <a:lnTo>
                  <a:pt x="323596" y="28066"/>
                </a:lnTo>
                <a:lnTo>
                  <a:pt x="322580" y="32512"/>
                </a:lnTo>
                <a:lnTo>
                  <a:pt x="321437" y="36829"/>
                </a:lnTo>
                <a:lnTo>
                  <a:pt x="320802" y="44703"/>
                </a:lnTo>
                <a:lnTo>
                  <a:pt x="320802" y="55879"/>
                </a:lnTo>
                <a:lnTo>
                  <a:pt x="320802" y="248920"/>
                </a:lnTo>
                <a:lnTo>
                  <a:pt x="320802" y="258063"/>
                </a:lnTo>
                <a:lnTo>
                  <a:pt x="321310" y="265175"/>
                </a:lnTo>
                <a:lnTo>
                  <a:pt x="344551" y="289940"/>
                </a:lnTo>
                <a:lnTo>
                  <a:pt x="344551" y="304800"/>
                </a:lnTo>
                <a:lnTo>
                  <a:pt x="229997" y="304800"/>
                </a:lnTo>
                <a:lnTo>
                  <a:pt x="229997" y="289940"/>
                </a:lnTo>
                <a:lnTo>
                  <a:pt x="236601" y="288163"/>
                </a:lnTo>
                <a:lnTo>
                  <a:pt x="241046" y="286638"/>
                </a:lnTo>
                <a:lnTo>
                  <a:pt x="252603" y="270255"/>
                </a:lnTo>
                <a:lnTo>
                  <a:pt x="253365" y="265811"/>
                </a:lnTo>
                <a:lnTo>
                  <a:pt x="253619" y="258572"/>
                </a:lnTo>
                <a:lnTo>
                  <a:pt x="253619" y="248538"/>
                </a:lnTo>
                <a:lnTo>
                  <a:pt x="253619" y="139064"/>
                </a:lnTo>
                <a:lnTo>
                  <a:pt x="253666" y="129611"/>
                </a:lnTo>
                <a:lnTo>
                  <a:pt x="253809" y="119348"/>
                </a:lnTo>
                <a:lnTo>
                  <a:pt x="254047" y="108275"/>
                </a:lnTo>
                <a:lnTo>
                  <a:pt x="254381" y="96392"/>
                </a:lnTo>
                <a:lnTo>
                  <a:pt x="254686" y="85062"/>
                </a:lnTo>
                <a:lnTo>
                  <a:pt x="255016" y="75469"/>
                </a:lnTo>
                <a:lnTo>
                  <a:pt x="255345" y="67639"/>
                </a:lnTo>
                <a:lnTo>
                  <a:pt x="255651" y="61595"/>
                </a:lnTo>
                <a:lnTo>
                  <a:pt x="250952" y="61595"/>
                </a:lnTo>
                <a:lnTo>
                  <a:pt x="249174" y="67563"/>
                </a:lnTo>
                <a:lnTo>
                  <a:pt x="247269" y="73405"/>
                </a:lnTo>
                <a:lnTo>
                  <a:pt x="245237" y="79121"/>
                </a:lnTo>
                <a:lnTo>
                  <a:pt x="243455" y="84262"/>
                </a:lnTo>
                <a:lnTo>
                  <a:pt x="240982" y="91106"/>
                </a:lnTo>
                <a:lnTo>
                  <a:pt x="237843" y="99641"/>
                </a:lnTo>
                <a:lnTo>
                  <a:pt x="234061" y="109854"/>
                </a:lnTo>
                <a:lnTo>
                  <a:pt x="174244" y="271017"/>
                </a:lnTo>
                <a:lnTo>
                  <a:pt x="134874" y="271017"/>
                </a:lnTo>
                <a:lnTo>
                  <a:pt x="71881" y="89915"/>
                </a:lnTo>
                <a:lnTo>
                  <a:pt x="69193" y="82278"/>
                </a:lnTo>
                <a:lnTo>
                  <a:pt x="66659" y="74628"/>
                </a:lnTo>
                <a:lnTo>
                  <a:pt x="64291" y="67002"/>
                </a:lnTo>
                <a:lnTo>
                  <a:pt x="62103" y="59436"/>
                </a:lnTo>
                <a:lnTo>
                  <a:pt x="58166" y="59436"/>
                </a:lnTo>
                <a:lnTo>
                  <a:pt x="59092" y="78672"/>
                </a:lnTo>
                <a:lnTo>
                  <a:pt x="59769" y="99599"/>
                </a:lnTo>
                <a:lnTo>
                  <a:pt x="60184" y="122193"/>
                </a:lnTo>
                <a:lnTo>
                  <a:pt x="60325" y="146430"/>
                </a:lnTo>
                <a:lnTo>
                  <a:pt x="60325" y="249174"/>
                </a:lnTo>
                <a:lnTo>
                  <a:pt x="60325" y="260223"/>
                </a:lnTo>
                <a:lnTo>
                  <a:pt x="68199" y="282828"/>
                </a:lnTo>
                <a:lnTo>
                  <a:pt x="71247" y="285750"/>
                </a:lnTo>
                <a:lnTo>
                  <a:pt x="76708" y="288036"/>
                </a:lnTo>
                <a:lnTo>
                  <a:pt x="84455" y="289940"/>
                </a:lnTo>
                <a:lnTo>
                  <a:pt x="84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383" y="283337"/>
                </a:lnTo>
                <a:lnTo>
                  <a:pt x="18796" y="280924"/>
                </a:lnTo>
                <a:lnTo>
                  <a:pt x="20320" y="278002"/>
                </a:lnTo>
                <a:lnTo>
                  <a:pt x="21971" y="274954"/>
                </a:lnTo>
                <a:lnTo>
                  <a:pt x="22987" y="271145"/>
                </a:lnTo>
                <a:lnTo>
                  <a:pt x="23368" y="266573"/>
                </a:lnTo>
                <a:lnTo>
                  <a:pt x="23749" y="262000"/>
                </a:lnTo>
                <a:lnTo>
                  <a:pt x="24003" y="256031"/>
                </a:lnTo>
                <a:lnTo>
                  <a:pt x="24003" y="248920"/>
                </a:lnTo>
                <a:lnTo>
                  <a:pt x="24003" y="55879"/>
                </a:lnTo>
                <a:lnTo>
                  <a:pt x="24003" y="44450"/>
                </a:lnTo>
                <a:lnTo>
                  <a:pt x="23495" y="36829"/>
                </a:lnTo>
                <a:lnTo>
                  <a:pt x="22479" y="32638"/>
                </a:lnTo>
                <a:lnTo>
                  <a:pt x="21590" y="28448"/>
                </a:lnTo>
                <a:lnTo>
                  <a:pt x="19685" y="25018"/>
                </a:lnTo>
                <a:lnTo>
                  <a:pt x="16764" y="22351"/>
                </a:lnTo>
                <a:lnTo>
                  <a:pt x="13970" y="19685"/>
                </a:lnTo>
                <a:lnTo>
                  <a:pt x="8381" y="1714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7505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1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031" y="133350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177" y="191770"/>
                </a:lnTo>
                <a:lnTo>
                  <a:pt x="152145" y="183134"/>
                </a:lnTo>
                <a:lnTo>
                  <a:pt x="149860" y="176529"/>
                </a:lnTo>
                <a:lnTo>
                  <a:pt x="129539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477" y="278638"/>
                </a:lnTo>
                <a:lnTo>
                  <a:pt x="146685" y="278638"/>
                </a:lnTo>
                <a:lnTo>
                  <a:pt x="164211" y="274192"/>
                </a:lnTo>
                <a:lnTo>
                  <a:pt x="167131" y="272541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4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039" y="223265"/>
                </a:lnTo>
                <a:lnTo>
                  <a:pt x="223646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2" y="271145"/>
                </a:lnTo>
                <a:lnTo>
                  <a:pt x="23241" y="266446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16045" y="963549"/>
            <a:ext cx="217804" cy="304800"/>
          </a:xfrm>
          <a:custGeom>
            <a:avLst/>
            <a:gdLst/>
            <a:ahLst/>
            <a:cxnLst/>
            <a:rect l="l" t="t" r="r" b="b"/>
            <a:pathLst>
              <a:path w="21780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760" y="16255"/>
                </a:lnTo>
                <a:lnTo>
                  <a:pt x="107568" y="17779"/>
                </a:lnTo>
                <a:lnTo>
                  <a:pt x="104393" y="19558"/>
                </a:lnTo>
                <a:lnTo>
                  <a:pt x="101346" y="21209"/>
                </a:lnTo>
                <a:lnTo>
                  <a:pt x="98933" y="23622"/>
                </a:lnTo>
                <a:lnTo>
                  <a:pt x="97155" y="26542"/>
                </a:lnTo>
                <a:lnTo>
                  <a:pt x="95504" y="29590"/>
                </a:lnTo>
                <a:lnTo>
                  <a:pt x="94361" y="33400"/>
                </a:lnTo>
                <a:lnTo>
                  <a:pt x="93853" y="38100"/>
                </a:lnTo>
                <a:lnTo>
                  <a:pt x="93345" y="42799"/>
                </a:lnTo>
                <a:lnTo>
                  <a:pt x="93091" y="48640"/>
                </a:lnTo>
                <a:lnTo>
                  <a:pt x="93091" y="55879"/>
                </a:lnTo>
                <a:lnTo>
                  <a:pt x="93091" y="278129"/>
                </a:lnTo>
                <a:lnTo>
                  <a:pt x="136398" y="278129"/>
                </a:lnTo>
                <a:lnTo>
                  <a:pt x="145034" y="278129"/>
                </a:lnTo>
                <a:lnTo>
                  <a:pt x="151892" y="276860"/>
                </a:lnTo>
                <a:lnTo>
                  <a:pt x="157099" y="274192"/>
                </a:lnTo>
                <a:lnTo>
                  <a:pt x="162306" y="271525"/>
                </a:lnTo>
                <a:lnTo>
                  <a:pt x="166878" y="267335"/>
                </a:lnTo>
                <a:lnTo>
                  <a:pt x="184197" y="226774"/>
                </a:lnTo>
                <a:lnTo>
                  <a:pt x="187071" y="214502"/>
                </a:lnTo>
                <a:lnTo>
                  <a:pt x="217678" y="214502"/>
                </a:lnTo>
                <a:lnTo>
                  <a:pt x="21272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3" y="270890"/>
                </a:lnTo>
                <a:lnTo>
                  <a:pt x="23241" y="266191"/>
                </a:lnTo>
                <a:lnTo>
                  <a:pt x="23622" y="261492"/>
                </a:lnTo>
                <a:lnTo>
                  <a:pt x="23876" y="255650"/>
                </a:lnTo>
                <a:lnTo>
                  <a:pt x="23876" y="248538"/>
                </a:lnTo>
                <a:lnTo>
                  <a:pt x="23876" y="56261"/>
                </a:lnTo>
                <a:lnTo>
                  <a:pt x="23876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18866" y="963549"/>
            <a:ext cx="256540" cy="304800"/>
          </a:xfrm>
          <a:custGeom>
            <a:avLst/>
            <a:gdLst/>
            <a:ahLst/>
            <a:cxnLst/>
            <a:rect l="l" t="t" r="r" b="b"/>
            <a:pathLst>
              <a:path w="256539" h="304800">
                <a:moveTo>
                  <a:pt x="0" y="0"/>
                </a:moveTo>
                <a:lnTo>
                  <a:pt x="146177" y="0"/>
                </a:lnTo>
                <a:lnTo>
                  <a:pt x="158103" y="162"/>
                </a:lnTo>
                <a:lnTo>
                  <a:pt x="197193" y="4417"/>
                </a:lnTo>
                <a:lnTo>
                  <a:pt x="235775" y="23050"/>
                </a:lnTo>
                <a:lnTo>
                  <a:pt x="252378" y="58412"/>
                </a:lnTo>
                <a:lnTo>
                  <a:pt x="252857" y="67437"/>
                </a:lnTo>
                <a:lnTo>
                  <a:pt x="249068" y="91086"/>
                </a:lnTo>
                <a:lnTo>
                  <a:pt x="237696" y="111569"/>
                </a:lnTo>
                <a:lnTo>
                  <a:pt x="218727" y="128908"/>
                </a:lnTo>
                <a:lnTo>
                  <a:pt x="192151" y="143128"/>
                </a:lnTo>
                <a:lnTo>
                  <a:pt x="192151" y="145161"/>
                </a:lnTo>
                <a:lnTo>
                  <a:pt x="230709" y="164824"/>
                </a:lnTo>
                <a:lnTo>
                  <a:pt x="255262" y="205738"/>
                </a:lnTo>
                <a:lnTo>
                  <a:pt x="256285" y="218312"/>
                </a:lnTo>
                <a:lnTo>
                  <a:pt x="255811" y="229100"/>
                </a:lnTo>
                <a:lnTo>
                  <a:pt x="239379" y="272240"/>
                </a:lnTo>
                <a:lnTo>
                  <a:pt x="200074" y="297015"/>
                </a:lnTo>
                <a:lnTo>
                  <a:pt x="152757" y="304490"/>
                </a:lnTo>
                <a:lnTo>
                  <a:pt x="13754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0" y="266446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09240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40" h="304800">
                <a:moveTo>
                  <a:pt x="0" y="0"/>
                </a:moveTo>
                <a:lnTo>
                  <a:pt x="130149" y="0"/>
                </a:lnTo>
                <a:lnTo>
                  <a:pt x="142820" y="236"/>
                </a:lnTo>
                <a:lnTo>
                  <a:pt x="183827" y="5752"/>
                </a:lnTo>
                <a:lnTo>
                  <a:pt x="221449" y="24384"/>
                </a:lnTo>
                <a:lnTo>
                  <a:pt x="226809" y="30734"/>
                </a:lnTo>
                <a:lnTo>
                  <a:pt x="232168" y="37084"/>
                </a:lnTo>
                <a:lnTo>
                  <a:pt x="243276" y="74048"/>
                </a:lnTo>
                <a:lnTo>
                  <a:pt x="243547" y="82168"/>
                </a:lnTo>
                <a:lnTo>
                  <a:pt x="243066" y="92719"/>
                </a:lnTo>
                <a:lnTo>
                  <a:pt x="226807" y="133985"/>
                </a:lnTo>
                <a:lnTo>
                  <a:pt x="190534" y="160581"/>
                </a:lnTo>
                <a:lnTo>
                  <a:pt x="180149" y="165226"/>
                </a:lnTo>
                <a:lnTo>
                  <a:pt x="180149" y="167386"/>
                </a:lnTo>
                <a:lnTo>
                  <a:pt x="212776" y="192893"/>
                </a:lnTo>
                <a:lnTo>
                  <a:pt x="241096" y="247141"/>
                </a:lnTo>
                <a:lnTo>
                  <a:pt x="245776" y="256690"/>
                </a:lnTo>
                <a:lnTo>
                  <a:pt x="273240" y="288543"/>
                </a:lnTo>
                <a:lnTo>
                  <a:pt x="281724" y="289940"/>
                </a:lnTo>
                <a:lnTo>
                  <a:pt x="281724" y="304800"/>
                </a:lnTo>
                <a:lnTo>
                  <a:pt x="195783" y="304800"/>
                </a:lnTo>
                <a:lnTo>
                  <a:pt x="189096" y="294753"/>
                </a:lnTo>
                <a:lnTo>
                  <a:pt x="181992" y="282527"/>
                </a:lnTo>
                <a:lnTo>
                  <a:pt x="174471" y="268134"/>
                </a:lnTo>
                <a:lnTo>
                  <a:pt x="166535" y="251587"/>
                </a:lnTo>
                <a:lnTo>
                  <a:pt x="149123" y="213487"/>
                </a:lnTo>
                <a:lnTo>
                  <a:pt x="145356" y="205555"/>
                </a:lnTo>
                <a:lnTo>
                  <a:pt x="114223" y="176784"/>
                </a:lnTo>
                <a:lnTo>
                  <a:pt x="106032" y="176784"/>
                </a:lnTo>
                <a:lnTo>
                  <a:pt x="93090" y="176784"/>
                </a:lnTo>
                <a:lnTo>
                  <a:pt x="93090" y="248665"/>
                </a:lnTo>
                <a:lnTo>
                  <a:pt x="93090" y="259841"/>
                </a:lnTo>
                <a:lnTo>
                  <a:pt x="93611" y="267715"/>
                </a:lnTo>
                <a:lnTo>
                  <a:pt x="94653" y="272161"/>
                </a:lnTo>
                <a:lnTo>
                  <a:pt x="95694" y="276605"/>
                </a:lnTo>
                <a:lnTo>
                  <a:pt x="97701" y="280162"/>
                </a:lnTo>
                <a:lnTo>
                  <a:pt x="100672" y="282828"/>
                </a:lnTo>
                <a:lnTo>
                  <a:pt x="103657" y="285496"/>
                </a:lnTo>
                <a:lnTo>
                  <a:pt x="109156" y="287909"/>
                </a:lnTo>
                <a:lnTo>
                  <a:pt x="117195" y="289940"/>
                </a:lnTo>
                <a:lnTo>
                  <a:pt x="11719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99" y="288543"/>
                </a:lnTo>
                <a:lnTo>
                  <a:pt x="9855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98" y="43434"/>
                </a:lnTo>
                <a:lnTo>
                  <a:pt x="23317" y="38608"/>
                </a:lnTo>
                <a:lnTo>
                  <a:pt x="22948" y="33909"/>
                </a:lnTo>
                <a:lnTo>
                  <a:pt x="21983" y="29972"/>
                </a:lnTo>
                <a:lnTo>
                  <a:pt x="20421" y="27050"/>
                </a:lnTo>
                <a:lnTo>
                  <a:pt x="18859" y="24002"/>
                </a:lnTo>
                <a:lnTo>
                  <a:pt x="16471" y="21589"/>
                </a:lnTo>
                <a:lnTo>
                  <a:pt x="13271" y="19812"/>
                </a:lnTo>
                <a:lnTo>
                  <a:pt x="10071" y="17906"/>
                </a:lnTo>
                <a:lnTo>
                  <a:pt x="5651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28824" y="963549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69" h="304800">
                <a:moveTo>
                  <a:pt x="0" y="0"/>
                </a:moveTo>
                <a:lnTo>
                  <a:pt x="129692" y="0"/>
                </a:lnTo>
                <a:lnTo>
                  <a:pt x="156162" y="1262"/>
                </a:lnTo>
                <a:lnTo>
                  <a:pt x="198472" y="11358"/>
                </a:lnTo>
                <a:lnTo>
                  <a:pt x="235400" y="45831"/>
                </a:lnTo>
                <a:lnTo>
                  <a:pt x="242430" y="82423"/>
                </a:lnTo>
                <a:lnTo>
                  <a:pt x="241608" y="96783"/>
                </a:lnTo>
                <a:lnTo>
                  <a:pt x="229260" y="133985"/>
                </a:lnTo>
                <a:lnTo>
                  <a:pt x="191084" y="167131"/>
                </a:lnTo>
                <a:lnTo>
                  <a:pt x="146553" y="177722"/>
                </a:lnTo>
                <a:lnTo>
                  <a:pt x="128587" y="178435"/>
                </a:lnTo>
                <a:lnTo>
                  <a:pt x="118245" y="178367"/>
                </a:lnTo>
                <a:lnTo>
                  <a:pt x="108881" y="178181"/>
                </a:lnTo>
                <a:lnTo>
                  <a:pt x="100496" y="177899"/>
                </a:lnTo>
                <a:lnTo>
                  <a:pt x="93091" y="177546"/>
                </a:lnTo>
                <a:lnTo>
                  <a:pt x="93091" y="248920"/>
                </a:lnTo>
                <a:lnTo>
                  <a:pt x="93091" y="258699"/>
                </a:lnTo>
                <a:lnTo>
                  <a:pt x="93459" y="265684"/>
                </a:lnTo>
                <a:lnTo>
                  <a:pt x="94195" y="269748"/>
                </a:lnTo>
                <a:lnTo>
                  <a:pt x="94945" y="273938"/>
                </a:lnTo>
                <a:lnTo>
                  <a:pt x="105257" y="285750"/>
                </a:lnTo>
                <a:lnTo>
                  <a:pt x="108457" y="287400"/>
                </a:lnTo>
                <a:lnTo>
                  <a:pt x="113398" y="288798"/>
                </a:lnTo>
                <a:lnTo>
                  <a:pt x="120103" y="289940"/>
                </a:lnTo>
                <a:lnTo>
                  <a:pt x="120103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99" y="288543"/>
                </a:lnTo>
                <a:lnTo>
                  <a:pt x="9855" y="286892"/>
                </a:lnTo>
                <a:lnTo>
                  <a:pt x="13055" y="285241"/>
                </a:lnTo>
                <a:lnTo>
                  <a:pt x="16256" y="283463"/>
                </a:lnTo>
                <a:lnTo>
                  <a:pt x="18630" y="281050"/>
                </a:lnTo>
                <a:lnTo>
                  <a:pt x="20193" y="278002"/>
                </a:lnTo>
                <a:lnTo>
                  <a:pt x="21755" y="274954"/>
                </a:lnTo>
                <a:lnTo>
                  <a:pt x="22758" y="271145"/>
                </a:lnTo>
                <a:lnTo>
                  <a:pt x="23215" y="266446"/>
                </a:lnTo>
                <a:lnTo>
                  <a:pt x="23660" y="261747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261"/>
                </a:lnTo>
                <a:lnTo>
                  <a:pt x="23876" y="49275"/>
                </a:lnTo>
                <a:lnTo>
                  <a:pt x="23698" y="43434"/>
                </a:lnTo>
                <a:lnTo>
                  <a:pt x="23317" y="38608"/>
                </a:lnTo>
                <a:lnTo>
                  <a:pt x="22948" y="33909"/>
                </a:lnTo>
                <a:lnTo>
                  <a:pt x="21983" y="29972"/>
                </a:lnTo>
                <a:lnTo>
                  <a:pt x="20421" y="27050"/>
                </a:lnTo>
                <a:lnTo>
                  <a:pt x="18859" y="24002"/>
                </a:lnTo>
                <a:lnTo>
                  <a:pt x="16471" y="21589"/>
                </a:lnTo>
                <a:lnTo>
                  <a:pt x="13271" y="19812"/>
                </a:lnTo>
                <a:lnTo>
                  <a:pt x="10071" y="17906"/>
                </a:lnTo>
                <a:lnTo>
                  <a:pt x="5651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09585" y="962026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29921" y="0"/>
                </a:moveTo>
                <a:lnTo>
                  <a:pt x="189484" y="0"/>
                </a:lnTo>
                <a:lnTo>
                  <a:pt x="263144" y="250062"/>
                </a:lnTo>
                <a:lnTo>
                  <a:pt x="266446" y="261112"/>
                </a:lnTo>
                <a:lnTo>
                  <a:pt x="280162" y="285114"/>
                </a:lnTo>
                <a:lnTo>
                  <a:pt x="283718" y="288036"/>
                </a:lnTo>
                <a:lnTo>
                  <a:pt x="288671" y="290195"/>
                </a:lnTo>
                <a:lnTo>
                  <a:pt x="295148" y="291464"/>
                </a:lnTo>
                <a:lnTo>
                  <a:pt x="295148" y="306324"/>
                </a:lnTo>
                <a:lnTo>
                  <a:pt x="171831" y="306324"/>
                </a:lnTo>
                <a:lnTo>
                  <a:pt x="171831" y="291464"/>
                </a:lnTo>
                <a:lnTo>
                  <a:pt x="179578" y="290575"/>
                </a:lnTo>
                <a:lnTo>
                  <a:pt x="185420" y="288416"/>
                </a:lnTo>
                <a:lnTo>
                  <a:pt x="189103" y="285114"/>
                </a:lnTo>
                <a:lnTo>
                  <a:pt x="192786" y="281686"/>
                </a:lnTo>
                <a:lnTo>
                  <a:pt x="194691" y="276733"/>
                </a:lnTo>
                <a:lnTo>
                  <a:pt x="194691" y="270510"/>
                </a:lnTo>
                <a:lnTo>
                  <a:pt x="194691" y="265938"/>
                </a:lnTo>
                <a:lnTo>
                  <a:pt x="194183" y="260730"/>
                </a:lnTo>
                <a:lnTo>
                  <a:pt x="193040" y="255142"/>
                </a:lnTo>
                <a:lnTo>
                  <a:pt x="192024" y="249427"/>
                </a:lnTo>
                <a:lnTo>
                  <a:pt x="190373" y="242315"/>
                </a:lnTo>
                <a:lnTo>
                  <a:pt x="187960" y="233679"/>
                </a:lnTo>
                <a:lnTo>
                  <a:pt x="181991" y="211836"/>
                </a:lnTo>
                <a:lnTo>
                  <a:pt x="86614" y="211836"/>
                </a:lnTo>
                <a:lnTo>
                  <a:pt x="79248" y="233045"/>
                </a:lnTo>
                <a:lnTo>
                  <a:pt x="77216" y="239013"/>
                </a:lnTo>
                <a:lnTo>
                  <a:pt x="75438" y="244728"/>
                </a:lnTo>
                <a:lnTo>
                  <a:pt x="74168" y="250316"/>
                </a:lnTo>
                <a:lnTo>
                  <a:pt x="72771" y="255904"/>
                </a:lnTo>
                <a:lnTo>
                  <a:pt x="72136" y="261874"/>
                </a:lnTo>
                <a:lnTo>
                  <a:pt x="72136" y="268097"/>
                </a:lnTo>
                <a:lnTo>
                  <a:pt x="73588" y="277766"/>
                </a:lnTo>
                <a:lnTo>
                  <a:pt x="77946" y="284876"/>
                </a:lnTo>
                <a:lnTo>
                  <a:pt x="85209" y="289438"/>
                </a:lnTo>
                <a:lnTo>
                  <a:pt x="95376" y="291464"/>
                </a:lnTo>
                <a:lnTo>
                  <a:pt x="95376" y="306324"/>
                </a:lnTo>
                <a:lnTo>
                  <a:pt x="0" y="306324"/>
                </a:lnTo>
                <a:lnTo>
                  <a:pt x="0" y="291464"/>
                </a:lnTo>
                <a:lnTo>
                  <a:pt x="5461" y="290957"/>
                </a:lnTo>
                <a:lnTo>
                  <a:pt x="10287" y="289051"/>
                </a:lnTo>
                <a:lnTo>
                  <a:pt x="33998" y="255482"/>
                </a:lnTo>
                <a:lnTo>
                  <a:pt x="36830" y="248030"/>
                </a:lnTo>
                <a:lnTo>
                  <a:pt x="12992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01081" y="962026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29921" y="0"/>
                </a:moveTo>
                <a:lnTo>
                  <a:pt x="189484" y="0"/>
                </a:lnTo>
                <a:lnTo>
                  <a:pt x="263144" y="250062"/>
                </a:lnTo>
                <a:lnTo>
                  <a:pt x="266446" y="261112"/>
                </a:lnTo>
                <a:lnTo>
                  <a:pt x="280162" y="285114"/>
                </a:lnTo>
                <a:lnTo>
                  <a:pt x="283718" y="288036"/>
                </a:lnTo>
                <a:lnTo>
                  <a:pt x="288671" y="290195"/>
                </a:lnTo>
                <a:lnTo>
                  <a:pt x="295148" y="291464"/>
                </a:lnTo>
                <a:lnTo>
                  <a:pt x="295148" y="306324"/>
                </a:lnTo>
                <a:lnTo>
                  <a:pt x="171831" y="306324"/>
                </a:lnTo>
                <a:lnTo>
                  <a:pt x="171831" y="291464"/>
                </a:lnTo>
                <a:lnTo>
                  <a:pt x="179578" y="290575"/>
                </a:lnTo>
                <a:lnTo>
                  <a:pt x="185420" y="288416"/>
                </a:lnTo>
                <a:lnTo>
                  <a:pt x="189103" y="285114"/>
                </a:lnTo>
                <a:lnTo>
                  <a:pt x="192786" y="281686"/>
                </a:lnTo>
                <a:lnTo>
                  <a:pt x="194691" y="276733"/>
                </a:lnTo>
                <a:lnTo>
                  <a:pt x="194691" y="270510"/>
                </a:lnTo>
                <a:lnTo>
                  <a:pt x="194691" y="265938"/>
                </a:lnTo>
                <a:lnTo>
                  <a:pt x="194183" y="260730"/>
                </a:lnTo>
                <a:lnTo>
                  <a:pt x="193040" y="255142"/>
                </a:lnTo>
                <a:lnTo>
                  <a:pt x="192024" y="249427"/>
                </a:lnTo>
                <a:lnTo>
                  <a:pt x="190373" y="242315"/>
                </a:lnTo>
                <a:lnTo>
                  <a:pt x="187960" y="233679"/>
                </a:lnTo>
                <a:lnTo>
                  <a:pt x="181991" y="211836"/>
                </a:lnTo>
                <a:lnTo>
                  <a:pt x="86614" y="211836"/>
                </a:lnTo>
                <a:lnTo>
                  <a:pt x="79248" y="233045"/>
                </a:lnTo>
                <a:lnTo>
                  <a:pt x="77216" y="239013"/>
                </a:lnTo>
                <a:lnTo>
                  <a:pt x="75438" y="244728"/>
                </a:lnTo>
                <a:lnTo>
                  <a:pt x="74168" y="250316"/>
                </a:lnTo>
                <a:lnTo>
                  <a:pt x="72771" y="255904"/>
                </a:lnTo>
                <a:lnTo>
                  <a:pt x="72136" y="261874"/>
                </a:lnTo>
                <a:lnTo>
                  <a:pt x="72136" y="268097"/>
                </a:lnTo>
                <a:lnTo>
                  <a:pt x="73588" y="277766"/>
                </a:lnTo>
                <a:lnTo>
                  <a:pt x="77946" y="284876"/>
                </a:lnTo>
                <a:lnTo>
                  <a:pt x="85209" y="289438"/>
                </a:lnTo>
                <a:lnTo>
                  <a:pt x="95377" y="291464"/>
                </a:lnTo>
                <a:lnTo>
                  <a:pt x="95377" y="306324"/>
                </a:lnTo>
                <a:lnTo>
                  <a:pt x="0" y="306324"/>
                </a:lnTo>
                <a:lnTo>
                  <a:pt x="0" y="291464"/>
                </a:lnTo>
                <a:lnTo>
                  <a:pt x="5461" y="290957"/>
                </a:lnTo>
                <a:lnTo>
                  <a:pt x="10287" y="289051"/>
                </a:lnTo>
                <a:lnTo>
                  <a:pt x="33998" y="255482"/>
                </a:lnTo>
                <a:lnTo>
                  <a:pt x="36830" y="248030"/>
                </a:lnTo>
                <a:lnTo>
                  <a:pt x="12992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21703" y="959992"/>
            <a:ext cx="220345" cy="312420"/>
          </a:xfrm>
          <a:custGeom>
            <a:avLst/>
            <a:gdLst/>
            <a:ahLst/>
            <a:cxnLst/>
            <a:rect l="l" t="t" r="r" b="b"/>
            <a:pathLst>
              <a:path w="220345" h="312419">
                <a:moveTo>
                  <a:pt x="141097" y="0"/>
                </a:moveTo>
                <a:lnTo>
                  <a:pt x="181990" y="2412"/>
                </a:lnTo>
                <a:lnTo>
                  <a:pt x="220090" y="10541"/>
                </a:lnTo>
                <a:lnTo>
                  <a:pt x="220090" y="75184"/>
                </a:lnTo>
                <a:lnTo>
                  <a:pt x="189737" y="75184"/>
                </a:lnTo>
                <a:lnTo>
                  <a:pt x="186688" y="63424"/>
                </a:lnTo>
                <a:lnTo>
                  <a:pt x="182864" y="53308"/>
                </a:lnTo>
                <a:lnTo>
                  <a:pt x="151397" y="26902"/>
                </a:lnTo>
                <a:lnTo>
                  <a:pt x="142494" y="26162"/>
                </a:lnTo>
                <a:lnTo>
                  <a:pt x="125870" y="28261"/>
                </a:lnTo>
                <a:lnTo>
                  <a:pt x="89026" y="59944"/>
                </a:lnTo>
                <a:lnTo>
                  <a:pt x="75485" y="101917"/>
                </a:lnTo>
                <a:lnTo>
                  <a:pt x="70993" y="160274"/>
                </a:lnTo>
                <a:lnTo>
                  <a:pt x="72018" y="189329"/>
                </a:lnTo>
                <a:lnTo>
                  <a:pt x="80262" y="236104"/>
                </a:lnTo>
                <a:lnTo>
                  <a:pt x="107902" y="277764"/>
                </a:lnTo>
                <a:lnTo>
                  <a:pt x="136017" y="285750"/>
                </a:lnTo>
                <a:lnTo>
                  <a:pt x="143754" y="285414"/>
                </a:lnTo>
                <a:lnTo>
                  <a:pt x="178943" y="263906"/>
                </a:lnTo>
                <a:lnTo>
                  <a:pt x="189484" y="233045"/>
                </a:lnTo>
                <a:lnTo>
                  <a:pt x="220090" y="233045"/>
                </a:lnTo>
                <a:lnTo>
                  <a:pt x="220090" y="300736"/>
                </a:lnTo>
                <a:lnTo>
                  <a:pt x="208085" y="303404"/>
                </a:lnTo>
                <a:lnTo>
                  <a:pt x="164992" y="310411"/>
                </a:lnTo>
                <a:lnTo>
                  <a:pt x="133096" y="311912"/>
                </a:lnTo>
                <a:lnTo>
                  <a:pt x="110926" y="310864"/>
                </a:lnTo>
                <a:lnTo>
                  <a:pt x="73017" y="302482"/>
                </a:lnTo>
                <a:lnTo>
                  <a:pt x="31765" y="274113"/>
                </a:lnTo>
                <a:lnTo>
                  <a:pt x="7875" y="226530"/>
                </a:lnTo>
                <a:lnTo>
                  <a:pt x="879" y="183719"/>
                </a:lnTo>
                <a:lnTo>
                  <a:pt x="0" y="159004"/>
                </a:lnTo>
                <a:lnTo>
                  <a:pt x="1023" y="135522"/>
                </a:lnTo>
                <a:lnTo>
                  <a:pt x="9215" y="93370"/>
                </a:lnTo>
                <a:lnTo>
                  <a:pt x="25550" y="57792"/>
                </a:lnTo>
                <a:lnTo>
                  <a:pt x="64770" y="19431"/>
                </a:lnTo>
                <a:lnTo>
                  <a:pt x="119669" y="1214"/>
                </a:lnTo>
                <a:lnTo>
                  <a:pt x="141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36284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347" y="0"/>
                </a:moveTo>
                <a:lnTo>
                  <a:pt x="164681" y="3401"/>
                </a:lnTo>
                <a:lnTo>
                  <a:pt x="196595" y="9652"/>
                </a:lnTo>
                <a:lnTo>
                  <a:pt x="196595" y="74295"/>
                </a:lnTo>
                <a:lnTo>
                  <a:pt x="165988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6" y="27812"/>
                </a:lnTo>
                <a:lnTo>
                  <a:pt x="123951" y="26162"/>
                </a:lnTo>
                <a:lnTo>
                  <a:pt x="114045" y="26162"/>
                </a:lnTo>
                <a:lnTo>
                  <a:pt x="105537" y="26162"/>
                </a:lnTo>
                <a:lnTo>
                  <a:pt x="97916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247" y="37973"/>
                </a:lnTo>
                <a:lnTo>
                  <a:pt x="75437" y="43815"/>
                </a:lnTo>
                <a:lnTo>
                  <a:pt x="71500" y="49784"/>
                </a:lnTo>
                <a:lnTo>
                  <a:pt x="69595" y="56896"/>
                </a:lnTo>
                <a:lnTo>
                  <a:pt x="69595" y="65151"/>
                </a:lnTo>
                <a:lnTo>
                  <a:pt x="69595" y="73787"/>
                </a:lnTo>
                <a:lnTo>
                  <a:pt x="71246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64" y="121102"/>
                </a:lnTo>
                <a:lnTo>
                  <a:pt x="125856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0" y="222377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79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776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649" y="198628"/>
                </a:lnTo>
                <a:lnTo>
                  <a:pt x="72497" y="174843"/>
                </a:lnTo>
                <a:lnTo>
                  <a:pt x="64420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22593" y="959992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5" h="312419">
                <a:moveTo>
                  <a:pt x="136906" y="0"/>
                </a:moveTo>
                <a:lnTo>
                  <a:pt x="195294" y="9540"/>
                </a:lnTo>
                <a:lnTo>
                  <a:pt x="237109" y="38227"/>
                </a:lnTo>
                <a:lnTo>
                  <a:pt x="262254" y="85836"/>
                </a:lnTo>
                <a:lnTo>
                  <a:pt x="270637" y="152019"/>
                </a:lnTo>
                <a:lnTo>
                  <a:pt x="270017" y="172402"/>
                </a:lnTo>
                <a:lnTo>
                  <a:pt x="260731" y="224409"/>
                </a:lnTo>
                <a:lnTo>
                  <a:pt x="241032" y="263788"/>
                </a:lnTo>
                <a:lnTo>
                  <a:pt x="212312" y="291052"/>
                </a:lnTo>
                <a:lnTo>
                  <a:pt x="175452" y="306768"/>
                </a:lnTo>
                <a:lnTo>
                  <a:pt x="131572" y="311912"/>
                </a:lnTo>
                <a:lnTo>
                  <a:pt x="100760" y="309506"/>
                </a:lnTo>
                <a:lnTo>
                  <a:pt x="51472" y="290266"/>
                </a:lnTo>
                <a:lnTo>
                  <a:pt x="18591" y="251882"/>
                </a:lnTo>
                <a:lnTo>
                  <a:pt x="206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933" y="55903"/>
                </a:lnTo>
                <a:lnTo>
                  <a:pt x="62992" y="18542"/>
                </a:lnTo>
                <a:lnTo>
                  <a:pt x="116212" y="1164"/>
                </a:lnTo>
                <a:lnTo>
                  <a:pt x="136906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15406" y="959992"/>
            <a:ext cx="259715" cy="312420"/>
          </a:xfrm>
          <a:custGeom>
            <a:avLst/>
            <a:gdLst/>
            <a:ahLst/>
            <a:cxnLst/>
            <a:rect l="l" t="t" r="r" b="b"/>
            <a:pathLst>
              <a:path w="259714" h="312419">
                <a:moveTo>
                  <a:pt x="142875" y="0"/>
                </a:moveTo>
                <a:lnTo>
                  <a:pt x="166834" y="738"/>
                </a:lnTo>
                <a:lnTo>
                  <a:pt x="189769" y="2952"/>
                </a:lnTo>
                <a:lnTo>
                  <a:pt x="211705" y="6643"/>
                </a:lnTo>
                <a:lnTo>
                  <a:pt x="232664" y="11811"/>
                </a:lnTo>
                <a:lnTo>
                  <a:pt x="232664" y="75184"/>
                </a:lnTo>
                <a:lnTo>
                  <a:pt x="202057" y="75184"/>
                </a:lnTo>
                <a:lnTo>
                  <a:pt x="199391" y="66375"/>
                </a:lnTo>
                <a:lnTo>
                  <a:pt x="196548" y="58626"/>
                </a:lnTo>
                <a:lnTo>
                  <a:pt x="167812" y="28948"/>
                </a:lnTo>
                <a:lnTo>
                  <a:pt x="146685" y="26162"/>
                </a:lnTo>
                <a:lnTo>
                  <a:pt x="135947" y="26997"/>
                </a:lnTo>
                <a:lnTo>
                  <a:pt x="99542" y="47386"/>
                </a:lnTo>
                <a:lnTo>
                  <a:pt x="80772" y="82677"/>
                </a:lnTo>
                <a:lnTo>
                  <a:pt x="71610" y="135933"/>
                </a:lnTo>
                <a:lnTo>
                  <a:pt x="70993" y="157607"/>
                </a:lnTo>
                <a:lnTo>
                  <a:pt x="71399" y="176488"/>
                </a:lnTo>
                <a:lnTo>
                  <a:pt x="77597" y="225298"/>
                </a:lnTo>
                <a:lnTo>
                  <a:pt x="91330" y="261159"/>
                </a:lnTo>
                <a:lnTo>
                  <a:pt x="121540" y="284751"/>
                </a:lnTo>
                <a:lnTo>
                  <a:pt x="131064" y="285750"/>
                </a:lnTo>
                <a:lnTo>
                  <a:pt x="140231" y="285013"/>
                </a:lnTo>
                <a:lnTo>
                  <a:pt x="168842" y="248580"/>
                </a:lnTo>
                <a:lnTo>
                  <a:pt x="169418" y="228092"/>
                </a:lnTo>
                <a:lnTo>
                  <a:pt x="169418" y="216789"/>
                </a:lnTo>
                <a:lnTo>
                  <a:pt x="169037" y="208787"/>
                </a:lnTo>
                <a:lnTo>
                  <a:pt x="168275" y="203962"/>
                </a:lnTo>
                <a:lnTo>
                  <a:pt x="167640" y="199136"/>
                </a:lnTo>
                <a:lnTo>
                  <a:pt x="166497" y="195453"/>
                </a:lnTo>
                <a:lnTo>
                  <a:pt x="164846" y="193040"/>
                </a:lnTo>
                <a:lnTo>
                  <a:pt x="163322" y="190754"/>
                </a:lnTo>
                <a:lnTo>
                  <a:pt x="161290" y="188722"/>
                </a:lnTo>
                <a:lnTo>
                  <a:pt x="158750" y="187325"/>
                </a:lnTo>
                <a:lnTo>
                  <a:pt x="156210" y="185801"/>
                </a:lnTo>
                <a:lnTo>
                  <a:pt x="151765" y="184150"/>
                </a:lnTo>
                <a:lnTo>
                  <a:pt x="145288" y="182118"/>
                </a:lnTo>
                <a:lnTo>
                  <a:pt x="145288" y="167386"/>
                </a:lnTo>
                <a:lnTo>
                  <a:pt x="259588" y="167386"/>
                </a:lnTo>
                <a:lnTo>
                  <a:pt x="259588" y="182118"/>
                </a:lnTo>
                <a:lnTo>
                  <a:pt x="252222" y="184404"/>
                </a:lnTo>
                <a:lnTo>
                  <a:pt x="247142" y="186944"/>
                </a:lnTo>
                <a:lnTo>
                  <a:pt x="244475" y="189737"/>
                </a:lnTo>
                <a:lnTo>
                  <a:pt x="241808" y="192532"/>
                </a:lnTo>
                <a:lnTo>
                  <a:pt x="239903" y="196342"/>
                </a:lnTo>
                <a:lnTo>
                  <a:pt x="239014" y="201041"/>
                </a:lnTo>
                <a:lnTo>
                  <a:pt x="237998" y="205740"/>
                </a:lnTo>
                <a:lnTo>
                  <a:pt x="237490" y="212344"/>
                </a:lnTo>
                <a:lnTo>
                  <a:pt x="237490" y="220726"/>
                </a:lnTo>
                <a:lnTo>
                  <a:pt x="237490" y="304927"/>
                </a:lnTo>
                <a:lnTo>
                  <a:pt x="205359" y="311658"/>
                </a:lnTo>
                <a:lnTo>
                  <a:pt x="190246" y="295529"/>
                </a:lnTo>
                <a:lnTo>
                  <a:pt x="176434" y="302696"/>
                </a:lnTo>
                <a:lnTo>
                  <a:pt x="161671" y="307816"/>
                </a:lnTo>
                <a:lnTo>
                  <a:pt x="145954" y="310888"/>
                </a:lnTo>
                <a:lnTo>
                  <a:pt x="129286" y="311912"/>
                </a:lnTo>
                <a:lnTo>
                  <a:pt x="98762" y="309530"/>
                </a:lnTo>
                <a:lnTo>
                  <a:pt x="50097" y="290480"/>
                </a:lnTo>
                <a:lnTo>
                  <a:pt x="18002" y="252311"/>
                </a:lnTo>
                <a:lnTo>
                  <a:pt x="2000" y="194641"/>
                </a:lnTo>
                <a:lnTo>
                  <a:pt x="0" y="158496"/>
                </a:lnTo>
                <a:lnTo>
                  <a:pt x="714" y="138807"/>
                </a:lnTo>
                <a:lnTo>
                  <a:pt x="11430" y="87122"/>
                </a:lnTo>
                <a:lnTo>
                  <a:pt x="33379" y="47313"/>
                </a:lnTo>
                <a:lnTo>
                  <a:pt x="64436" y="20288"/>
                </a:lnTo>
                <a:lnTo>
                  <a:pt x="101423" y="4929"/>
                </a:lnTo>
                <a:lnTo>
                  <a:pt x="128613" y="547"/>
                </a:lnTo>
                <a:lnTo>
                  <a:pt x="142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24046" y="959992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4" h="312419">
                <a:moveTo>
                  <a:pt x="136906" y="0"/>
                </a:moveTo>
                <a:lnTo>
                  <a:pt x="195294" y="9540"/>
                </a:lnTo>
                <a:lnTo>
                  <a:pt x="237109" y="38227"/>
                </a:lnTo>
                <a:lnTo>
                  <a:pt x="262255" y="85836"/>
                </a:lnTo>
                <a:lnTo>
                  <a:pt x="270637" y="152019"/>
                </a:lnTo>
                <a:lnTo>
                  <a:pt x="270017" y="172402"/>
                </a:lnTo>
                <a:lnTo>
                  <a:pt x="260731" y="224409"/>
                </a:lnTo>
                <a:lnTo>
                  <a:pt x="241032" y="263788"/>
                </a:lnTo>
                <a:lnTo>
                  <a:pt x="212312" y="291052"/>
                </a:lnTo>
                <a:lnTo>
                  <a:pt x="175452" y="306768"/>
                </a:lnTo>
                <a:lnTo>
                  <a:pt x="131572" y="311912"/>
                </a:lnTo>
                <a:lnTo>
                  <a:pt x="100760" y="309506"/>
                </a:lnTo>
                <a:lnTo>
                  <a:pt x="51472" y="290266"/>
                </a:lnTo>
                <a:lnTo>
                  <a:pt x="18591" y="251882"/>
                </a:lnTo>
                <a:lnTo>
                  <a:pt x="206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933" y="55903"/>
                </a:lnTo>
                <a:lnTo>
                  <a:pt x="62992" y="18542"/>
                </a:lnTo>
                <a:lnTo>
                  <a:pt x="116212" y="1164"/>
                </a:lnTo>
                <a:lnTo>
                  <a:pt x="136906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02509" y="959992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4" h="312419">
                <a:moveTo>
                  <a:pt x="136906" y="0"/>
                </a:moveTo>
                <a:lnTo>
                  <a:pt x="195294" y="9540"/>
                </a:lnTo>
                <a:lnTo>
                  <a:pt x="237109" y="38227"/>
                </a:lnTo>
                <a:lnTo>
                  <a:pt x="262255" y="85836"/>
                </a:lnTo>
                <a:lnTo>
                  <a:pt x="270637" y="152019"/>
                </a:lnTo>
                <a:lnTo>
                  <a:pt x="270017" y="172402"/>
                </a:lnTo>
                <a:lnTo>
                  <a:pt x="260731" y="224409"/>
                </a:lnTo>
                <a:lnTo>
                  <a:pt x="241032" y="263788"/>
                </a:lnTo>
                <a:lnTo>
                  <a:pt x="212312" y="291052"/>
                </a:lnTo>
                <a:lnTo>
                  <a:pt x="175452" y="306768"/>
                </a:lnTo>
                <a:lnTo>
                  <a:pt x="131572" y="311912"/>
                </a:lnTo>
                <a:lnTo>
                  <a:pt x="100760" y="309506"/>
                </a:lnTo>
                <a:lnTo>
                  <a:pt x="51472" y="290266"/>
                </a:lnTo>
                <a:lnTo>
                  <a:pt x="18591" y="251882"/>
                </a:lnTo>
                <a:lnTo>
                  <a:pt x="206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933" y="55903"/>
                </a:lnTo>
                <a:lnTo>
                  <a:pt x="62991" y="18542"/>
                </a:lnTo>
                <a:lnTo>
                  <a:pt x="116212" y="1164"/>
                </a:lnTo>
                <a:lnTo>
                  <a:pt x="136906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2040891" y="1658501"/>
          <a:ext cx="7348217" cy="1997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7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650">
                <a:tc>
                  <a:txBody>
                    <a:bodyPr/>
                    <a:lstStyle/>
                    <a:p>
                      <a:pPr marL="381635" indent="-350520">
                        <a:lnSpc>
                          <a:spcPts val="5065"/>
                        </a:lnSpc>
                        <a:buClr>
                          <a:srgbClr val="EFAC00"/>
                        </a:buClr>
                        <a:buSzPct val="67045"/>
                        <a:buFont typeface="Wingdings"/>
                        <a:buChar char=""/>
                        <a:tabLst>
                          <a:tab pos="382270" algn="l"/>
                          <a:tab pos="1220470" algn="l"/>
                        </a:tabLst>
                      </a:pPr>
                      <a:r>
                        <a:rPr sz="4400" b="1" spc="-5" dirty="0">
                          <a:latin typeface="Cambria"/>
                          <a:cs typeface="Cambria"/>
                        </a:rPr>
                        <a:t>It	Describes</a:t>
                      </a:r>
                      <a:endParaRPr sz="4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ts val="5065"/>
                        </a:lnSpc>
                      </a:pPr>
                      <a:r>
                        <a:rPr sz="4400" b="1" spc="-5" dirty="0">
                          <a:latin typeface="Cambria"/>
                          <a:cs typeface="Cambria"/>
                        </a:rPr>
                        <a:t>the</a:t>
                      </a:r>
                      <a:endParaRPr sz="4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5065"/>
                        </a:lnSpc>
                      </a:pPr>
                      <a:r>
                        <a:rPr sz="4400" b="1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4400" b="1" spc="-2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4400" b="1" spc="-5" dirty="0">
                          <a:latin typeface="Cambria"/>
                          <a:cs typeface="Cambria"/>
                        </a:rPr>
                        <a:t>tient</a:t>
                      </a:r>
                      <a:endParaRPr sz="4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71">
                <a:tc>
                  <a:txBody>
                    <a:bodyPr/>
                    <a:lstStyle/>
                    <a:p>
                      <a:pPr marL="305435">
                        <a:lnSpc>
                          <a:spcPts val="5125"/>
                        </a:lnSpc>
                      </a:pPr>
                      <a:r>
                        <a:rPr sz="4400" b="1" spc="-10" dirty="0">
                          <a:latin typeface="Cambria"/>
                          <a:cs typeface="Cambria"/>
                        </a:rPr>
                        <a:t>response</a:t>
                      </a:r>
                      <a:endParaRPr sz="4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5125"/>
                        </a:lnSpc>
                      </a:pPr>
                      <a:r>
                        <a:rPr sz="4400" b="1" spc="-65" dirty="0">
                          <a:latin typeface="Cambria"/>
                          <a:cs typeface="Cambria"/>
                        </a:rPr>
                        <a:t>to</a:t>
                      </a:r>
                      <a:endParaRPr sz="4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125"/>
                        </a:lnSpc>
                      </a:pPr>
                      <a:r>
                        <a:rPr sz="4400" b="1" dirty="0">
                          <a:latin typeface="Cambria"/>
                          <a:cs typeface="Cambria"/>
                        </a:rPr>
                        <a:t>heal</a:t>
                      </a:r>
                      <a:r>
                        <a:rPr sz="4400" b="1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4400" b="1" dirty="0">
                          <a:latin typeface="Cambria"/>
                          <a:cs typeface="Cambria"/>
                        </a:rPr>
                        <a:t>h</a:t>
                      </a:r>
                      <a:endParaRPr sz="4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348">
                <a:tc>
                  <a:txBody>
                    <a:bodyPr/>
                    <a:lstStyle/>
                    <a:p>
                      <a:pPr marL="305435">
                        <a:lnSpc>
                          <a:spcPts val="5125"/>
                        </a:lnSpc>
                      </a:pPr>
                      <a:r>
                        <a:rPr sz="4400" b="1" spc="-10" dirty="0">
                          <a:latin typeface="Cambria"/>
                          <a:cs typeface="Cambria"/>
                        </a:rPr>
                        <a:t>problems</a:t>
                      </a:r>
                      <a:endParaRPr sz="4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object 42"/>
          <p:cNvSpPr txBox="1"/>
          <p:nvPr/>
        </p:nvSpPr>
        <p:spPr>
          <a:xfrm>
            <a:off x="2059940" y="3631504"/>
            <a:ext cx="5396230" cy="226568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61950" indent="-349885">
              <a:spcBef>
                <a:spcPts val="695"/>
              </a:spcBef>
              <a:buClr>
                <a:srgbClr val="EFAC00"/>
              </a:buClr>
              <a:buSzPct val="67045"/>
              <a:buFont typeface="Wingdings"/>
              <a:buChar char=""/>
              <a:tabLst>
                <a:tab pos="362585" algn="l"/>
              </a:tabLst>
            </a:pPr>
            <a:r>
              <a:rPr sz="4400" b="1" dirty="0">
                <a:latin typeface="Cambria"/>
                <a:cs typeface="Cambria"/>
              </a:rPr>
              <a:t>Eg:</a:t>
            </a:r>
            <a:endParaRPr sz="4400">
              <a:latin typeface="Cambria"/>
              <a:cs typeface="Cambria"/>
            </a:endParaRPr>
          </a:p>
          <a:p>
            <a:pPr marL="362585" indent="-350520">
              <a:spcBef>
                <a:spcPts val="600"/>
              </a:spcBef>
              <a:buClr>
                <a:srgbClr val="EFAC00"/>
              </a:buClr>
              <a:buSzPct val="67045"/>
              <a:buFont typeface="Wingdings"/>
              <a:buChar char=""/>
              <a:tabLst>
                <a:tab pos="363220" algn="l"/>
              </a:tabLst>
            </a:pPr>
            <a:r>
              <a:rPr sz="4400" b="1" spc="-25" dirty="0">
                <a:latin typeface="Cambria"/>
                <a:cs typeface="Cambria"/>
              </a:rPr>
              <a:t>Activity</a:t>
            </a:r>
            <a:r>
              <a:rPr sz="4400" b="1" spc="-20" dirty="0">
                <a:latin typeface="Cambria"/>
                <a:cs typeface="Cambria"/>
              </a:rPr>
              <a:t> intolerance</a:t>
            </a:r>
            <a:endParaRPr sz="4400">
              <a:latin typeface="Cambria"/>
              <a:cs typeface="Cambria"/>
            </a:endParaRPr>
          </a:p>
          <a:p>
            <a:pPr marL="361950" indent="-349885">
              <a:spcBef>
                <a:spcPts val="605"/>
              </a:spcBef>
              <a:buClr>
                <a:srgbClr val="EFAC00"/>
              </a:buClr>
              <a:buSzPct val="67045"/>
              <a:buFont typeface="Wingdings"/>
              <a:buChar char=""/>
              <a:tabLst>
                <a:tab pos="362585" algn="l"/>
              </a:tabLst>
            </a:pPr>
            <a:r>
              <a:rPr sz="4400" b="1" spc="-10" dirty="0">
                <a:latin typeface="Cambria"/>
                <a:cs typeface="Cambria"/>
              </a:rPr>
              <a:t>Constipation</a:t>
            </a:r>
            <a:endParaRPr sz="4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133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2872" y="1257782"/>
            <a:ext cx="6610350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17102" y="913891"/>
            <a:ext cx="6601294" cy="346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73164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7674" y="942214"/>
            <a:ext cx="100075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22951" y="942214"/>
            <a:ext cx="100075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74894" y="942214"/>
            <a:ext cx="100076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96581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3801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17189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2349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7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68869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6" y="58674"/>
                </a:lnTo>
                <a:lnTo>
                  <a:pt x="270382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5" y="274320"/>
                </a:lnTo>
                <a:lnTo>
                  <a:pt x="272877" y="284866"/>
                </a:lnTo>
                <a:lnTo>
                  <a:pt x="299592" y="317261"/>
                </a:lnTo>
                <a:lnTo>
                  <a:pt x="312800" y="321945"/>
                </a:lnTo>
                <a:lnTo>
                  <a:pt x="312800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7" y="313610"/>
                </a:lnTo>
                <a:lnTo>
                  <a:pt x="193722" y="297662"/>
                </a:lnTo>
                <a:lnTo>
                  <a:pt x="184911" y="279273"/>
                </a:lnTo>
                <a:lnTo>
                  <a:pt x="165607" y="236855"/>
                </a:lnTo>
                <a:lnTo>
                  <a:pt x="161393" y="228169"/>
                </a:lnTo>
                <a:lnTo>
                  <a:pt x="137922" y="199262"/>
                </a:lnTo>
                <a:lnTo>
                  <a:pt x="133603" y="197231"/>
                </a:lnTo>
                <a:lnTo>
                  <a:pt x="126873" y="196215"/>
                </a:lnTo>
                <a:lnTo>
                  <a:pt x="117728" y="196215"/>
                </a:lnTo>
                <a:lnTo>
                  <a:pt x="103377" y="196215"/>
                </a:lnTo>
                <a:lnTo>
                  <a:pt x="103377" y="276098"/>
                </a:lnTo>
                <a:lnTo>
                  <a:pt x="103495" y="284666"/>
                </a:lnTo>
                <a:lnTo>
                  <a:pt x="111759" y="313944"/>
                </a:lnTo>
                <a:lnTo>
                  <a:pt x="115061" y="316992"/>
                </a:lnTo>
                <a:lnTo>
                  <a:pt x="121157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0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97038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30"/>
                </a:lnTo>
                <a:lnTo>
                  <a:pt x="248412" y="56896"/>
                </a:lnTo>
                <a:lnTo>
                  <a:pt x="229235" y="33528"/>
                </a:lnTo>
                <a:lnTo>
                  <a:pt x="226313" y="32004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2" y="29337"/>
                </a:lnTo>
                <a:lnTo>
                  <a:pt x="208914" y="28956"/>
                </a:lnTo>
                <a:lnTo>
                  <a:pt x="202184" y="28956"/>
                </a:lnTo>
                <a:lnTo>
                  <a:pt x="184276" y="28956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1" y="291465"/>
                </a:lnTo>
                <a:lnTo>
                  <a:pt x="185038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4" y="320801"/>
                </a:lnTo>
                <a:lnTo>
                  <a:pt x="89915" y="319278"/>
                </a:lnTo>
                <a:lnTo>
                  <a:pt x="93979" y="317373"/>
                </a:lnTo>
                <a:lnTo>
                  <a:pt x="98044" y="315468"/>
                </a:lnTo>
                <a:lnTo>
                  <a:pt x="101091" y="312800"/>
                </a:lnTo>
                <a:lnTo>
                  <a:pt x="102997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4" y="290703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6"/>
                </a:lnTo>
                <a:lnTo>
                  <a:pt x="87502" y="28956"/>
                </a:lnTo>
                <a:lnTo>
                  <a:pt x="77470" y="28956"/>
                </a:lnTo>
                <a:lnTo>
                  <a:pt x="69976" y="30225"/>
                </a:lnTo>
                <a:lnTo>
                  <a:pt x="64642" y="32512"/>
                </a:lnTo>
                <a:lnTo>
                  <a:pt x="59309" y="34798"/>
                </a:lnTo>
                <a:lnTo>
                  <a:pt x="54737" y="38481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4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55536" y="917829"/>
            <a:ext cx="240029" cy="338455"/>
          </a:xfrm>
          <a:custGeom>
            <a:avLst/>
            <a:gdLst/>
            <a:ahLst/>
            <a:cxnLst/>
            <a:rect l="l" t="t" r="r" b="b"/>
            <a:pathLst>
              <a:path w="240029" h="338455">
                <a:moveTo>
                  <a:pt x="0" y="0"/>
                </a:moveTo>
                <a:lnTo>
                  <a:pt x="239649" y="0"/>
                </a:lnTo>
                <a:lnTo>
                  <a:pt x="239649" y="78867"/>
                </a:lnTo>
                <a:lnTo>
                  <a:pt x="205739" y="78867"/>
                </a:lnTo>
                <a:lnTo>
                  <a:pt x="201791" y="68010"/>
                </a:lnTo>
                <a:lnTo>
                  <a:pt x="198151" y="59070"/>
                </a:lnTo>
                <a:lnTo>
                  <a:pt x="167528" y="30178"/>
                </a:lnTo>
                <a:lnTo>
                  <a:pt x="151256" y="28956"/>
                </a:lnTo>
                <a:lnTo>
                  <a:pt x="103377" y="28956"/>
                </a:lnTo>
                <a:lnTo>
                  <a:pt x="103377" y="155194"/>
                </a:lnTo>
                <a:lnTo>
                  <a:pt x="135127" y="155194"/>
                </a:lnTo>
                <a:lnTo>
                  <a:pt x="142875" y="155194"/>
                </a:lnTo>
                <a:lnTo>
                  <a:pt x="163449" y="139573"/>
                </a:lnTo>
                <a:lnTo>
                  <a:pt x="166242" y="133858"/>
                </a:lnTo>
                <a:lnTo>
                  <a:pt x="168401" y="125984"/>
                </a:lnTo>
                <a:lnTo>
                  <a:pt x="170306" y="115697"/>
                </a:lnTo>
                <a:lnTo>
                  <a:pt x="198247" y="115697"/>
                </a:lnTo>
                <a:lnTo>
                  <a:pt x="198247" y="223774"/>
                </a:lnTo>
                <a:lnTo>
                  <a:pt x="170306" y="223774"/>
                </a:lnTo>
                <a:lnTo>
                  <a:pt x="168275" y="213360"/>
                </a:lnTo>
                <a:lnTo>
                  <a:pt x="165862" y="205359"/>
                </a:lnTo>
                <a:lnTo>
                  <a:pt x="163067" y="199644"/>
                </a:lnTo>
                <a:lnTo>
                  <a:pt x="160274" y="193929"/>
                </a:lnTo>
                <a:lnTo>
                  <a:pt x="156844" y="189865"/>
                </a:lnTo>
                <a:lnTo>
                  <a:pt x="152653" y="187579"/>
                </a:lnTo>
                <a:lnTo>
                  <a:pt x="148589" y="185293"/>
                </a:lnTo>
                <a:lnTo>
                  <a:pt x="142748" y="184150"/>
                </a:lnTo>
                <a:lnTo>
                  <a:pt x="135127" y="184150"/>
                </a:lnTo>
                <a:lnTo>
                  <a:pt x="103377" y="184150"/>
                </a:lnTo>
                <a:lnTo>
                  <a:pt x="103377" y="276098"/>
                </a:lnTo>
                <a:lnTo>
                  <a:pt x="103377" y="284861"/>
                </a:lnTo>
                <a:lnTo>
                  <a:pt x="103631" y="291465"/>
                </a:lnTo>
                <a:lnTo>
                  <a:pt x="104139" y="296037"/>
                </a:lnTo>
                <a:lnTo>
                  <a:pt x="104648" y="300609"/>
                </a:lnTo>
                <a:lnTo>
                  <a:pt x="111633" y="313817"/>
                </a:lnTo>
                <a:lnTo>
                  <a:pt x="113537" y="315595"/>
                </a:lnTo>
                <a:lnTo>
                  <a:pt x="116204" y="317119"/>
                </a:lnTo>
                <a:lnTo>
                  <a:pt x="119634" y="318516"/>
                </a:lnTo>
                <a:lnTo>
                  <a:pt x="122936" y="319913"/>
                </a:lnTo>
                <a:lnTo>
                  <a:pt x="127635" y="321056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421"/>
                </a:lnTo>
                <a:lnTo>
                  <a:pt x="10922" y="318643"/>
                </a:lnTo>
                <a:lnTo>
                  <a:pt x="14477" y="316738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656"/>
                </a:lnTo>
                <a:lnTo>
                  <a:pt x="26288" y="290322"/>
                </a:lnTo>
                <a:lnTo>
                  <a:pt x="26542" y="283718"/>
                </a:lnTo>
                <a:lnTo>
                  <a:pt x="26542" y="275844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96811" y="917829"/>
            <a:ext cx="326390" cy="338455"/>
          </a:xfrm>
          <a:custGeom>
            <a:avLst/>
            <a:gdLst/>
            <a:ahLst/>
            <a:cxnLst/>
            <a:rect l="l" t="t" r="r" b="b"/>
            <a:pathLst>
              <a:path w="326389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189" y="18161"/>
                </a:lnTo>
                <a:lnTo>
                  <a:pt x="118110" y="20193"/>
                </a:lnTo>
                <a:lnTo>
                  <a:pt x="114935" y="22351"/>
                </a:lnTo>
                <a:lnTo>
                  <a:pt x="111633" y="24511"/>
                </a:lnTo>
                <a:lnTo>
                  <a:pt x="109220" y="27050"/>
                </a:lnTo>
                <a:lnTo>
                  <a:pt x="103377" y="53086"/>
                </a:lnTo>
                <a:lnTo>
                  <a:pt x="103377" y="62484"/>
                </a:lnTo>
                <a:lnTo>
                  <a:pt x="103377" y="150622"/>
                </a:lnTo>
                <a:lnTo>
                  <a:pt x="108585" y="150622"/>
                </a:lnTo>
                <a:lnTo>
                  <a:pt x="116204" y="150622"/>
                </a:lnTo>
                <a:lnTo>
                  <a:pt x="122174" y="149860"/>
                </a:lnTo>
                <a:lnTo>
                  <a:pt x="126618" y="148209"/>
                </a:lnTo>
                <a:lnTo>
                  <a:pt x="131063" y="146558"/>
                </a:lnTo>
                <a:lnTo>
                  <a:pt x="135762" y="143637"/>
                </a:lnTo>
                <a:lnTo>
                  <a:pt x="167639" y="109220"/>
                </a:lnTo>
                <a:lnTo>
                  <a:pt x="196976" y="72771"/>
                </a:lnTo>
                <a:lnTo>
                  <a:pt x="209296" y="51688"/>
                </a:lnTo>
                <a:lnTo>
                  <a:pt x="211582" y="46100"/>
                </a:lnTo>
                <a:lnTo>
                  <a:pt x="212598" y="40640"/>
                </a:lnTo>
                <a:lnTo>
                  <a:pt x="212598" y="35179"/>
                </a:lnTo>
                <a:lnTo>
                  <a:pt x="212598" y="29463"/>
                </a:lnTo>
                <a:lnTo>
                  <a:pt x="190373" y="16383"/>
                </a:lnTo>
                <a:lnTo>
                  <a:pt x="190373" y="0"/>
                </a:lnTo>
                <a:lnTo>
                  <a:pt x="316991" y="0"/>
                </a:lnTo>
                <a:lnTo>
                  <a:pt x="316991" y="16891"/>
                </a:lnTo>
                <a:lnTo>
                  <a:pt x="310641" y="18034"/>
                </a:lnTo>
                <a:lnTo>
                  <a:pt x="305308" y="19812"/>
                </a:lnTo>
                <a:lnTo>
                  <a:pt x="300863" y="22098"/>
                </a:lnTo>
                <a:lnTo>
                  <a:pt x="296417" y="24384"/>
                </a:lnTo>
                <a:lnTo>
                  <a:pt x="291338" y="28194"/>
                </a:lnTo>
                <a:lnTo>
                  <a:pt x="263398" y="56261"/>
                </a:lnTo>
                <a:lnTo>
                  <a:pt x="189102" y="139573"/>
                </a:lnTo>
                <a:lnTo>
                  <a:pt x="275589" y="272288"/>
                </a:lnTo>
                <a:lnTo>
                  <a:pt x="300100" y="306450"/>
                </a:lnTo>
                <a:lnTo>
                  <a:pt x="325882" y="322199"/>
                </a:lnTo>
                <a:lnTo>
                  <a:pt x="325882" y="338328"/>
                </a:lnTo>
                <a:lnTo>
                  <a:pt x="191642" y="338328"/>
                </a:lnTo>
                <a:lnTo>
                  <a:pt x="191642" y="321945"/>
                </a:lnTo>
                <a:lnTo>
                  <a:pt x="197230" y="321056"/>
                </a:lnTo>
                <a:lnTo>
                  <a:pt x="201040" y="319659"/>
                </a:lnTo>
                <a:lnTo>
                  <a:pt x="202946" y="317881"/>
                </a:lnTo>
                <a:lnTo>
                  <a:pt x="204977" y="315975"/>
                </a:lnTo>
                <a:lnTo>
                  <a:pt x="205993" y="313436"/>
                </a:lnTo>
                <a:lnTo>
                  <a:pt x="205993" y="310261"/>
                </a:lnTo>
                <a:lnTo>
                  <a:pt x="205993" y="307594"/>
                </a:lnTo>
                <a:lnTo>
                  <a:pt x="205612" y="305054"/>
                </a:lnTo>
                <a:lnTo>
                  <a:pt x="204850" y="302513"/>
                </a:lnTo>
                <a:lnTo>
                  <a:pt x="204088" y="299847"/>
                </a:lnTo>
                <a:lnTo>
                  <a:pt x="182372" y="263906"/>
                </a:lnTo>
                <a:lnTo>
                  <a:pt x="144525" y="205486"/>
                </a:lnTo>
                <a:lnTo>
                  <a:pt x="139826" y="198374"/>
                </a:lnTo>
                <a:lnTo>
                  <a:pt x="135889" y="192786"/>
                </a:lnTo>
                <a:lnTo>
                  <a:pt x="132461" y="188849"/>
                </a:lnTo>
                <a:lnTo>
                  <a:pt x="129159" y="184912"/>
                </a:lnTo>
                <a:lnTo>
                  <a:pt x="125729" y="181991"/>
                </a:lnTo>
                <a:lnTo>
                  <a:pt x="122300" y="180340"/>
                </a:lnTo>
                <a:lnTo>
                  <a:pt x="118999" y="178562"/>
                </a:lnTo>
                <a:lnTo>
                  <a:pt x="114300" y="177673"/>
                </a:lnTo>
                <a:lnTo>
                  <a:pt x="108330" y="177673"/>
                </a:lnTo>
                <a:lnTo>
                  <a:pt x="103377" y="177673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6" y="292226"/>
                </a:lnTo>
                <a:lnTo>
                  <a:pt x="104139" y="297180"/>
                </a:lnTo>
                <a:lnTo>
                  <a:pt x="104901" y="301117"/>
                </a:lnTo>
                <a:lnTo>
                  <a:pt x="105790" y="304292"/>
                </a:lnTo>
                <a:lnTo>
                  <a:pt x="106807" y="307467"/>
                </a:lnTo>
                <a:lnTo>
                  <a:pt x="108330" y="310134"/>
                </a:lnTo>
                <a:lnTo>
                  <a:pt x="110236" y="312293"/>
                </a:lnTo>
                <a:lnTo>
                  <a:pt x="112140" y="314451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384" y="3327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9424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6" y="292226"/>
                </a:lnTo>
                <a:lnTo>
                  <a:pt x="104139" y="297180"/>
                </a:lnTo>
                <a:lnTo>
                  <a:pt x="110236" y="312293"/>
                </a:lnTo>
                <a:lnTo>
                  <a:pt x="112140" y="314451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8" y="42672"/>
                </a:lnTo>
                <a:lnTo>
                  <a:pt x="25526" y="37465"/>
                </a:lnTo>
                <a:lnTo>
                  <a:pt x="24384" y="33274"/>
                </a:lnTo>
                <a:lnTo>
                  <a:pt x="22733" y="29845"/>
                </a:lnTo>
                <a:lnTo>
                  <a:pt x="20954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24145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6" y="58674"/>
                </a:lnTo>
                <a:lnTo>
                  <a:pt x="270382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5" y="274320"/>
                </a:lnTo>
                <a:lnTo>
                  <a:pt x="272877" y="284866"/>
                </a:lnTo>
                <a:lnTo>
                  <a:pt x="299592" y="317261"/>
                </a:lnTo>
                <a:lnTo>
                  <a:pt x="312800" y="321945"/>
                </a:lnTo>
                <a:lnTo>
                  <a:pt x="312800" y="338328"/>
                </a:lnTo>
                <a:lnTo>
                  <a:pt x="217296" y="338328"/>
                </a:lnTo>
                <a:lnTo>
                  <a:pt x="209915" y="327153"/>
                </a:lnTo>
                <a:lnTo>
                  <a:pt x="202056" y="313610"/>
                </a:lnTo>
                <a:lnTo>
                  <a:pt x="193722" y="297662"/>
                </a:lnTo>
                <a:lnTo>
                  <a:pt x="184911" y="279273"/>
                </a:lnTo>
                <a:lnTo>
                  <a:pt x="165607" y="236855"/>
                </a:lnTo>
                <a:lnTo>
                  <a:pt x="161393" y="228169"/>
                </a:lnTo>
                <a:lnTo>
                  <a:pt x="137921" y="199262"/>
                </a:lnTo>
                <a:lnTo>
                  <a:pt x="133603" y="197231"/>
                </a:lnTo>
                <a:lnTo>
                  <a:pt x="126872" y="196215"/>
                </a:lnTo>
                <a:lnTo>
                  <a:pt x="117728" y="196215"/>
                </a:lnTo>
                <a:lnTo>
                  <a:pt x="103377" y="196215"/>
                </a:lnTo>
                <a:lnTo>
                  <a:pt x="103377" y="276098"/>
                </a:lnTo>
                <a:lnTo>
                  <a:pt x="103495" y="284666"/>
                </a:lnTo>
                <a:lnTo>
                  <a:pt x="111759" y="313944"/>
                </a:lnTo>
                <a:lnTo>
                  <a:pt x="115061" y="316992"/>
                </a:lnTo>
                <a:lnTo>
                  <a:pt x="121157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383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76089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7" y="58674"/>
                </a:lnTo>
                <a:lnTo>
                  <a:pt x="270383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5" y="274320"/>
                </a:lnTo>
                <a:lnTo>
                  <a:pt x="272877" y="284866"/>
                </a:lnTo>
                <a:lnTo>
                  <a:pt x="299593" y="317261"/>
                </a:lnTo>
                <a:lnTo>
                  <a:pt x="312800" y="321945"/>
                </a:lnTo>
                <a:lnTo>
                  <a:pt x="312800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6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8" y="236855"/>
                </a:lnTo>
                <a:lnTo>
                  <a:pt x="161393" y="228169"/>
                </a:lnTo>
                <a:lnTo>
                  <a:pt x="137922" y="199262"/>
                </a:lnTo>
                <a:lnTo>
                  <a:pt x="133603" y="197231"/>
                </a:lnTo>
                <a:lnTo>
                  <a:pt x="126873" y="196215"/>
                </a:lnTo>
                <a:lnTo>
                  <a:pt x="117728" y="196215"/>
                </a:lnTo>
                <a:lnTo>
                  <a:pt x="103377" y="196215"/>
                </a:lnTo>
                <a:lnTo>
                  <a:pt x="103377" y="276098"/>
                </a:lnTo>
                <a:lnTo>
                  <a:pt x="103495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0815" y="917829"/>
            <a:ext cx="305435" cy="338455"/>
          </a:xfrm>
          <a:custGeom>
            <a:avLst/>
            <a:gdLst/>
            <a:ahLst/>
            <a:cxnLst/>
            <a:rect l="l" t="t" r="r" b="b"/>
            <a:pathLst>
              <a:path w="305435" h="338455">
                <a:moveTo>
                  <a:pt x="0" y="0"/>
                </a:moveTo>
                <a:lnTo>
                  <a:pt x="132080" y="0"/>
                </a:lnTo>
                <a:lnTo>
                  <a:pt x="132080" y="16383"/>
                </a:lnTo>
                <a:lnTo>
                  <a:pt x="123745" y="18480"/>
                </a:lnTo>
                <a:lnTo>
                  <a:pt x="117792" y="22304"/>
                </a:lnTo>
                <a:lnTo>
                  <a:pt x="114220" y="27866"/>
                </a:lnTo>
                <a:lnTo>
                  <a:pt x="113030" y="35179"/>
                </a:lnTo>
                <a:lnTo>
                  <a:pt x="113030" y="39497"/>
                </a:lnTo>
                <a:lnTo>
                  <a:pt x="168021" y="167512"/>
                </a:lnTo>
                <a:lnTo>
                  <a:pt x="213360" y="76581"/>
                </a:lnTo>
                <a:lnTo>
                  <a:pt x="217805" y="67563"/>
                </a:lnTo>
                <a:lnTo>
                  <a:pt x="220980" y="59944"/>
                </a:lnTo>
                <a:lnTo>
                  <a:pt x="222631" y="53975"/>
                </a:lnTo>
                <a:lnTo>
                  <a:pt x="224409" y="47879"/>
                </a:lnTo>
                <a:lnTo>
                  <a:pt x="225298" y="41910"/>
                </a:lnTo>
                <a:lnTo>
                  <a:pt x="225298" y="35941"/>
                </a:lnTo>
                <a:lnTo>
                  <a:pt x="225298" y="29972"/>
                </a:lnTo>
                <a:lnTo>
                  <a:pt x="205994" y="16383"/>
                </a:lnTo>
                <a:lnTo>
                  <a:pt x="205994" y="0"/>
                </a:lnTo>
                <a:lnTo>
                  <a:pt x="305308" y="0"/>
                </a:lnTo>
                <a:lnTo>
                  <a:pt x="305308" y="16383"/>
                </a:lnTo>
                <a:lnTo>
                  <a:pt x="300863" y="17399"/>
                </a:lnTo>
                <a:lnTo>
                  <a:pt x="297180" y="18669"/>
                </a:lnTo>
                <a:lnTo>
                  <a:pt x="294259" y="20447"/>
                </a:lnTo>
                <a:lnTo>
                  <a:pt x="291338" y="22225"/>
                </a:lnTo>
                <a:lnTo>
                  <a:pt x="288163" y="24892"/>
                </a:lnTo>
                <a:lnTo>
                  <a:pt x="284734" y="28701"/>
                </a:lnTo>
                <a:lnTo>
                  <a:pt x="281305" y="32385"/>
                </a:lnTo>
                <a:lnTo>
                  <a:pt x="277113" y="37973"/>
                </a:lnTo>
                <a:lnTo>
                  <a:pt x="255778" y="74422"/>
                </a:lnTo>
                <a:lnTo>
                  <a:pt x="184658" y="208153"/>
                </a:lnTo>
                <a:lnTo>
                  <a:pt x="184658" y="276098"/>
                </a:lnTo>
                <a:lnTo>
                  <a:pt x="184658" y="284861"/>
                </a:lnTo>
                <a:lnTo>
                  <a:pt x="192912" y="313817"/>
                </a:lnTo>
                <a:lnTo>
                  <a:pt x="194818" y="315595"/>
                </a:lnTo>
                <a:lnTo>
                  <a:pt x="197485" y="317119"/>
                </a:lnTo>
                <a:lnTo>
                  <a:pt x="200913" y="318516"/>
                </a:lnTo>
                <a:lnTo>
                  <a:pt x="204216" y="319913"/>
                </a:lnTo>
                <a:lnTo>
                  <a:pt x="208787" y="321056"/>
                </a:lnTo>
                <a:lnTo>
                  <a:pt x="214630" y="321945"/>
                </a:lnTo>
                <a:lnTo>
                  <a:pt x="214630" y="338328"/>
                </a:lnTo>
                <a:lnTo>
                  <a:pt x="77850" y="338328"/>
                </a:lnTo>
                <a:lnTo>
                  <a:pt x="77850" y="321945"/>
                </a:lnTo>
                <a:lnTo>
                  <a:pt x="84581" y="320801"/>
                </a:lnTo>
                <a:lnTo>
                  <a:pt x="90043" y="319278"/>
                </a:lnTo>
                <a:lnTo>
                  <a:pt x="106934" y="296291"/>
                </a:lnTo>
                <a:lnTo>
                  <a:pt x="107568" y="290957"/>
                </a:lnTo>
                <a:lnTo>
                  <a:pt x="107823" y="284099"/>
                </a:lnTo>
                <a:lnTo>
                  <a:pt x="107823" y="276098"/>
                </a:lnTo>
                <a:lnTo>
                  <a:pt x="107823" y="208153"/>
                </a:lnTo>
                <a:lnTo>
                  <a:pt x="40640" y="66421"/>
                </a:lnTo>
                <a:lnTo>
                  <a:pt x="19938" y="28067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64636" y="917829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4206" y="18034"/>
                </a:lnTo>
                <a:lnTo>
                  <a:pt x="119506" y="19812"/>
                </a:lnTo>
                <a:lnTo>
                  <a:pt x="104266" y="42291"/>
                </a:lnTo>
                <a:lnTo>
                  <a:pt x="103631" y="47498"/>
                </a:lnTo>
                <a:lnTo>
                  <a:pt x="103377" y="54101"/>
                </a:lnTo>
                <a:lnTo>
                  <a:pt x="103377" y="61975"/>
                </a:lnTo>
                <a:lnTo>
                  <a:pt x="103377" y="308737"/>
                </a:lnTo>
                <a:lnTo>
                  <a:pt x="151383" y="308737"/>
                </a:lnTo>
                <a:lnTo>
                  <a:pt x="161036" y="308737"/>
                </a:lnTo>
                <a:lnTo>
                  <a:pt x="168656" y="307340"/>
                </a:lnTo>
                <a:lnTo>
                  <a:pt x="174497" y="304292"/>
                </a:lnTo>
                <a:lnTo>
                  <a:pt x="180212" y="301371"/>
                </a:lnTo>
                <a:lnTo>
                  <a:pt x="185293" y="296799"/>
                </a:lnTo>
                <a:lnTo>
                  <a:pt x="202572" y="258913"/>
                </a:lnTo>
                <a:lnTo>
                  <a:pt x="207644" y="238125"/>
                </a:lnTo>
                <a:lnTo>
                  <a:pt x="241681" y="238125"/>
                </a:lnTo>
                <a:lnTo>
                  <a:pt x="23621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2" y="300736"/>
                </a:lnTo>
                <a:lnTo>
                  <a:pt x="25781" y="295529"/>
                </a:lnTo>
                <a:lnTo>
                  <a:pt x="26288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34284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4" y="0"/>
                </a:lnTo>
                <a:lnTo>
                  <a:pt x="130174" y="16383"/>
                </a:lnTo>
                <a:lnTo>
                  <a:pt x="123316" y="18161"/>
                </a:lnTo>
                <a:lnTo>
                  <a:pt x="118364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8" y="53212"/>
                </a:lnTo>
                <a:lnTo>
                  <a:pt x="103378" y="62484"/>
                </a:lnTo>
                <a:lnTo>
                  <a:pt x="103378" y="276098"/>
                </a:lnTo>
                <a:lnTo>
                  <a:pt x="103378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40" y="297180"/>
                </a:lnTo>
                <a:lnTo>
                  <a:pt x="130174" y="321945"/>
                </a:lnTo>
                <a:lnTo>
                  <a:pt x="130174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1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7" y="37465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2280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617" y="0"/>
                </a:lnTo>
                <a:lnTo>
                  <a:pt x="291617" y="86995"/>
                </a:lnTo>
                <a:lnTo>
                  <a:pt x="257708" y="86995"/>
                </a:lnTo>
                <a:lnTo>
                  <a:pt x="255466" y="79160"/>
                </a:lnTo>
                <a:lnTo>
                  <a:pt x="253485" y="72421"/>
                </a:lnTo>
                <a:lnTo>
                  <a:pt x="251743" y="66778"/>
                </a:lnTo>
                <a:lnTo>
                  <a:pt x="250215" y="62230"/>
                </a:lnTo>
                <a:lnTo>
                  <a:pt x="248437" y="56896"/>
                </a:lnTo>
                <a:lnTo>
                  <a:pt x="237134" y="39370"/>
                </a:lnTo>
                <a:lnTo>
                  <a:pt x="234721" y="36957"/>
                </a:lnTo>
                <a:lnTo>
                  <a:pt x="232054" y="34925"/>
                </a:lnTo>
                <a:lnTo>
                  <a:pt x="229260" y="33528"/>
                </a:lnTo>
                <a:lnTo>
                  <a:pt x="226339" y="32004"/>
                </a:lnTo>
                <a:lnTo>
                  <a:pt x="222910" y="30861"/>
                </a:lnTo>
                <a:lnTo>
                  <a:pt x="218719" y="30099"/>
                </a:lnTo>
                <a:lnTo>
                  <a:pt x="214528" y="29337"/>
                </a:lnTo>
                <a:lnTo>
                  <a:pt x="208940" y="28956"/>
                </a:lnTo>
                <a:lnTo>
                  <a:pt x="202209" y="28956"/>
                </a:lnTo>
                <a:lnTo>
                  <a:pt x="184302" y="28956"/>
                </a:lnTo>
                <a:lnTo>
                  <a:pt x="184302" y="276098"/>
                </a:lnTo>
                <a:lnTo>
                  <a:pt x="184302" y="284861"/>
                </a:lnTo>
                <a:lnTo>
                  <a:pt x="184556" y="291465"/>
                </a:lnTo>
                <a:lnTo>
                  <a:pt x="185064" y="296037"/>
                </a:lnTo>
                <a:lnTo>
                  <a:pt x="185572" y="300609"/>
                </a:lnTo>
                <a:lnTo>
                  <a:pt x="186461" y="304292"/>
                </a:lnTo>
                <a:lnTo>
                  <a:pt x="187858" y="307086"/>
                </a:lnTo>
                <a:lnTo>
                  <a:pt x="189128" y="309880"/>
                </a:lnTo>
                <a:lnTo>
                  <a:pt x="190779" y="312166"/>
                </a:lnTo>
                <a:lnTo>
                  <a:pt x="192684" y="313817"/>
                </a:lnTo>
                <a:lnTo>
                  <a:pt x="194589" y="315595"/>
                </a:lnTo>
                <a:lnTo>
                  <a:pt x="214401" y="321945"/>
                </a:lnTo>
                <a:lnTo>
                  <a:pt x="214401" y="338328"/>
                </a:lnTo>
                <a:lnTo>
                  <a:pt x="77558" y="338328"/>
                </a:lnTo>
                <a:lnTo>
                  <a:pt x="77558" y="321945"/>
                </a:lnTo>
                <a:lnTo>
                  <a:pt x="84493" y="320801"/>
                </a:lnTo>
                <a:lnTo>
                  <a:pt x="89992" y="319278"/>
                </a:lnTo>
                <a:lnTo>
                  <a:pt x="94005" y="317373"/>
                </a:lnTo>
                <a:lnTo>
                  <a:pt x="98069" y="315468"/>
                </a:lnTo>
                <a:lnTo>
                  <a:pt x="101117" y="312800"/>
                </a:lnTo>
                <a:lnTo>
                  <a:pt x="103022" y="309245"/>
                </a:lnTo>
                <a:lnTo>
                  <a:pt x="105054" y="305816"/>
                </a:lnTo>
                <a:lnTo>
                  <a:pt x="106324" y="301371"/>
                </a:lnTo>
                <a:lnTo>
                  <a:pt x="106832" y="296037"/>
                </a:lnTo>
                <a:lnTo>
                  <a:pt x="107340" y="290703"/>
                </a:lnTo>
                <a:lnTo>
                  <a:pt x="107594" y="283972"/>
                </a:lnTo>
                <a:lnTo>
                  <a:pt x="107594" y="276098"/>
                </a:lnTo>
                <a:lnTo>
                  <a:pt x="107594" y="28956"/>
                </a:lnTo>
                <a:lnTo>
                  <a:pt x="87464" y="28956"/>
                </a:lnTo>
                <a:lnTo>
                  <a:pt x="77558" y="28956"/>
                </a:lnTo>
                <a:lnTo>
                  <a:pt x="69964" y="30225"/>
                </a:lnTo>
                <a:lnTo>
                  <a:pt x="40881" y="63373"/>
                </a:lnTo>
                <a:lnTo>
                  <a:pt x="38074" y="71628"/>
                </a:lnTo>
                <a:lnTo>
                  <a:pt x="35763" y="79501"/>
                </a:lnTo>
                <a:lnTo>
                  <a:pt x="33947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17102" y="917829"/>
            <a:ext cx="248920" cy="338455"/>
          </a:xfrm>
          <a:custGeom>
            <a:avLst/>
            <a:gdLst/>
            <a:ahLst/>
            <a:cxnLst/>
            <a:rect l="l" t="t" r="r" b="b"/>
            <a:pathLst>
              <a:path w="248919" h="338455">
                <a:moveTo>
                  <a:pt x="0" y="0"/>
                </a:moveTo>
                <a:lnTo>
                  <a:pt x="245821" y="0"/>
                </a:lnTo>
                <a:lnTo>
                  <a:pt x="245821" y="78867"/>
                </a:lnTo>
                <a:lnTo>
                  <a:pt x="211874" y="78867"/>
                </a:lnTo>
                <a:lnTo>
                  <a:pt x="207935" y="68010"/>
                </a:lnTo>
                <a:lnTo>
                  <a:pt x="204309" y="59070"/>
                </a:lnTo>
                <a:lnTo>
                  <a:pt x="173650" y="30178"/>
                </a:lnTo>
                <a:lnTo>
                  <a:pt x="157353" y="28956"/>
                </a:lnTo>
                <a:lnTo>
                  <a:pt x="103339" y="28956"/>
                </a:lnTo>
                <a:lnTo>
                  <a:pt x="103339" y="147955"/>
                </a:lnTo>
                <a:lnTo>
                  <a:pt x="136042" y="147955"/>
                </a:lnTo>
                <a:lnTo>
                  <a:pt x="143306" y="147955"/>
                </a:lnTo>
                <a:lnTo>
                  <a:pt x="171234" y="112268"/>
                </a:lnTo>
                <a:lnTo>
                  <a:pt x="199237" y="112268"/>
                </a:lnTo>
                <a:lnTo>
                  <a:pt x="199237" y="212851"/>
                </a:lnTo>
                <a:lnTo>
                  <a:pt x="171234" y="212851"/>
                </a:lnTo>
                <a:lnTo>
                  <a:pt x="168922" y="203326"/>
                </a:lnTo>
                <a:lnTo>
                  <a:pt x="166357" y="195961"/>
                </a:lnTo>
                <a:lnTo>
                  <a:pt x="163550" y="191008"/>
                </a:lnTo>
                <a:lnTo>
                  <a:pt x="160743" y="185928"/>
                </a:lnTo>
                <a:lnTo>
                  <a:pt x="157391" y="182372"/>
                </a:lnTo>
                <a:lnTo>
                  <a:pt x="153517" y="180212"/>
                </a:lnTo>
                <a:lnTo>
                  <a:pt x="149631" y="178054"/>
                </a:lnTo>
                <a:lnTo>
                  <a:pt x="143802" y="176911"/>
                </a:lnTo>
                <a:lnTo>
                  <a:pt x="136042" y="176911"/>
                </a:lnTo>
                <a:lnTo>
                  <a:pt x="103339" y="176911"/>
                </a:lnTo>
                <a:lnTo>
                  <a:pt x="103339" y="309245"/>
                </a:lnTo>
                <a:lnTo>
                  <a:pt x="157111" y="309245"/>
                </a:lnTo>
                <a:lnTo>
                  <a:pt x="162890" y="309245"/>
                </a:lnTo>
                <a:lnTo>
                  <a:pt x="167767" y="308863"/>
                </a:lnTo>
                <a:lnTo>
                  <a:pt x="171729" y="308101"/>
                </a:lnTo>
                <a:lnTo>
                  <a:pt x="175691" y="307467"/>
                </a:lnTo>
                <a:lnTo>
                  <a:pt x="203695" y="278257"/>
                </a:lnTo>
                <a:lnTo>
                  <a:pt x="214350" y="247776"/>
                </a:lnTo>
                <a:lnTo>
                  <a:pt x="248297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47" y="318516"/>
                </a:lnTo>
                <a:lnTo>
                  <a:pt x="14503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28" y="308610"/>
                </a:lnTo>
                <a:lnTo>
                  <a:pt x="24168" y="305308"/>
                </a:lnTo>
                <a:lnTo>
                  <a:pt x="25273" y="300990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17" y="283972"/>
                </a:lnTo>
                <a:lnTo>
                  <a:pt x="26517" y="276098"/>
                </a:lnTo>
                <a:lnTo>
                  <a:pt x="26517" y="62484"/>
                </a:lnTo>
                <a:lnTo>
                  <a:pt x="26517" y="54737"/>
                </a:lnTo>
                <a:lnTo>
                  <a:pt x="26314" y="48133"/>
                </a:lnTo>
                <a:lnTo>
                  <a:pt x="25895" y="42925"/>
                </a:lnTo>
                <a:lnTo>
                  <a:pt x="25488" y="37592"/>
                </a:lnTo>
                <a:lnTo>
                  <a:pt x="24409" y="33274"/>
                </a:lnTo>
                <a:lnTo>
                  <a:pt x="22669" y="29972"/>
                </a:lnTo>
                <a:lnTo>
                  <a:pt x="20942" y="26670"/>
                </a:lnTo>
                <a:lnTo>
                  <a:pt x="18300" y="24003"/>
                </a:lnTo>
                <a:lnTo>
                  <a:pt x="14744" y="21971"/>
                </a:lnTo>
                <a:lnTo>
                  <a:pt x="11188" y="19938"/>
                </a:lnTo>
                <a:lnTo>
                  <a:pt x="627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67498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816" y="286214"/>
                </a:lnTo>
                <a:lnTo>
                  <a:pt x="311023" y="316611"/>
                </a:lnTo>
                <a:lnTo>
                  <a:pt x="314960" y="319786"/>
                </a:lnTo>
                <a:lnTo>
                  <a:pt x="320548" y="322199"/>
                </a:lnTo>
                <a:lnTo>
                  <a:pt x="327660" y="323723"/>
                </a:lnTo>
                <a:lnTo>
                  <a:pt x="327660" y="340106"/>
                </a:lnTo>
                <a:lnTo>
                  <a:pt x="190880" y="340106"/>
                </a:lnTo>
                <a:lnTo>
                  <a:pt x="190880" y="323723"/>
                </a:lnTo>
                <a:lnTo>
                  <a:pt x="199389" y="322707"/>
                </a:lnTo>
                <a:lnTo>
                  <a:pt x="205866" y="320294"/>
                </a:lnTo>
                <a:lnTo>
                  <a:pt x="209930" y="316484"/>
                </a:lnTo>
                <a:lnTo>
                  <a:pt x="214122" y="312674"/>
                </a:lnTo>
                <a:lnTo>
                  <a:pt x="216153" y="307339"/>
                </a:lnTo>
                <a:lnTo>
                  <a:pt x="216153" y="300354"/>
                </a:lnTo>
                <a:lnTo>
                  <a:pt x="216153" y="295275"/>
                </a:lnTo>
                <a:lnTo>
                  <a:pt x="215518" y="289560"/>
                </a:lnTo>
                <a:lnTo>
                  <a:pt x="214375" y="283337"/>
                </a:lnTo>
                <a:lnTo>
                  <a:pt x="213233" y="276987"/>
                </a:lnTo>
                <a:lnTo>
                  <a:pt x="211327" y="269113"/>
                </a:lnTo>
                <a:lnTo>
                  <a:pt x="208661" y="259461"/>
                </a:lnTo>
                <a:lnTo>
                  <a:pt x="202056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20" y="271779"/>
                </a:lnTo>
                <a:lnTo>
                  <a:pt x="82296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7" y="323723"/>
                </a:lnTo>
                <a:lnTo>
                  <a:pt x="105917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6" y="320928"/>
                </a:lnTo>
                <a:lnTo>
                  <a:pt x="16128" y="317246"/>
                </a:lnTo>
                <a:lnTo>
                  <a:pt x="20827" y="313563"/>
                </a:lnTo>
                <a:lnTo>
                  <a:pt x="25018" y="308610"/>
                </a:lnTo>
                <a:lnTo>
                  <a:pt x="40893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96655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6"/>
                </a:lnTo>
                <a:lnTo>
                  <a:pt x="218313" y="10668"/>
                </a:lnTo>
                <a:lnTo>
                  <a:pt x="218313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3" y="346202"/>
                </a:lnTo>
                <a:lnTo>
                  <a:pt x="91297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80" y="316809"/>
                </a:lnTo>
                <a:lnTo>
                  <a:pt x="142113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17841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8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15098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29" y="2667"/>
                </a:lnTo>
                <a:lnTo>
                  <a:pt x="244348" y="11684"/>
                </a:lnTo>
                <a:lnTo>
                  <a:pt x="244348" y="83438"/>
                </a:lnTo>
                <a:lnTo>
                  <a:pt x="210565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4" y="28956"/>
                </a:lnTo>
                <a:lnTo>
                  <a:pt x="139703" y="31311"/>
                </a:lnTo>
                <a:lnTo>
                  <a:pt x="98805" y="66548"/>
                </a:lnTo>
                <a:lnTo>
                  <a:pt x="83772" y="113141"/>
                </a:lnTo>
                <a:lnTo>
                  <a:pt x="78739" y="177927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5" y="316739"/>
                </a:lnTo>
                <a:lnTo>
                  <a:pt x="194913" y="298577"/>
                </a:lnTo>
                <a:lnTo>
                  <a:pt x="210438" y="258699"/>
                </a:lnTo>
                <a:lnTo>
                  <a:pt x="244348" y="258699"/>
                </a:lnTo>
                <a:lnTo>
                  <a:pt x="244348" y="333756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0" y="346202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3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33286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2" y="48641"/>
                </a:lnTo>
                <a:lnTo>
                  <a:pt x="77342" y="63119"/>
                </a:lnTo>
                <a:lnTo>
                  <a:pt x="77342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7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97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25060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91254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2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1"/>
                </a:lnTo>
                <a:lnTo>
                  <a:pt x="258190" y="83438"/>
                </a:lnTo>
                <a:lnTo>
                  <a:pt x="224281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4" y="34544"/>
                </a:lnTo>
                <a:lnTo>
                  <a:pt x="162813" y="28956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2" y="91821"/>
                </a:lnTo>
                <a:lnTo>
                  <a:pt x="79428" y="150828"/>
                </a:lnTo>
                <a:lnTo>
                  <a:pt x="78739" y="174879"/>
                </a:lnTo>
                <a:lnTo>
                  <a:pt x="79212" y="195861"/>
                </a:lnTo>
                <a:lnTo>
                  <a:pt x="86106" y="250190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4" y="317119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8" y="207899"/>
                </a:lnTo>
                <a:lnTo>
                  <a:pt x="173354" y="206248"/>
                </a:lnTo>
                <a:lnTo>
                  <a:pt x="168401" y="204343"/>
                </a:lnTo>
                <a:lnTo>
                  <a:pt x="161289" y="202184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7" y="204724"/>
                </a:lnTo>
                <a:lnTo>
                  <a:pt x="274319" y="207518"/>
                </a:lnTo>
                <a:lnTo>
                  <a:pt x="271398" y="210566"/>
                </a:lnTo>
                <a:lnTo>
                  <a:pt x="268350" y="213741"/>
                </a:lnTo>
                <a:lnTo>
                  <a:pt x="266319" y="217932"/>
                </a:lnTo>
                <a:lnTo>
                  <a:pt x="265302" y="223138"/>
                </a:lnTo>
                <a:lnTo>
                  <a:pt x="264159" y="228346"/>
                </a:lnTo>
                <a:lnTo>
                  <a:pt x="263651" y="235585"/>
                </a:lnTo>
                <a:lnTo>
                  <a:pt x="263651" y="245110"/>
                </a:lnTo>
                <a:lnTo>
                  <a:pt x="263651" y="338455"/>
                </a:lnTo>
                <a:lnTo>
                  <a:pt x="227964" y="345948"/>
                </a:lnTo>
                <a:lnTo>
                  <a:pt x="211073" y="328041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09" y="346202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5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7" y="9779"/>
                </a:lnTo>
                <a:lnTo>
                  <a:pt x="142767" y="617"/>
                </a:lnTo>
                <a:lnTo>
                  <a:pt x="158622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38449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1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2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3" y="279550"/>
                </a:lnTo>
                <a:lnTo>
                  <a:pt x="2285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8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13608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2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5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059940" y="1624329"/>
            <a:ext cx="39077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spcBef>
                <a:spcPts val="95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  <a:tab pos="1562735" algn="l"/>
                <a:tab pos="2144395" algn="l"/>
                <a:tab pos="2418715" algn="l"/>
                <a:tab pos="2896235" algn="l"/>
              </a:tabLst>
            </a:pPr>
            <a:r>
              <a:rPr sz="2800" spc="-5" dirty="0">
                <a:latin typeface="Cambria"/>
                <a:cs typeface="Cambria"/>
              </a:rPr>
              <a:t>These	</a:t>
            </a:r>
            <a:r>
              <a:rPr sz="2800" spc="-25" dirty="0">
                <a:latin typeface="Cambria"/>
                <a:cs typeface="Cambria"/>
              </a:rPr>
              <a:t>are		</a:t>
            </a:r>
            <a:r>
              <a:rPr sz="2800" spc="-20" dirty="0">
                <a:latin typeface="Cambria"/>
                <a:cs typeface="Cambria"/>
              </a:rPr>
              <a:t>causative  </a:t>
            </a:r>
            <a:r>
              <a:rPr sz="2800" spc="-5" dirty="0">
                <a:latin typeface="Cambria"/>
                <a:cs typeface="Cambria"/>
              </a:rPr>
              <a:t>infl</a:t>
            </a:r>
            <a:r>
              <a:rPr sz="2800" dirty="0">
                <a:latin typeface="Cambria"/>
                <a:cs typeface="Cambria"/>
              </a:rPr>
              <a:t>u</a:t>
            </a:r>
            <a:r>
              <a:rPr sz="2800" spc="-5" dirty="0">
                <a:latin typeface="Cambria"/>
                <a:cs typeface="Cambria"/>
              </a:rPr>
              <a:t>enc</a:t>
            </a:r>
            <a:r>
              <a:rPr sz="2800" dirty="0">
                <a:latin typeface="Cambria"/>
                <a:cs typeface="Cambria"/>
              </a:rPr>
              <a:t>e</a:t>
            </a:r>
            <a:r>
              <a:rPr sz="2800" spc="-5" dirty="0">
                <a:latin typeface="Cambria"/>
                <a:cs typeface="Cambria"/>
              </a:rPr>
              <a:t>d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th</a:t>
            </a:r>
            <a:r>
              <a:rPr sz="2800" spc="-5" dirty="0">
                <a:latin typeface="Cambria"/>
                <a:cs typeface="Cambria"/>
              </a:rPr>
              <a:t>e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c</a:t>
            </a:r>
            <a:r>
              <a:rPr sz="2800" spc="5" dirty="0">
                <a:latin typeface="Cambria"/>
                <a:cs typeface="Cambria"/>
              </a:rPr>
              <a:t>l</a:t>
            </a:r>
            <a:r>
              <a:rPr sz="2800" spc="-5" dirty="0">
                <a:latin typeface="Cambria"/>
                <a:cs typeface="Cambria"/>
              </a:rPr>
              <a:t>ien</a:t>
            </a:r>
            <a:r>
              <a:rPr sz="2800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02808" y="1624329"/>
            <a:ext cx="31680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">
              <a:spcBef>
                <a:spcPts val="95"/>
              </a:spcBef>
              <a:tabLst>
                <a:tab pos="1190625" algn="l"/>
                <a:tab pos="1463675" algn="l"/>
                <a:tab pos="1788160" algn="l"/>
                <a:tab pos="2444750" algn="l"/>
              </a:tabLst>
            </a:pPr>
            <a:r>
              <a:rPr sz="2800" spc="-35" dirty="0">
                <a:latin typeface="Cambria"/>
                <a:cs typeface="Cambria"/>
              </a:rPr>
              <a:t>f</a:t>
            </a:r>
            <a:r>
              <a:rPr sz="2800" spc="-10" dirty="0">
                <a:latin typeface="Cambria"/>
                <a:cs typeface="Cambria"/>
              </a:rPr>
              <a:t>actor</a:t>
            </a:r>
            <a:r>
              <a:rPr sz="2800" spc="-5" dirty="0">
                <a:latin typeface="Cambria"/>
                <a:cs typeface="Cambria"/>
              </a:rPr>
              <a:t>s</a:t>
            </a:r>
            <a:r>
              <a:rPr sz="2800" dirty="0">
                <a:latin typeface="Cambria"/>
                <a:cs typeface="Cambria"/>
              </a:rPr>
              <a:t>		</a:t>
            </a:r>
            <a:r>
              <a:rPr sz="2800" spc="-10" dirty="0">
                <a:latin typeface="Cambria"/>
                <a:cs typeface="Cambria"/>
              </a:rPr>
              <a:t>th</a:t>
            </a:r>
            <a:r>
              <a:rPr sz="2800" dirty="0">
                <a:latin typeface="Cambria"/>
                <a:cs typeface="Cambria"/>
              </a:rPr>
              <a:t>a</a:t>
            </a:r>
            <a:r>
              <a:rPr sz="2800" spc="-5" dirty="0">
                <a:latin typeface="Cambria"/>
                <a:cs typeface="Cambria"/>
              </a:rPr>
              <a:t>t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h</a:t>
            </a:r>
            <a:r>
              <a:rPr sz="2800" spc="-55" dirty="0">
                <a:latin typeface="Cambria"/>
                <a:cs typeface="Cambria"/>
              </a:rPr>
              <a:t>a</a:t>
            </a:r>
            <a:r>
              <a:rPr sz="2800" spc="-70" dirty="0">
                <a:latin typeface="Cambria"/>
                <a:cs typeface="Cambria"/>
              </a:rPr>
              <a:t>v</a:t>
            </a:r>
            <a:r>
              <a:rPr sz="2800" spc="-5" dirty="0">
                <a:latin typeface="Cambria"/>
                <a:cs typeface="Cambria"/>
              </a:rPr>
              <a:t>e  </a:t>
            </a:r>
            <a:r>
              <a:rPr sz="2800" spc="-10" dirty="0">
                <a:latin typeface="Cambria"/>
                <a:cs typeface="Cambria"/>
              </a:rPr>
              <a:t>ac</a:t>
            </a:r>
            <a:r>
              <a:rPr sz="2800" spc="-5" dirty="0">
                <a:latin typeface="Cambria"/>
                <a:cs typeface="Cambria"/>
              </a:rPr>
              <a:t>t</a:t>
            </a:r>
            <a:r>
              <a:rPr sz="2800" spc="-10" dirty="0">
                <a:latin typeface="Cambria"/>
                <a:cs typeface="Cambria"/>
              </a:rPr>
              <a:t>ua</a:t>
            </a:r>
            <a:r>
              <a:rPr sz="2800" spc="-5" dirty="0">
                <a:latin typeface="Cambria"/>
                <a:cs typeface="Cambria"/>
              </a:rPr>
              <a:t>l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or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5" dirty="0">
                <a:latin typeface="Cambria"/>
                <a:cs typeface="Cambria"/>
              </a:rPr>
              <a:t>p</a:t>
            </a:r>
            <a:r>
              <a:rPr sz="2800" spc="-5" dirty="0">
                <a:latin typeface="Cambria"/>
                <a:cs typeface="Cambria"/>
              </a:rPr>
              <a:t>o</a:t>
            </a:r>
            <a:r>
              <a:rPr sz="2800" spc="-25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ent</a:t>
            </a:r>
            <a:r>
              <a:rPr sz="2800" dirty="0">
                <a:latin typeface="Cambria"/>
                <a:cs typeface="Cambria"/>
              </a:rPr>
              <a:t>i</a:t>
            </a:r>
            <a:r>
              <a:rPr sz="2800" spc="-10" dirty="0">
                <a:latin typeface="Cambria"/>
                <a:cs typeface="Cambria"/>
              </a:rPr>
              <a:t>al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59941" y="2401342"/>
            <a:ext cx="7310755" cy="3744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algn="just">
              <a:spcBef>
                <a:spcPts val="700"/>
              </a:spcBef>
            </a:pPr>
            <a:r>
              <a:rPr sz="2800" spc="-10" dirty="0">
                <a:latin typeface="Cambria"/>
                <a:cs typeface="Cambria"/>
              </a:rPr>
              <a:t>response </a:t>
            </a:r>
            <a:r>
              <a:rPr sz="2800" spc="-15" dirty="0">
                <a:latin typeface="Cambria"/>
                <a:cs typeface="Cambria"/>
              </a:rPr>
              <a:t>to </a:t>
            </a:r>
            <a:r>
              <a:rPr sz="2800" spc="-10" dirty="0">
                <a:latin typeface="Cambria"/>
                <a:cs typeface="Cambria"/>
              </a:rPr>
              <a:t>the </a:t>
            </a:r>
            <a:r>
              <a:rPr sz="2800" spc="-5" dirty="0">
                <a:latin typeface="Cambria"/>
                <a:cs typeface="Cambria"/>
              </a:rPr>
              <a:t>health</a:t>
            </a:r>
            <a:r>
              <a:rPr sz="2800" spc="3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problem</a:t>
            </a:r>
            <a:endParaRPr sz="2800">
              <a:latin typeface="Cambria"/>
              <a:cs typeface="Cambria"/>
            </a:endParaRPr>
          </a:p>
          <a:p>
            <a:pPr marL="286385" marR="5715" indent="-274320" algn="just"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Cambria"/>
                <a:cs typeface="Cambria"/>
              </a:rPr>
              <a:t>The </a:t>
            </a:r>
            <a:r>
              <a:rPr sz="2800" spc="-15" dirty="0">
                <a:latin typeface="Cambria"/>
                <a:cs typeface="Cambria"/>
              </a:rPr>
              <a:t>related </a:t>
            </a:r>
            <a:r>
              <a:rPr sz="2800" spc="-5" dirty="0">
                <a:latin typeface="Cambria"/>
                <a:cs typeface="Cambria"/>
              </a:rPr>
              <a:t>phase identifies </a:t>
            </a:r>
            <a:r>
              <a:rPr sz="2800" spc="-10" dirty="0">
                <a:latin typeface="Cambria"/>
                <a:cs typeface="Cambria"/>
              </a:rPr>
              <a:t>the </a:t>
            </a:r>
            <a:r>
              <a:rPr sz="2800" spc="-5" dirty="0">
                <a:latin typeface="Cambria"/>
                <a:cs typeface="Cambria"/>
              </a:rPr>
              <a:t>etiology or  cause of the clients </a:t>
            </a:r>
            <a:r>
              <a:rPr sz="2800" spc="-10" dirty="0">
                <a:latin typeface="Cambria"/>
                <a:cs typeface="Cambria"/>
              </a:rPr>
              <a:t>response </a:t>
            </a:r>
            <a:r>
              <a:rPr sz="2800" spc="-15" dirty="0">
                <a:latin typeface="Cambria"/>
                <a:cs typeface="Cambria"/>
              </a:rPr>
              <a:t>to </a:t>
            </a:r>
            <a:r>
              <a:rPr sz="2800" spc="-5" dirty="0">
                <a:latin typeface="Cambria"/>
                <a:cs typeface="Cambria"/>
              </a:rPr>
              <a:t>health  </a:t>
            </a:r>
            <a:r>
              <a:rPr sz="2800" spc="-10" dirty="0">
                <a:latin typeface="Cambria"/>
                <a:cs typeface="Cambria"/>
              </a:rPr>
              <a:t>problem</a:t>
            </a:r>
            <a:endParaRPr sz="2800">
              <a:latin typeface="Cambria"/>
              <a:cs typeface="Cambria"/>
            </a:endParaRPr>
          </a:p>
          <a:p>
            <a:pPr marL="286385" marR="5715" indent="-274320" algn="just"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Cambria"/>
                <a:cs typeface="Cambria"/>
              </a:rPr>
              <a:t>Eg: </a:t>
            </a:r>
            <a:r>
              <a:rPr sz="2800" spc="-15" dirty="0">
                <a:latin typeface="Cambria"/>
                <a:cs typeface="Cambria"/>
              </a:rPr>
              <a:t>Activity </a:t>
            </a:r>
            <a:r>
              <a:rPr sz="2800" spc="-10" dirty="0">
                <a:latin typeface="Cambria"/>
                <a:cs typeface="Cambria"/>
              </a:rPr>
              <a:t>intolerance </a:t>
            </a:r>
            <a:r>
              <a:rPr sz="2800" spc="-15" dirty="0">
                <a:latin typeface="Cambria"/>
                <a:cs typeface="Cambria"/>
              </a:rPr>
              <a:t>related to generalized  </a:t>
            </a:r>
            <a:r>
              <a:rPr sz="2800" spc="-10" dirty="0">
                <a:latin typeface="Cambria"/>
                <a:cs typeface="Cambria"/>
              </a:rPr>
              <a:t>weakness </a:t>
            </a:r>
            <a:r>
              <a:rPr sz="2800" spc="-5" dirty="0">
                <a:latin typeface="Cambria"/>
                <a:cs typeface="Cambria"/>
              </a:rPr>
              <a:t>or </a:t>
            </a:r>
            <a:r>
              <a:rPr sz="2800" dirty="0">
                <a:latin typeface="Cambria"/>
                <a:cs typeface="Cambria"/>
              </a:rPr>
              <a:t>obesity </a:t>
            </a:r>
            <a:r>
              <a:rPr sz="2800" spc="-5" dirty="0">
                <a:latin typeface="Cambria"/>
                <a:cs typeface="Cambria"/>
              </a:rPr>
              <a:t>or sedentary </a:t>
            </a:r>
            <a:r>
              <a:rPr sz="2800" spc="-15" dirty="0">
                <a:latin typeface="Cambria"/>
                <a:cs typeface="Cambria"/>
              </a:rPr>
              <a:t>life</a:t>
            </a:r>
            <a:r>
              <a:rPr sz="2800" spc="-25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style</a:t>
            </a:r>
            <a:endParaRPr sz="2800">
              <a:latin typeface="Cambria"/>
              <a:cs typeface="Cambria"/>
            </a:endParaRPr>
          </a:p>
          <a:p>
            <a:pPr marL="286385" marR="5080" indent="-274320" algn="just">
              <a:spcBef>
                <a:spcPts val="605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Cambria"/>
                <a:cs typeface="Cambria"/>
              </a:rPr>
              <a:t>Constipation </a:t>
            </a:r>
            <a:r>
              <a:rPr sz="2800" spc="-10" dirty="0">
                <a:latin typeface="Cambria"/>
                <a:cs typeface="Cambria"/>
              </a:rPr>
              <a:t>related </a:t>
            </a:r>
            <a:r>
              <a:rPr sz="2800" spc="-15" dirty="0">
                <a:latin typeface="Cambria"/>
                <a:cs typeface="Cambria"/>
              </a:rPr>
              <a:t>to </a:t>
            </a:r>
            <a:r>
              <a:rPr sz="2800" spc="-5" dirty="0">
                <a:latin typeface="Cambria"/>
                <a:cs typeface="Cambria"/>
              </a:rPr>
              <a:t>inadequate fluid  </a:t>
            </a:r>
            <a:r>
              <a:rPr sz="2800" spc="-15" dirty="0">
                <a:latin typeface="Cambria"/>
                <a:cs typeface="Cambria"/>
              </a:rPr>
              <a:t>intake </a:t>
            </a:r>
            <a:r>
              <a:rPr sz="2800" spc="-5" dirty="0">
                <a:latin typeface="Cambria"/>
                <a:cs typeface="Cambria"/>
              </a:rPr>
              <a:t>or inadequate </a:t>
            </a:r>
            <a:r>
              <a:rPr sz="2800" dirty="0">
                <a:latin typeface="Cambria"/>
                <a:cs typeface="Cambria"/>
              </a:rPr>
              <a:t>fiber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intake</a:t>
            </a:r>
            <a:endParaRPr sz="28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34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2766" y="1257782"/>
            <a:ext cx="6750565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47036" y="913891"/>
            <a:ext cx="6741464" cy="346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63691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7704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0958" y="942214"/>
            <a:ext cx="100076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47334" y="942214"/>
            <a:ext cx="100076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0363" y="946786"/>
            <a:ext cx="125730" cy="280035"/>
          </a:xfrm>
          <a:custGeom>
            <a:avLst/>
            <a:gdLst/>
            <a:ahLst/>
            <a:cxnLst/>
            <a:rect l="l" t="t" r="r" b="b"/>
            <a:pathLst>
              <a:path w="125730" h="280034">
                <a:moveTo>
                  <a:pt x="22059" y="0"/>
                </a:moveTo>
                <a:lnTo>
                  <a:pt x="11811" y="0"/>
                </a:lnTo>
                <a:lnTo>
                  <a:pt x="4457" y="253"/>
                </a:lnTo>
                <a:lnTo>
                  <a:pt x="0" y="507"/>
                </a:lnTo>
                <a:lnTo>
                  <a:pt x="0" y="279273"/>
                </a:lnTo>
                <a:lnTo>
                  <a:pt x="2971" y="279780"/>
                </a:lnTo>
                <a:lnTo>
                  <a:pt x="10490" y="280035"/>
                </a:lnTo>
                <a:lnTo>
                  <a:pt x="22555" y="280035"/>
                </a:lnTo>
                <a:lnTo>
                  <a:pt x="68389" y="272161"/>
                </a:lnTo>
                <a:lnTo>
                  <a:pt x="99490" y="246584"/>
                </a:lnTo>
                <a:lnTo>
                  <a:pt x="116217" y="211454"/>
                </a:lnTo>
                <a:lnTo>
                  <a:pt x="124575" y="159430"/>
                </a:lnTo>
                <a:lnTo>
                  <a:pt x="125133" y="138811"/>
                </a:lnTo>
                <a:lnTo>
                  <a:pt x="124344" y="116284"/>
                </a:lnTo>
                <a:lnTo>
                  <a:pt x="118028" y="77231"/>
                </a:lnTo>
                <a:lnTo>
                  <a:pt x="97293" y="33639"/>
                </a:lnTo>
                <a:lnTo>
                  <a:pt x="64913" y="8358"/>
                </a:lnTo>
                <a:lnTo>
                  <a:pt x="2205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04987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3317" y="18161"/>
                </a:lnTo>
                <a:lnTo>
                  <a:pt x="118237" y="20193"/>
                </a:lnTo>
                <a:lnTo>
                  <a:pt x="103251" y="53212"/>
                </a:lnTo>
                <a:lnTo>
                  <a:pt x="103251" y="62484"/>
                </a:lnTo>
                <a:lnTo>
                  <a:pt x="103251" y="276098"/>
                </a:lnTo>
                <a:lnTo>
                  <a:pt x="103251" y="281813"/>
                </a:lnTo>
                <a:lnTo>
                  <a:pt x="103378" y="287274"/>
                </a:lnTo>
                <a:lnTo>
                  <a:pt x="103759" y="292226"/>
                </a:lnTo>
                <a:lnTo>
                  <a:pt x="104140" y="297180"/>
                </a:lnTo>
                <a:lnTo>
                  <a:pt x="104775" y="301117"/>
                </a:lnTo>
                <a:lnTo>
                  <a:pt x="105791" y="304292"/>
                </a:lnTo>
                <a:lnTo>
                  <a:pt x="106807" y="307467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230"/>
                </a:lnTo>
                <a:lnTo>
                  <a:pt x="26416" y="54229"/>
                </a:lnTo>
                <a:lnTo>
                  <a:pt x="26289" y="47751"/>
                </a:lnTo>
                <a:lnTo>
                  <a:pt x="25781" y="42672"/>
                </a:lnTo>
                <a:lnTo>
                  <a:pt x="25400" y="37465"/>
                </a:lnTo>
                <a:lnTo>
                  <a:pt x="14732" y="21844"/>
                </a:lnTo>
                <a:lnTo>
                  <a:pt x="11176" y="19812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2881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719" y="0"/>
                </a:lnTo>
                <a:lnTo>
                  <a:pt x="291719" y="86995"/>
                </a:lnTo>
                <a:lnTo>
                  <a:pt x="257683" y="86995"/>
                </a:lnTo>
                <a:lnTo>
                  <a:pt x="255496" y="79160"/>
                </a:lnTo>
                <a:lnTo>
                  <a:pt x="253523" y="72421"/>
                </a:lnTo>
                <a:lnTo>
                  <a:pt x="234696" y="36957"/>
                </a:lnTo>
                <a:lnTo>
                  <a:pt x="229235" y="33528"/>
                </a:lnTo>
                <a:lnTo>
                  <a:pt x="226441" y="32004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2" y="29337"/>
                </a:lnTo>
                <a:lnTo>
                  <a:pt x="209042" y="28956"/>
                </a:lnTo>
                <a:lnTo>
                  <a:pt x="202184" y="28956"/>
                </a:lnTo>
                <a:lnTo>
                  <a:pt x="184403" y="28956"/>
                </a:lnTo>
                <a:lnTo>
                  <a:pt x="184403" y="276098"/>
                </a:lnTo>
                <a:lnTo>
                  <a:pt x="184403" y="284861"/>
                </a:lnTo>
                <a:lnTo>
                  <a:pt x="184658" y="291465"/>
                </a:lnTo>
                <a:lnTo>
                  <a:pt x="185166" y="296037"/>
                </a:lnTo>
                <a:lnTo>
                  <a:pt x="185547" y="300609"/>
                </a:lnTo>
                <a:lnTo>
                  <a:pt x="186563" y="304292"/>
                </a:lnTo>
                <a:lnTo>
                  <a:pt x="187833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9" y="313817"/>
                </a:lnTo>
                <a:lnTo>
                  <a:pt x="194564" y="315595"/>
                </a:lnTo>
                <a:lnTo>
                  <a:pt x="197231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597" y="338328"/>
                </a:lnTo>
                <a:lnTo>
                  <a:pt x="77597" y="321945"/>
                </a:lnTo>
                <a:lnTo>
                  <a:pt x="84454" y="320801"/>
                </a:lnTo>
                <a:lnTo>
                  <a:pt x="90043" y="319278"/>
                </a:lnTo>
                <a:lnTo>
                  <a:pt x="93979" y="317373"/>
                </a:lnTo>
                <a:lnTo>
                  <a:pt x="98044" y="315468"/>
                </a:lnTo>
                <a:lnTo>
                  <a:pt x="101092" y="312800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6"/>
                </a:lnTo>
                <a:lnTo>
                  <a:pt x="87502" y="28956"/>
                </a:lnTo>
                <a:lnTo>
                  <a:pt x="77597" y="28956"/>
                </a:lnTo>
                <a:lnTo>
                  <a:pt x="69976" y="30225"/>
                </a:lnTo>
                <a:lnTo>
                  <a:pt x="40894" y="63373"/>
                </a:lnTo>
                <a:lnTo>
                  <a:pt x="38100" y="71628"/>
                </a:lnTo>
                <a:lnTo>
                  <a:pt x="35814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47560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3316" y="18161"/>
                </a:lnTo>
                <a:lnTo>
                  <a:pt x="118237" y="20193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377" y="287274"/>
                </a:lnTo>
                <a:lnTo>
                  <a:pt x="103758" y="292226"/>
                </a:lnTo>
                <a:lnTo>
                  <a:pt x="104139" y="297180"/>
                </a:lnTo>
                <a:lnTo>
                  <a:pt x="104775" y="301117"/>
                </a:lnTo>
                <a:lnTo>
                  <a:pt x="105790" y="304292"/>
                </a:lnTo>
                <a:lnTo>
                  <a:pt x="106806" y="307467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230"/>
                </a:lnTo>
                <a:lnTo>
                  <a:pt x="26415" y="54229"/>
                </a:lnTo>
                <a:lnTo>
                  <a:pt x="26288" y="47751"/>
                </a:lnTo>
                <a:lnTo>
                  <a:pt x="25780" y="42672"/>
                </a:lnTo>
                <a:lnTo>
                  <a:pt x="25400" y="37465"/>
                </a:lnTo>
                <a:lnTo>
                  <a:pt x="24383" y="33274"/>
                </a:lnTo>
                <a:lnTo>
                  <a:pt x="22605" y="29845"/>
                </a:lnTo>
                <a:lnTo>
                  <a:pt x="20827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2279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399" y="0"/>
                </a:lnTo>
                <a:lnTo>
                  <a:pt x="158497" y="259"/>
                </a:lnTo>
                <a:lnTo>
                  <a:pt x="204009" y="6421"/>
                </a:lnTo>
                <a:lnTo>
                  <a:pt x="241792" y="24431"/>
                </a:lnTo>
                <a:lnTo>
                  <a:pt x="265430" y="58674"/>
                </a:lnTo>
                <a:lnTo>
                  <a:pt x="270256" y="91186"/>
                </a:lnTo>
                <a:lnTo>
                  <a:pt x="269730" y="102927"/>
                </a:lnTo>
                <a:lnTo>
                  <a:pt x="257101" y="141150"/>
                </a:lnTo>
                <a:lnTo>
                  <a:pt x="221757" y="172910"/>
                </a:lnTo>
                <a:lnTo>
                  <a:pt x="199898" y="183387"/>
                </a:lnTo>
                <a:lnTo>
                  <a:pt x="199898" y="185928"/>
                </a:lnTo>
                <a:lnTo>
                  <a:pt x="236108" y="214108"/>
                </a:lnTo>
                <a:lnTo>
                  <a:pt x="267588" y="274320"/>
                </a:lnTo>
                <a:lnTo>
                  <a:pt x="272752" y="284866"/>
                </a:lnTo>
                <a:lnTo>
                  <a:pt x="299529" y="317261"/>
                </a:lnTo>
                <a:lnTo>
                  <a:pt x="312674" y="321945"/>
                </a:lnTo>
                <a:lnTo>
                  <a:pt x="312674" y="338328"/>
                </a:lnTo>
                <a:lnTo>
                  <a:pt x="217297" y="338328"/>
                </a:lnTo>
                <a:lnTo>
                  <a:pt x="209841" y="327153"/>
                </a:lnTo>
                <a:lnTo>
                  <a:pt x="201945" y="313610"/>
                </a:lnTo>
                <a:lnTo>
                  <a:pt x="193597" y="297662"/>
                </a:lnTo>
                <a:lnTo>
                  <a:pt x="184785" y="279273"/>
                </a:lnTo>
                <a:lnTo>
                  <a:pt x="165481" y="236855"/>
                </a:lnTo>
                <a:lnTo>
                  <a:pt x="161266" y="228169"/>
                </a:lnTo>
                <a:lnTo>
                  <a:pt x="137795" y="199262"/>
                </a:lnTo>
                <a:lnTo>
                  <a:pt x="133476" y="197231"/>
                </a:lnTo>
                <a:lnTo>
                  <a:pt x="126746" y="196215"/>
                </a:lnTo>
                <a:lnTo>
                  <a:pt x="117601" y="196215"/>
                </a:lnTo>
                <a:lnTo>
                  <a:pt x="103250" y="196215"/>
                </a:lnTo>
                <a:lnTo>
                  <a:pt x="103250" y="276098"/>
                </a:lnTo>
                <a:lnTo>
                  <a:pt x="103368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3"/>
                </a:lnTo>
                <a:lnTo>
                  <a:pt x="14732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9672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4" y="0"/>
                </a:lnTo>
                <a:lnTo>
                  <a:pt x="245744" y="78867"/>
                </a:lnTo>
                <a:lnTo>
                  <a:pt x="211836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2" y="28956"/>
                </a:lnTo>
                <a:lnTo>
                  <a:pt x="103250" y="28956"/>
                </a:lnTo>
                <a:lnTo>
                  <a:pt x="103250" y="147955"/>
                </a:lnTo>
                <a:lnTo>
                  <a:pt x="136016" y="147955"/>
                </a:lnTo>
                <a:lnTo>
                  <a:pt x="143255" y="147955"/>
                </a:lnTo>
                <a:lnTo>
                  <a:pt x="163321" y="134620"/>
                </a:lnTo>
                <a:lnTo>
                  <a:pt x="166115" y="129794"/>
                </a:lnTo>
                <a:lnTo>
                  <a:pt x="168655" y="122300"/>
                </a:lnTo>
                <a:lnTo>
                  <a:pt x="171195" y="112268"/>
                </a:lnTo>
                <a:lnTo>
                  <a:pt x="199136" y="112268"/>
                </a:lnTo>
                <a:lnTo>
                  <a:pt x="199136" y="212851"/>
                </a:lnTo>
                <a:lnTo>
                  <a:pt x="171195" y="212851"/>
                </a:lnTo>
                <a:lnTo>
                  <a:pt x="168909" y="203326"/>
                </a:lnTo>
                <a:lnTo>
                  <a:pt x="166242" y="195961"/>
                </a:lnTo>
                <a:lnTo>
                  <a:pt x="163449" y="191008"/>
                </a:lnTo>
                <a:lnTo>
                  <a:pt x="160654" y="185928"/>
                </a:lnTo>
                <a:lnTo>
                  <a:pt x="157352" y="182372"/>
                </a:lnTo>
                <a:lnTo>
                  <a:pt x="153415" y="180212"/>
                </a:lnTo>
                <a:lnTo>
                  <a:pt x="149605" y="178054"/>
                </a:lnTo>
                <a:lnTo>
                  <a:pt x="143763" y="176911"/>
                </a:lnTo>
                <a:lnTo>
                  <a:pt x="136016" y="176911"/>
                </a:lnTo>
                <a:lnTo>
                  <a:pt x="103250" y="176911"/>
                </a:lnTo>
                <a:lnTo>
                  <a:pt x="103250" y="309245"/>
                </a:lnTo>
                <a:lnTo>
                  <a:pt x="157099" y="309245"/>
                </a:lnTo>
                <a:lnTo>
                  <a:pt x="162813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640" y="307467"/>
                </a:lnTo>
                <a:lnTo>
                  <a:pt x="179196" y="306070"/>
                </a:lnTo>
                <a:lnTo>
                  <a:pt x="199008" y="286766"/>
                </a:lnTo>
                <a:lnTo>
                  <a:pt x="201294" y="283083"/>
                </a:lnTo>
                <a:lnTo>
                  <a:pt x="214249" y="247776"/>
                </a:lnTo>
                <a:lnTo>
                  <a:pt x="248284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87565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719" y="0"/>
                </a:lnTo>
                <a:lnTo>
                  <a:pt x="291719" y="86995"/>
                </a:lnTo>
                <a:lnTo>
                  <a:pt x="257683" y="86995"/>
                </a:lnTo>
                <a:lnTo>
                  <a:pt x="255496" y="79160"/>
                </a:lnTo>
                <a:lnTo>
                  <a:pt x="253523" y="72421"/>
                </a:lnTo>
                <a:lnTo>
                  <a:pt x="237109" y="39370"/>
                </a:lnTo>
                <a:lnTo>
                  <a:pt x="234696" y="36957"/>
                </a:lnTo>
                <a:lnTo>
                  <a:pt x="232029" y="34925"/>
                </a:lnTo>
                <a:lnTo>
                  <a:pt x="229235" y="33528"/>
                </a:lnTo>
                <a:lnTo>
                  <a:pt x="226441" y="32004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3" y="29337"/>
                </a:lnTo>
                <a:lnTo>
                  <a:pt x="209042" y="28956"/>
                </a:lnTo>
                <a:lnTo>
                  <a:pt x="202184" y="28956"/>
                </a:lnTo>
                <a:lnTo>
                  <a:pt x="184404" y="28956"/>
                </a:lnTo>
                <a:lnTo>
                  <a:pt x="184404" y="276098"/>
                </a:lnTo>
                <a:lnTo>
                  <a:pt x="184404" y="284861"/>
                </a:lnTo>
                <a:lnTo>
                  <a:pt x="184658" y="291465"/>
                </a:lnTo>
                <a:lnTo>
                  <a:pt x="185166" y="296037"/>
                </a:lnTo>
                <a:lnTo>
                  <a:pt x="185547" y="300609"/>
                </a:lnTo>
                <a:lnTo>
                  <a:pt x="186562" y="304292"/>
                </a:lnTo>
                <a:lnTo>
                  <a:pt x="187833" y="307086"/>
                </a:lnTo>
                <a:lnTo>
                  <a:pt x="189103" y="309880"/>
                </a:lnTo>
                <a:lnTo>
                  <a:pt x="190754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197231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597" y="338328"/>
                </a:lnTo>
                <a:lnTo>
                  <a:pt x="77597" y="321945"/>
                </a:lnTo>
                <a:lnTo>
                  <a:pt x="84455" y="320801"/>
                </a:lnTo>
                <a:lnTo>
                  <a:pt x="90043" y="319278"/>
                </a:lnTo>
                <a:lnTo>
                  <a:pt x="93980" y="317373"/>
                </a:lnTo>
                <a:lnTo>
                  <a:pt x="98044" y="315468"/>
                </a:lnTo>
                <a:lnTo>
                  <a:pt x="101092" y="312800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6"/>
                </a:lnTo>
                <a:lnTo>
                  <a:pt x="87503" y="28956"/>
                </a:lnTo>
                <a:lnTo>
                  <a:pt x="77597" y="28956"/>
                </a:lnTo>
                <a:lnTo>
                  <a:pt x="69976" y="30225"/>
                </a:lnTo>
                <a:lnTo>
                  <a:pt x="64643" y="32512"/>
                </a:lnTo>
                <a:lnTo>
                  <a:pt x="59436" y="34798"/>
                </a:lnTo>
                <a:lnTo>
                  <a:pt x="54863" y="38481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4" y="63373"/>
                </a:lnTo>
                <a:lnTo>
                  <a:pt x="38100" y="71628"/>
                </a:lnTo>
                <a:lnTo>
                  <a:pt x="35813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52186" y="917829"/>
            <a:ext cx="318770" cy="338455"/>
          </a:xfrm>
          <a:custGeom>
            <a:avLst/>
            <a:gdLst/>
            <a:ahLst/>
            <a:cxnLst/>
            <a:rect l="l" t="t" r="r" b="b"/>
            <a:pathLst>
              <a:path w="318770" h="33845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1285" y="18796"/>
                </a:lnTo>
                <a:lnTo>
                  <a:pt x="115315" y="21590"/>
                </a:lnTo>
                <a:lnTo>
                  <a:pt x="103250" y="62737"/>
                </a:lnTo>
                <a:lnTo>
                  <a:pt x="103250" y="145415"/>
                </a:lnTo>
                <a:lnTo>
                  <a:pt x="215264" y="145415"/>
                </a:lnTo>
                <a:lnTo>
                  <a:pt x="215264" y="62737"/>
                </a:lnTo>
                <a:lnTo>
                  <a:pt x="207263" y="24637"/>
                </a:lnTo>
                <a:lnTo>
                  <a:pt x="188975" y="16383"/>
                </a:lnTo>
                <a:lnTo>
                  <a:pt x="188975" y="0"/>
                </a:lnTo>
                <a:lnTo>
                  <a:pt x="318388" y="0"/>
                </a:lnTo>
                <a:lnTo>
                  <a:pt x="318388" y="16383"/>
                </a:lnTo>
                <a:lnTo>
                  <a:pt x="311150" y="18415"/>
                </a:lnTo>
                <a:lnTo>
                  <a:pt x="305815" y="20447"/>
                </a:lnTo>
                <a:lnTo>
                  <a:pt x="302513" y="22733"/>
                </a:lnTo>
                <a:lnTo>
                  <a:pt x="299212" y="24892"/>
                </a:lnTo>
                <a:lnTo>
                  <a:pt x="296799" y="27812"/>
                </a:lnTo>
                <a:lnTo>
                  <a:pt x="295401" y="31242"/>
                </a:lnTo>
                <a:lnTo>
                  <a:pt x="294004" y="34671"/>
                </a:lnTo>
                <a:lnTo>
                  <a:pt x="293115" y="38608"/>
                </a:lnTo>
                <a:lnTo>
                  <a:pt x="292735" y="42925"/>
                </a:lnTo>
                <a:lnTo>
                  <a:pt x="292353" y="47244"/>
                </a:lnTo>
                <a:lnTo>
                  <a:pt x="292100" y="53848"/>
                </a:lnTo>
                <a:lnTo>
                  <a:pt x="292100" y="62737"/>
                </a:lnTo>
                <a:lnTo>
                  <a:pt x="292100" y="276098"/>
                </a:lnTo>
                <a:lnTo>
                  <a:pt x="292197" y="284882"/>
                </a:lnTo>
                <a:lnTo>
                  <a:pt x="300227" y="313944"/>
                </a:lnTo>
                <a:lnTo>
                  <a:pt x="303529" y="317119"/>
                </a:lnTo>
                <a:lnTo>
                  <a:pt x="309625" y="319786"/>
                </a:lnTo>
                <a:lnTo>
                  <a:pt x="318388" y="321945"/>
                </a:lnTo>
                <a:lnTo>
                  <a:pt x="318388" y="338328"/>
                </a:lnTo>
                <a:lnTo>
                  <a:pt x="188975" y="338328"/>
                </a:lnTo>
                <a:lnTo>
                  <a:pt x="188975" y="321945"/>
                </a:lnTo>
                <a:lnTo>
                  <a:pt x="198627" y="319405"/>
                </a:lnTo>
                <a:lnTo>
                  <a:pt x="204850" y="316992"/>
                </a:lnTo>
                <a:lnTo>
                  <a:pt x="207645" y="314451"/>
                </a:lnTo>
                <a:lnTo>
                  <a:pt x="210438" y="312038"/>
                </a:lnTo>
                <a:lnTo>
                  <a:pt x="212343" y="308483"/>
                </a:lnTo>
                <a:lnTo>
                  <a:pt x="215264" y="276098"/>
                </a:lnTo>
                <a:lnTo>
                  <a:pt x="215264" y="176657"/>
                </a:lnTo>
                <a:lnTo>
                  <a:pt x="103250" y="176657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377" y="287274"/>
                </a:lnTo>
                <a:lnTo>
                  <a:pt x="103759" y="292226"/>
                </a:lnTo>
                <a:lnTo>
                  <a:pt x="104139" y="297180"/>
                </a:lnTo>
                <a:lnTo>
                  <a:pt x="110109" y="312293"/>
                </a:lnTo>
                <a:lnTo>
                  <a:pt x="112013" y="314451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2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75480" y="917829"/>
            <a:ext cx="300990" cy="338455"/>
          </a:xfrm>
          <a:custGeom>
            <a:avLst/>
            <a:gdLst/>
            <a:ahLst/>
            <a:cxnLst/>
            <a:rect l="l" t="t" r="r" b="b"/>
            <a:pathLst>
              <a:path w="300989" h="338455">
                <a:moveTo>
                  <a:pt x="0" y="0"/>
                </a:moveTo>
                <a:lnTo>
                  <a:pt x="100330" y="0"/>
                </a:lnTo>
                <a:lnTo>
                  <a:pt x="188087" y="152400"/>
                </a:lnTo>
                <a:lnTo>
                  <a:pt x="209295" y="191262"/>
                </a:lnTo>
                <a:lnTo>
                  <a:pt x="227405" y="226569"/>
                </a:lnTo>
                <a:lnTo>
                  <a:pt x="232663" y="237617"/>
                </a:lnTo>
                <a:lnTo>
                  <a:pt x="236600" y="237617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1869" y="21844"/>
                </a:lnTo>
                <a:lnTo>
                  <a:pt x="218948" y="20193"/>
                </a:lnTo>
                <a:lnTo>
                  <a:pt x="214121" y="18415"/>
                </a:lnTo>
                <a:lnTo>
                  <a:pt x="207391" y="16383"/>
                </a:lnTo>
                <a:lnTo>
                  <a:pt x="207391" y="0"/>
                </a:lnTo>
                <a:lnTo>
                  <a:pt x="300989" y="0"/>
                </a:lnTo>
                <a:lnTo>
                  <a:pt x="300989" y="16383"/>
                </a:lnTo>
                <a:lnTo>
                  <a:pt x="294386" y="18542"/>
                </a:lnTo>
                <a:lnTo>
                  <a:pt x="289813" y="20320"/>
                </a:lnTo>
                <a:lnTo>
                  <a:pt x="287019" y="21844"/>
                </a:lnTo>
                <a:lnTo>
                  <a:pt x="284352" y="23368"/>
                </a:lnTo>
                <a:lnTo>
                  <a:pt x="281939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732" y="34036"/>
                </a:lnTo>
                <a:lnTo>
                  <a:pt x="275717" y="38988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327" y="338328"/>
                </a:lnTo>
                <a:lnTo>
                  <a:pt x="99821" y="145415"/>
                </a:lnTo>
                <a:lnTo>
                  <a:pt x="89320" y="126936"/>
                </a:lnTo>
                <a:lnTo>
                  <a:pt x="80295" y="110553"/>
                </a:lnTo>
                <a:lnTo>
                  <a:pt x="72747" y="96266"/>
                </a:lnTo>
                <a:lnTo>
                  <a:pt x="66675" y="84074"/>
                </a:lnTo>
                <a:lnTo>
                  <a:pt x="64388" y="84074"/>
                </a:lnTo>
                <a:lnTo>
                  <a:pt x="65482" y="111047"/>
                </a:lnTo>
                <a:lnTo>
                  <a:pt x="66278" y="138795"/>
                </a:lnTo>
                <a:lnTo>
                  <a:pt x="6676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28" y="284920"/>
                </a:lnTo>
                <a:lnTo>
                  <a:pt x="75437" y="314071"/>
                </a:lnTo>
                <a:lnTo>
                  <a:pt x="78612" y="316992"/>
                </a:lnTo>
                <a:lnTo>
                  <a:pt x="84708" y="319659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700" y="311785"/>
                </a:lnTo>
                <a:lnTo>
                  <a:pt x="22351" y="308356"/>
                </a:lnTo>
                <a:lnTo>
                  <a:pt x="24130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416" y="284099"/>
                </a:lnTo>
                <a:lnTo>
                  <a:pt x="26416" y="276351"/>
                </a:lnTo>
                <a:lnTo>
                  <a:pt x="26416" y="61975"/>
                </a:lnTo>
                <a:lnTo>
                  <a:pt x="18161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99459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3317" y="18161"/>
                </a:lnTo>
                <a:lnTo>
                  <a:pt x="118237" y="20193"/>
                </a:lnTo>
                <a:lnTo>
                  <a:pt x="103251" y="53212"/>
                </a:lnTo>
                <a:lnTo>
                  <a:pt x="103251" y="62484"/>
                </a:lnTo>
                <a:lnTo>
                  <a:pt x="103251" y="276098"/>
                </a:lnTo>
                <a:lnTo>
                  <a:pt x="103251" y="281813"/>
                </a:lnTo>
                <a:lnTo>
                  <a:pt x="103378" y="287274"/>
                </a:lnTo>
                <a:lnTo>
                  <a:pt x="103759" y="292226"/>
                </a:lnTo>
                <a:lnTo>
                  <a:pt x="104140" y="297180"/>
                </a:lnTo>
                <a:lnTo>
                  <a:pt x="104775" y="301117"/>
                </a:lnTo>
                <a:lnTo>
                  <a:pt x="105791" y="304292"/>
                </a:lnTo>
                <a:lnTo>
                  <a:pt x="106807" y="307467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230"/>
                </a:lnTo>
                <a:lnTo>
                  <a:pt x="26416" y="54229"/>
                </a:lnTo>
                <a:lnTo>
                  <a:pt x="26289" y="47751"/>
                </a:lnTo>
                <a:lnTo>
                  <a:pt x="25781" y="42672"/>
                </a:lnTo>
                <a:lnTo>
                  <a:pt x="25400" y="37465"/>
                </a:lnTo>
                <a:lnTo>
                  <a:pt x="24384" y="33274"/>
                </a:lnTo>
                <a:lnTo>
                  <a:pt x="22606" y="29845"/>
                </a:lnTo>
                <a:lnTo>
                  <a:pt x="20828" y="26543"/>
                </a:lnTo>
                <a:lnTo>
                  <a:pt x="18288" y="23749"/>
                </a:lnTo>
                <a:lnTo>
                  <a:pt x="14732" y="21844"/>
                </a:lnTo>
                <a:lnTo>
                  <a:pt x="11176" y="19812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54273" y="917829"/>
            <a:ext cx="300990" cy="338455"/>
          </a:xfrm>
          <a:custGeom>
            <a:avLst/>
            <a:gdLst/>
            <a:ahLst/>
            <a:cxnLst/>
            <a:rect l="l" t="t" r="r" b="b"/>
            <a:pathLst>
              <a:path w="300989" h="338455">
                <a:moveTo>
                  <a:pt x="0" y="0"/>
                </a:moveTo>
                <a:lnTo>
                  <a:pt x="100329" y="0"/>
                </a:lnTo>
                <a:lnTo>
                  <a:pt x="188087" y="152400"/>
                </a:lnTo>
                <a:lnTo>
                  <a:pt x="209295" y="191262"/>
                </a:lnTo>
                <a:lnTo>
                  <a:pt x="227405" y="226569"/>
                </a:lnTo>
                <a:lnTo>
                  <a:pt x="232663" y="237617"/>
                </a:lnTo>
                <a:lnTo>
                  <a:pt x="236600" y="237617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14121" y="18415"/>
                </a:lnTo>
                <a:lnTo>
                  <a:pt x="207390" y="16383"/>
                </a:lnTo>
                <a:lnTo>
                  <a:pt x="207390" y="0"/>
                </a:lnTo>
                <a:lnTo>
                  <a:pt x="300989" y="0"/>
                </a:lnTo>
                <a:lnTo>
                  <a:pt x="300989" y="16383"/>
                </a:lnTo>
                <a:lnTo>
                  <a:pt x="294385" y="18542"/>
                </a:lnTo>
                <a:lnTo>
                  <a:pt x="289813" y="20320"/>
                </a:lnTo>
                <a:lnTo>
                  <a:pt x="287019" y="21844"/>
                </a:lnTo>
                <a:lnTo>
                  <a:pt x="284352" y="23368"/>
                </a:lnTo>
                <a:lnTo>
                  <a:pt x="281939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732" y="34036"/>
                </a:lnTo>
                <a:lnTo>
                  <a:pt x="275716" y="38988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327" y="338328"/>
                </a:lnTo>
                <a:lnTo>
                  <a:pt x="99821" y="145415"/>
                </a:lnTo>
                <a:lnTo>
                  <a:pt x="89320" y="126936"/>
                </a:lnTo>
                <a:lnTo>
                  <a:pt x="80295" y="110553"/>
                </a:lnTo>
                <a:lnTo>
                  <a:pt x="72747" y="96266"/>
                </a:lnTo>
                <a:lnTo>
                  <a:pt x="66675" y="84074"/>
                </a:lnTo>
                <a:lnTo>
                  <a:pt x="64388" y="84074"/>
                </a:lnTo>
                <a:lnTo>
                  <a:pt x="65482" y="111047"/>
                </a:lnTo>
                <a:lnTo>
                  <a:pt x="66278" y="138795"/>
                </a:lnTo>
                <a:lnTo>
                  <a:pt x="6676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28" y="284920"/>
                </a:lnTo>
                <a:lnTo>
                  <a:pt x="75437" y="314071"/>
                </a:lnTo>
                <a:lnTo>
                  <a:pt x="78612" y="316992"/>
                </a:lnTo>
                <a:lnTo>
                  <a:pt x="84708" y="319659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700" y="311785"/>
                </a:lnTo>
                <a:lnTo>
                  <a:pt x="22351" y="308356"/>
                </a:lnTo>
                <a:lnTo>
                  <a:pt x="24129" y="305054"/>
                </a:lnTo>
                <a:lnTo>
                  <a:pt x="25272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415" y="284099"/>
                </a:lnTo>
                <a:lnTo>
                  <a:pt x="26415" y="276351"/>
                </a:lnTo>
                <a:lnTo>
                  <a:pt x="26415" y="61975"/>
                </a:lnTo>
                <a:lnTo>
                  <a:pt x="18160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8252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3317" y="18161"/>
                </a:lnTo>
                <a:lnTo>
                  <a:pt x="118237" y="20193"/>
                </a:lnTo>
                <a:lnTo>
                  <a:pt x="104267" y="41401"/>
                </a:lnTo>
                <a:lnTo>
                  <a:pt x="103631" y="46228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378" y="287274"/>
                </a:lnTo>
                <a:lnTo>
                  <a:pt x="103759" y="292226"/>
                </a:lnTo>
                <a:lnTo>
                  <a:pt x="104140" y="297180"/>
                </a:lnTo>
                <a:lnTo>
                  <a:pt x="104775" y="301117"/>
                </a:lnTo>
                <a:lnTo>
                  <a:pt x="105791" y="304292"/>
                </a:lnTo>
                <a:lnTo>
                  <a:pt x="106806" y="307467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230"/>
                </a:lnTo>
                <a:lnTo>
                  <a:pt x="26416" y="54229"/>
                </a:lnTo>
                <a:lnTo>
                  <a:pt x="26288" y="47751"/>
                </a:lnTo>
                <a:lnTo>
                  <a:pt x="25781" y="42672"/>
                </a:lnTo>
                <a:lnTo>
                  <a:pt x="25400" y="37465"/>
                </a:lnTo>
                <a:lnTo>
                  <a:pt x="24384" y="33274"/>
                </a:lnTo>
                <a:lnTo>
                  <a:pt x="22606" y="29845"/>
                </a:lnTo>
                <a:lnTo>
                  <a:pt x="20828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97836" y="917829"/>
            <a:ext cx="240029" cy="338455"/>
          </a:xfrm>
          <a:custGeom>
            <a:avLst/>
            <a:gdLst/>
            <a:ahLst/>
            <a:cxnLst/>
            <a:rect l="l" t="t" r="r" b="b"/>
            <a:pathLst>
              <a:path w="240030" h="338455">
                <a:moveTo>
                  <a:pt x="0" y="0"/>
                </a:moveTo>
                <a:lnTo>
                  <a:pt x="239522" y="0"/>
                </a:lnTo>
                <a:lnTo>
                  <a:pt x="239522" y="78867"/>
                </a:lnTo>
                <a:lnTo>
                  <a:pt x="205613" y="78867"/>
                </a:lnTo>
                <a:lnTo>
                  <a:pt x="201681" y="68010"/>
                </a:lnTo>
                <a:lnTo>
                  <a:pt x="198072" y="59070"/>
                </a:lnTo>
                <a:lnTo>
                  <a:pt x="167401" y="30178"/>
                </a:lnTo>
                <a:lnTo>
                  <a:pt x="151130" y="28956"/>
                </a:lnTo>
                <a:lnTo>
                  <a:pt x="103251" y="28956"/>
                </a:lnTo>
                <a:lnTo>
                  <a:pt x="103251" y="155194"/>
                </a:lnTo>
                <a:lnTo>
                  <a:pt x="135001" y="155194"/>
                </a:lnTo>
                <a:lnTo>
                  <a:pt x="142748" y="155194"/>
                </a:lnTo>
                <a:lnTo>
                  <a:pt x="148717" y="153924"/>
                </a:lnTo>
                <a:lnTo>
                  <a:pt x="152908" y="151511"/>
                </a:lnTo>
                <a:lnTo>
                  <a:pt x="157226" y="149098"/>
                </a:lnTo>
                <a:lnTo>
                  <a:pt x="160654" y="145161"/>
                </a:lnTo>
                <a:lnTo>
                  <a:pt x="163322" y="139573"/>
                </a:lnTo>
                <a:lnTo>
                  <a:pt x="166115" y="133858"/>
                </a:lnTo>
                <a:lnTo>
                  <a:pt x="168402" y="125984"/>
                </a:lnTo>
                <a:lnTo>
                  <a:pt x="170179" y="115697"/>
                </a:lnTo>
                <a:lnTo>
                  <a:pt x="198120" y="115697"/>
                </a:lnTo>
                <a:lnTo>
                  <a:pt x="198120" y="223774"/>
                </a:lnTo>
                <a:lnTo>
                  <a:pt x="170179" y="223774"/>
                </a:lnTo>
                <a:lnTo>
                  <a:pt x="168147" y="213360"/>
                </a:lnTo>
                <a:lnTo>
                  <a:pt x="165862" y="205359"/>
                </a:lnTo>
                <a:lnTo>
                  <a:pt x="162940" y="199644"/>
                </a:lnTo>
                <a:lnTo>
                  <a:pt x="160147" y="193929"/>
                </a:lnTo>
                <a:lnTo>
                  <a:pt x="156717" y="189865"/>
                </a:lnTo>
                <a:lnTo>
                  <a:pt x="152527" y="187579"/>
                </a:lnTo>
                <a:lnTo>
                  <a:pt x="148462" y="185293"/>
                </a:lnTo>
                <a:lnTo>
                  <a:pt x="142621" y="184150"/>
                </a:lnTo>
                <a:lnTo>
                  <a:pt x="135001" y="184150"/>
                </a:lnTo>
                <a:lnTo>
                  <a:pt x="103251" y="184150"/>
                </a:lnTo>
                <a:lnTo>
                  <a:pt x="103251" y="276098"/>
                </a:lnTo>
                <a:lnTo>
                  <a:pt x="103251" y="284861"/>
                </a:lnTo>
                <a:lnTo>
                  <a:pt x="103505" y="291465"/>
                </a:lnTo>
                <a:lnTo>
                  <a:pt x="104012" y="296037"/>
                </a:lnTo>
                <a:lnTo>
                  <a:pt x="104521" y="300609"/>
                </a:lnTo>
                <a:lnTo>
                  <a:pt x="105409" y="304292"/>
                </a:lnTo>
                <a:lnTo>
                  <a:pt x="106806" y="307086"/>
                </a:lnTo>
                <a:lnTo>
                  <a:pt x="108077" y="309880"/>
                </a:lnTo>
                <a:lnTo>
                  <a:pt x="109728" y="312166"/>
                </a:lnTo>
                <a:lnTo>
                  <a:pt x="111633" y="313817"/>
                </a:lnTo>
                <a:lnTo>
                  <a:pt x="113537" y="315595"/>
                </a:lnTo>
                <a:lnTo>
                  <a:pt x="133223" y="321945"/>
                </a:lnTo>
                <a:lnTo>
                  <a:pt x="133223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421"/>
                </a:lnTo>
                <a:lnTo>
                  <a:pt x="10921" y="318643"/>
                </a:lnTo>
                <a:lnTo>
                  <a:pt x="14478" y="316738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3" y="295656"/>
                </a:lnTo>
                <a:lnTo>
                  <a:pt x="26162" y="290322"/>
                </a:lnTo>
                <a:lnTo>
                  <a:pt x="26415" y="283718"/>
                </a:lnTo>
                <a:lnTo>
                  <a:pt x="26415" y="275844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9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6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5176" y="917829"/>
            <a:ext cx="248920" cy="338455"/>
          </a:xfrm>
          <a:custGeom>
            <a:avLst/>
            <a:gdLst/>
            <a:ahLst/>
            <a:cxnLst/>
            <a:rect l="l" t="t" r="r" b="b"/>
            <a:pathLst>
              <a:path w="248919" h="338455">
                <a:moveTo>
                  <a:pt x="0" y="0"/>
                </a:moveTo>
                <a:lnTo>
                  <a:pt x="245795" y="0"/>
                </a:lnTo>
                <a:lnTo>
                  <a:pt x="245795" y="78867"/>
                </a:lnTo>
                <a:lnTo>
                  <a:pt x="211886" y="78867"/>
                </a:lnTo>
                <a:lnTo>
                  <a:pt x="207937" y="68010"/>
                </a:lnTo>
                <a:lnTo>
                  <a:pt x="204298" y="59070"/>
                </a:lnTo>
                <a:lnTo>
                  <a:pt x="173675" y="30178"/>
                </a:lnTo>
                <a:lnTo>
                  <a:pt x="157403" y="28956"/>
                </a:lnTo>
                <a:lnTo>
                  <a:pt x="103301" y="28956"/>
                </a:lnTo>
                <a:lnTo>
                  <a:pt x="103301" y="147955"/>
                </a:lnTo>
                <a:lnTo>
                  <a:pt x="136067" y="147955"/>
                </a:lnTo>
                <a:lnTo>
                  <a:pt x="143306" y="147955"/>
                </a:lnTo>
                <a:lnTo>
                  <a:pt x="163372" y="134620"/>
                </a:lnTo>
                <a:lnTo>
                  <a:pt x="166166" y="129794"/>
                </a:lnTo>
                <a:lnTo>
                  <a:pt x="168706" y="122300"/>
                </a:lnTo>
                <a:lnTo>
                  <a:pt x="171246" y="112268"/>
                </a:lnTo>
                <a:lnTo>
                  <a:pt x="199186" y="112268"/>
                </a:lnTo>
                <a:lnTo>
                  <a:pt x="199186" y="212851"/>
                </a:lnTo>
                <a:lnTo>
                  <a:pt x="171246" y="212851"/>
                </a:lnTo>
                <a:lnTo>
                  <a:pt x="168960" y="203326"/>
                </a:lnTo>
                <a:lnTo>
                  <a:pt x="166293" y="195961"/>
                </a:lnTo>
                <a:lnTo>
                  <a:pt x="163499" y="191008"/>
                </a:lnTo>
                <a:lnTo>
                  <a:pt x="160705" y="185928"/>
                </a:lnTo>
                <a:lnTo>
                  <a:pt x="157403" y="182372"/>
                </a:lnTo>
                <a:lnTo>
                  <a:pt x="153466" y="180212"/>
                </a:lnTo>
                <a:lnTo>
                  <a:pt x="149656" y="178054"/>
                </a:lnTo>
                <a:lnTo>
                  <a:pt x="143814" y="176911"/>
                </a:lnTo>
                <a:lnTo>
                  <a:pt x="136067" y="176911"/>
                </a:lnTo>
                <a:lnTo>
                  <a:pt x="103301" y="176911"/>
                </a:lnTo>
                <a:lnTo>
                  <a:pt x="103301" y="309245"/>
                </a:lnTo>
                <a:lnTo>
                  <a:pt x="157149" y="309245"/>
                </a:lnTo>
                <a:lnTo>
                  <a:pt x="162864" y="309245"/>
                </a:lnTo>
                <a:lnTo>
                  <a:pt x="167817" y="308863"/>
                </a:lnTo>
                <a:lnTo>
                  <a:pt x="171754" y="308101"/>
                </a:lnTo>
                <a:lnTo>
                  <a:pt x="175691" y="307467"/>
                </a:lnTo>
                <a:lnTo>
                  <a:pt x="179247" y="306070"/>
                </a:lnTo>
                <a:lnTo>
                  <a:pt x="199059" y="286766"/>
                </a:lnTo>
                <a:lnTo>
                  <a:pt x="201345" y="283083"/>
                </a:lnTo>
                <a:lnTo>
                  <a:pt x="214299" y="247776"/>
                </a:lnTo>
                <a:lnTo>
                  <a:pt x="248335" y="247776"/>
                </a:lnTo>
                <a:lnTo>
                  <a:pt x="24363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34" y="318516"/>
                </a:lnTo>
                <a:lnTo>
                  <a:pt x="14490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15" y="308610"/>
                </a:lnTo>
                <a:lnTo>
                  <a:pt x="24155" y="305308"/>
                </a:lnTo>
                <a:lnTo>
                  <a:pt x="25272" y="300990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04" y="283972"/>
                </a:lnTo>
                <a:lnTo>
                  <a:pt x="26504" y="276098"/>
                </a:lnTo>
                <a:lnTo>
                  <a:pt x="26504" y="62484"/>
                </a:lnTo>
                <a:lnTo>
                  <a:pt x="26504" y="54737"/>
                </a:lnTo>
                <a:lnTo>
                  <a:pt x="26301" y="48133"/>
                </a:lnTo>
                <a:lnTo>
                  <a:pt x="25895" y="42925"/>
                </a:lnTo>
                <a:lnTo>
                  <a:pt x="25476" y="37592"/>
                </a:lnTo>
                <a:lnTo>
                  <a:pt x="24409" y="33274"/>
                </a:lnTo>
                <a:lnTo>
                  <a:pt x="22669" y="29972"/>
                </a:lnTo>
                <a:lnTo>
                  <a:pt x="20929" y="26670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47036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09" h="338455">
                <a:moveTo>
                  <a:pt x="0" y="0"/>
                </a:moveTo>
                <a:lnTo>
                  <a:pt x="128854" y="0"/>
                </a:lnTo>
                <a:lnTo>
                  <a:pt x="148691" y="404"/>
                </a:lnTo>
                <a:lnTo>
                  <a:pt x="197980" y="6476"/>
                </a:lnTo>
                <a:lnTo>
                  <a:pt x="236131" y="20318"/>
                </a:lnTo>
                <a:lnTo>
                  <a:pt x="274969" y="50603"/>
                </a:lnTo>
                <a:lnTo>
                  <a:pt x="298169" y="92160"/>
                </a:lnTo>
                <a:lnTo>
                  <a:pt x="306644" y="131492"/>
                </a:lnTo>
                <a:lnTo>
                  <a:pt x="308254" y="161798"/>
                </a:lnTo>
                <a:lnTo>
                  <a:pt x="307689" y="180635"/>
                </a:lnTo>
                <a:lnTo>
                  <a:pt x="299212" y="231267"/>
                </a:lnTo>
                <a:lnTo>
                  <a:pt x="280554" y="272289"/>
                </a:lnTo>
                <a:lnTo>
                  <a:pt x="254144" y="301609"/>
                </a:lnTo>
                <a:lnTo>
                  <a:pt x="220402" y="321808"/>
                </a:lnTo>
                <a:lnTo>
                  <a:pt x="178663" y="333756"/>
                </a:lnTo>
                <a:lnTo>
                  <a:pt x="131591" y="338042"/>
                </a:lnTo>
                <a:lnTo>
                  <a:pt x="11249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34" y="318516"/>
                </a:lnTo>
                <a:lnTo>
                  <a:pt x="14490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15" y="308610"/>
                </a:lnTo>
                <a:lnTo>
                  <a:pt x="24155" y="305308"/>
                </a:lnTo>
                <a:lnTo>
                  <a:pt x="25273" y="300990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04" y="283972"/>
                </a:lnTo>
                <a:lnTo>
                  <a:pt x="26504" y="276098"/>
                </a:lnTo>
                <a:lnTo>
                  <a:pt x="26504" y="62484"/>
                </a:lnTo>
                <a:lnTo>
                  <a:pt x="26504" y="54737"/>
                </a:lnTo>
                <a:lnTo>
                  <a:pt x="26301" y="48133"/>
                </a:lnTo>
                <a:lnTo>
                  <a:pt x="25895" y="42925"/>
                </a:lnTo>
                <a:lnTo>
                  <a:pt x="25476" y="37592"/>
                </a:lnTo>
                <a:lnTo>
                  <a:pt x="24409" y="33274"/>
                </a:lnTo>
                <a:lnTo>
                  <a:pt x="22669" y="29972"/>
                </a:lnTo>
                <a:lnTo>
                  <a:pt x="20929" y="26670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48654" y="916050"/>
            <a:ext cx="637540" cy="340360"/>
          </a:xfrm>
          <a:custGeom>
            <a:avLst/>
            <a:gdLst/>
            <a:ahLst/>
            <a:cxnLst/>
            <a:rect l="l" t="t" r="r" b="b"/>
            <a:pathLst>
              <a:path w="637539" h="340359">
                <a:moveTo>
                  <a:pt x="453644" y="0"/>
                </a:moveTo>
                <a:lnTo>
                  <a:pt x="519811" y="0"/>
                </a:lnTo>
                <a:lnTo>
                  <a:pt x="601599" y="277622"/>
                </a:lnTo>
                <a:lnTo>
                  <a:pt x="604242" y="286214"/>
                </a:lnTo>
                <a:lnTo>
                  <a:pt x="624459" y="319786"/>
                </a:lnTo>
                <a:lnTo>
                  <a:pt x="637032" y="323723"/>
                </a:lnTo>
                <a:lnTo>
                  <a:pt x="637032" y="340106"/>
                </a:lnTo>
                <a:lnTo>
                  <a:pt x="500253" y="340106"/>
                </a:lnTo>
                <a:lnTo>
                  <a:pt x="500253" y="323723"/>
                </a:lnTo>
                <a:lnTo>
                  <a:pt x="508889" y="322707"/>
                </a:lnTo>
                <a:lnTo>
                  <a:pt x="515239" y="320294"/>
                </a:lnTo>
                <a:lnTo>
                  <a:pt x="519303" y="316484"/>
                </a:lnTo>
                <a:lnTo>
                  <a:pt x="523494" y="312674"/>
                </a:lnTo>
                <a:lnTo>
                  <a:pt x="525526" y="307339"/>
                </a:lnTo>
                <a:lnTo>
                  <a:pt x="525526" y="300354"/>
                </a:lnTo>
                <a:lnTo>
                  <a:pt x="525526" y="295275"/>
                </a:lnTo>
                <a:lnTo>
                  <a:pt x="525018" y="289560"/>
                </a:lnTo>
                <a:lnTo>
                  <a:pt x="523748" y="283337"/>
                </a:lnTo>
                <a:lnTo>
                  <a:pt x="522605" y="276987"/>
                </a:lnTo>
                <a:lnTo>
                  <a:pt x="520700" y="269113"/>
                </a:lnTo>
                <a:lnTo>
                  <a:pt x="518160" y="259461"/>
                </a:lnTo>
                <a:lnTo>
                  <a:pt x="511429" y="235203"/>
                </a:lnTo>
                <a:lnTo>
                  <a:pt x="405638" y="235203"/>
                </a:lnTo>
                <a:lnTo>
                  <a:pt x="393192" y="271779"/>
                </a:lnTo>
                <a:lnTo>
                  <a:pt x="389509" y="290702"/>
                </a:lnTo>
                <a:lnTo>
                  <a:pt x="389509" y="297688"/>
                </a:lnTo>
                <a:lnTo>
                  <a:pt x="391126" y="308399"/>
                </a:lnTo>
                <a:lnTo>
                  <a:pt x="395970" y="316325"/>
                </a:lnTo>
                <a:lnTo>
                  <a:pt x="404028" y="321440"/>
                </a:lnTo>
                <a:lnTo>
                  <a:pt x="415290" y="323723"/>
                </a:lnTo>
                <a:lnTo>
                  <a:pt x="415290" y="340106"/>
                </a:lnTo>
                <a:lnTo>
                  <a:pt x="312674" y="340106"/>
                </a:lnTo>
                <a:lnTo>
                  <a:pt x="309499" y="340106"/>
                </a:lnTo>
                <a:lnTo>
                  <a:pt x="217297" y="340106"/>
                </a:lnTo>
                <a:lnTo>
                  <a:pt x="209841" y="328931"/>
                </a:lnTo>
                <a:lnTo>
                  <a:pt x="201945" y="315388"/>
                </a:lnTo>
                <a:lnTo>
                  <a:pt x="193597" y="299440"/>
                </a:lnTo>
                <a:lnTo>
                  <a:pt x="184785" y="281050"/>
                </a:lnTo>
                <a:lnTo>
                  <a:pt x="165481" y="238633"/>
                </a:lnTo>
                <a:lnTo>
                  <a:pt x="161266" y="229947"/>
                </a:lnTo>
                <a:lnTo>
                  <a:pt x="137795" y="201040"/>
                </a:lnTo>
                <a:lnTo>
                  <a:pt x="133477" y="199009"/>
                </a:lnTo>
                <a:lnTo>
                  <a:pt x="126746" y="197993"/>
                </a:lnTo>
                <a:lnTo>
                  <a:pt x="117602" y="197993"/>
                </a:lnTo>
                <a:lnTo>
                  <a:pt x="103250" y="197993"/>
                </a:lnTo>
                <a:lnTo>
                  <a:pt x="103250" y="277875"/>
                </a:lnTo>
                <a:lnTo>
                  <a:pt x="103368" y="286444"/>
                </a:lnTo>
                <a:lnTo>
                  <a:pt x="111760" y="315722"/>
                </a:lnTo>
                <a:lnTo>
                  <a:pt x="115062" y="318770"/>
                </a:lnTo>
                <a:lnTo>
                  <a:pt x="121158" y="321437"/>
                </a:lnTo>
                <a:lnTo>
                  <a:pt x="130048" y="323723"/>
                </a:lnTo>
                <a:lnTo>
                  <a:pt x="130048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096" y="322072"/>
                </a:lnTo>
                <a:lnTo>
                  <a:pt x="10922" y="320294"/>
                </a:lnTo>
                <a:lnTo>
                  <a:pt x="14478" y="318388"/>
                </a:lnTo>
                <a:lnTo>
                  <a:pt x="18034" y="316484"/>
                </a:lnTo>
                <a:lnTo>
                  <a:pt x="20574" y="313816"/>
                </a:lnTo>
                <a:lnTo>
                  <a:pt x="22352" y="310388"/>
                </a:lnTo>
                <a:lnTo>
                  <a:pt x="24130" y="307086"/>
                </a:lnTo>
                <a:lnTo>
                  <a:pt x="25273" y="302768"/>
                </a:lnTo>
                <a:lnTo>
                  <a:pt x="25654" y="297561"/>
                </a:lnTo>
                <a:lnTo>
                  <a:pt x="26162" y="292353"/>
                </a:lnTo>
                <a:lnTo>
                  <a:pt x="26416" y="285750"/>
                </a:lnTo>
                <a:lnTo>
                  <a:pt x="26416" y="277875"/>
                </a:lnTo>
                <a:lnTo>
                  <a:pt x="26416" y="64262"/>
                </a:lnTo>
                <a:lnTo>
                  <a:pt x="26416" y="56514"/>
                </a:lnTo>
                <a:lnTo>
                  <a:pt x="26289" y="49911"/>
                </a:lnTo>
                <a:lnTo>
                  <a:pt x="25781" y="44703"/>
                </a:lnTo>
                <a:lnTo>
                  <a:pt x="25400" y="39370"/>
                </a:lnTo>
                <a:lnTo>
                  <a:pt x="24384" y="35051"/>
                </a:lnTo>
                <a:lnTo>
                  <a:pt x="22606" y="31750"/>
                </a:lnTo>
                <a:lnTo>
                  <a:pt x="20828" y="28448"/>
                </a:lnTo>
                <a:lnTo>
                  <a:pt x="18287" y="25781"/>
                </a:lnTo>
                <a:lnTo>
                  <a:pt x="14732" y="23749"/>
                </a:lnTo>
                <a:lnTo>
                  <a:pt x="11175" y="21716"/>
                </a:lnTo>
                <a:lnTo>
                  <a:pt x="6223" y="19812"/>
                </a:lnTo>
                <a:lnTo>
                  <a:pt x="0" y="18161"/>
                </a:lnTo>
                <a:lnTo>
                  <a:pt x="0" y="1777"/>
                </a:lnTo>
                <a:lnTo>
                  <a:pt x="144399" y="1777"/>
                </a:lnTo>
                <a:lnTo>
                  <a:pt x="158497" y="2037"/>
                </a:lnTo>
                <a:lnTo>
                  <a:pt x="204009" y="8199"/>
                </a:lnTo>
                <a:lnTo>
                  <a:pt x="241792" y="26209"/>
                </a:lnTo>
                <a:lnTo>
                  <a:pt x="265430" y="60451"/>
                </a:lnTo>
                <a:lnTo>
                  <a:pt x="270256" y="92963"/>
                </a:lnTo>
                <a:lnTo>
                  <a:pt x="269730" y="104705"/>
                </a:lnTo>
                <a:lnTo>
                  <a:pt x="257101" y="142928"/>
                </a:lnTo>
                <a:lnTo>
                  <a:pt x="221757" y="174688"/>
                </a:lnTo>
                <a:lnTo>
                  <a:pt x="199898" y="185165"/>
                </a:lnTo>
                <a:lnTo>
                  <a:pt x="199898" y="187706"/>
                </a:lnTo>
                <a:lnTo>
                  <a:pt x="236108" y="215886"/>
                </a:lnTo>
                <a:lnTo>
                  <a:pt x="267589" y="276098"/>
                </a:lnTo>
                <a:lnTo>
                  <a:pt x="272752" y="286644"/>
                </a:lnTo>
                <a:lnTo>
                  <a:pt x="299212" y="319532"/>
                </a:lnTo>
                <a:lnTo>
                  <a:pt x="311404" y="323341"/>
                </a:lnTo>
                <a:lnTo>
                  <a:pt x="313944" y="322961"/>
                </a:lnTo>
                <a:lnTo>
                  <a:pt x="344106" y="290909"/>
                </a:lnTo>
                <a:lnTo>
                  <a:pt x="350393" y="275336"/>
                </a:lnTo>
                <a:lnTo>
                  <a:pt x="45364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2165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145" y="0"/>
                </a:moveTo>
                <a:lnTo>
                  <a:pt x="210312" y="0"/>
                </a:lnTo>
                <a:lnTo>
                  <a:pt x="292100" y="277622"/>
                </a:lnTo>
                <a:lnTo>
                  <a:pt x="294743" y="286214"/>
                </a:lnTo>
                <a:lnTo>
                  <a:pt x="314960" y="319786"/>
                </a:lnTo>
                <a:lnTo>
                  <a:pt x="327533" y="323723"/>
                </a:lnTo>
                <a:lnTo>
                  <a:pt x="327533" y="340106"/>
                </a:lnTo>
                <a:lnTo>
                  <a:pt x="190754" y="340106"/>
                </a:lnTo>
                <a:lnTo>
                  <a:pt x="190754" y="323723"/>
                </a:lnTo>
                <a:lnTo>
                  <a:pt x="199389" y="322707"/>
                </a:lnTo>
                <a:lnTo>
                  <a:pt x="205739" y="320294"/>
                </a:lnTo>
                <a:lnTo>
                  <a:pt x="209804" y="316484"/>
                </a:lnTo>
                <a:lnTo>
                  <a:pt x="213995" y="312674"/>
                </a:lnTo>
                <a:lnTo>
                  <a:pt x="216026" y="307339"/>
                </a:lnTo>
                <a:lnTo>
                  <a:pt x="216026" y="300354"/>
                </a:lnTo>
                <a:lnTo>
                  <a:pt x="216026" y="295275"/>
                </a:lnTo>
                <a:lnTo>
                  <a:pt x="215519" y="289560"/>
                </a:lnTo>
                <a:lnTo>
                  <a:pt x="214249" y="283337"/>
                </a:lnTo>
                <a:lnTo>
                  <a:pt x="213106" y="276987"/>
                </a:lnTo>
                <a:lnTo>
                  <a:pt x="211200" y="269113"/>
                </a:lnTo>
                <a:lnTo>
                  <a:pt x="208661" y="259461"/>
                </a:lnTo>
                <a:lnTo>
                  <a:pt x="201930" y="235203"/>
                </a:lnTo>
                <a:lnTo>
                  <a:pt x="96138" y="235203"/>
                </a:lnTo>
                <a:lnTo>
                  <a:pt x="83693" y="271779"/>
                </a:lnTo>
                <a:lnTo>
                  <a:pt x="80010" y="290702"/>
                </a:lnTo>
                <a:lnTo>
                  <a:pt x="80010" y="297688"/>
                </a:lnTo>
                <a:lnTo>
                  <a:pt x="81627" y="308399"/>
                </a:lnTo>
                <a:lnTo>
                  <a:pt x="86471" y="316325"/>
                </a:lnTo>
                <a:lnTo>
                  <a:pt x="94529" y="321440"/>
                </a:lnTo>
                <a:lnTo>
                  <a:pt x="105791" y="323723"/>
                </a:lnTo>
                <a:lnTo>
                  <a:pt x="105791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096" y="323088"/>
                </a:lnTo>
                <a:lnTo>
                  <a:pt x="11430" y="320928"/>
                </a:lnTo>
                <a:lnTo>
                  <a:pt x="16001" y="317246"/>
                </a:lnTo>
                <a:lnTo>
                  <a:pt x="20700" y="313563"/>
                </a:lnTo>
                <a:lnTo>
                  <a:pt x="24892" y="308610"/>
                </a:lnTo>
                <a:lnTo>
                  <a:pt x="40894" y="275336"/>
                </a:lnTo>
                <a:lnTo>
                  <a:pt x="14414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66758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6"/>
                </a:lnTo>
                <a:lnTo>
                  <a:pt x="218313" y="10668"/>
                </a:lnTo>
                <a:lnTo>
                  <a:pt x="218313" y="82550"/>
                </a:lnTo>
                <a:lnTo>
                  <a:pt x="184404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59" y="29265"/>
                </a:lnTo>
                <a:lnTo>
                  <a:pt x="83820" y="48641"/>
                </a:lnTo>
                <a:lnTo>
                  <a:pt x="79501" y="55245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4" y="112783"/>
                </a:lnTo>
                <a:lnTo>
                  <a:pt x="128014" y="134483"/>
                </a:lnTo>
                <a:lnTo>
                  <a:pt x="139826" y="140716"/>
                </a:lnTo>
                <a:lnTo>
                  <a:pt x="154237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40" y="346202"/>
                </a:lnTo>
                <a:lnTo>
                  <a:pt x="91350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98" y="316809"/>
                </a:lnTo>
                <a:lnTo>
                  <a:pt x="142113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83422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1" y="0"/>
                </a:moveTo>
                <a:lnTo>
                  <a:pt x="201929" y="2667"/>
                </a:lnTo>
                <a:lnTo>
                  <a:pt x="244348" y="11684"/>
                </a:lnTo>
                <a:lnTo>
                  <a:pt x="244348" y="83438"/>
                </a:lnTo>
                <a:lnTo>
                  <a:pt x="210693" y="83438"/>
                </a:lnTo>
                <a:lnTo>
                  <a:pt x="207236" y="70365"/>
                </a:lnTo>
                <a:lnTo>
                  <a:pt x="202946" y="59150"/>
                </a:lnTo>
                <a:lnTo>
                  <a:pt x="168017" y="29789"/>
                </a:lnTo>
                <a:lnTo>
                  <a:pt x="158114" y="28956"/>
                </a:lnTo>
                <a:lnTo>
                  <a:pt x="139759" y="31311"/>
                </a:lnTo>
                <a:lnTo>
                  <a:pt x="98932" y="66548"/>
                </a:lnTo>
                <a:lnTo>
                  <a:pt x="83851" y="113141"/>
                </a:lnTo>
                <a:lnTo>
                  <a:pt x="78867" y="177927"/>
                </a:lnTo>
                <a:lnTo>
                  <a:pt x="80010" y="210143"/>
                </a:lnTo>
                <a:lnTo>
                  <a:pt x="89153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7" y="316739"/>
                </a:lnTo>
                <a:lnTo>
                  <a:pt x="194933" y="298577"/>
                </a:lnTo>
                <a:lnTo>
                  <a:pt x="210438" y="258699"/>
                </a:lnTo>
                <a:lnTo>
                  <a:pt x="244348" y="258699"/>
                </a:lnTo>
                <a:lnTo>
                  <a:pt x="244348" y="333756"/>
                </a:lnTo>
                <a:lnTo>
                  <a:pt x="231014" y="336778"/>
                </a:lnTo>
                <a:lnTo>
                  <a:pt x="183205" y="344487"/>
                </a:lnTo>
                <a:lnTo>
                  <a:pt x="147700" y="346202"/>
                </a:lnTo>
                <a:lnTo>
                  <a:pt x="123152" y="345035"/>
                </a:lnTo>
                <a:lnTo>
                  <a:pt x="81103" y="335700"/>
                </a:lnTo>
                <a:lnTo>
                  <a:pt x="35274" y="304276"/>
                </a:lnTo>
                <a:lnTo>
                  <a:pt x="15494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3" y="150403"/>
                </a:lnTo>
                <a:lnTo>
                  <a:pt x="10286" y="103643"/>
                </a:lnTo>
                <a:lnTo>
                  <a:pt x="28430" y="64166"/>
                </a:lnTo>
                <a:lnTo>
                  <a:pt x="55239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21295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59" y="29265"/>
                </a:lnTo>
                <a:lnTo>
                  <a:pt x="83819" y="48641"/>
                </a:lnTo>
                <a:lnTo>
                  <a:pt x="79501" y="55245"/>
                </a:lnTo>
                <a:lnTo>
                  <a:pt x="77342" y="63119"/>
                </a:lnTo>
                <a:lnTo>
                  <a:pt x="77342" y="72390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6" y="140716"/>
                </a:lnTo>
                <a:lnTo>
                  <a:pt x="154237" y="148595"/>
                </a:lnTo>
                <a:lnTo>
                  <a:pt x="187705" y="171831"/>
                </a:lnTo>
                <a:lnTo>
                  <a:pt x="213486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39" y="346202"/>
                </a:lnTo>
                <a:lnTo>
                  <a:pt x="91350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98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5627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29" y="2667"/>
                </a:lnTo>
                <a:lnTo>
                  <a:pt x="244348" y="11684"/>
                </a:lnTo>
                <a:lnTo>
                  <a:pt x="244348" y="83438"/>
                </a:lnTo>
                <a:lnTo>
                  <a:pt x="210693" y="83438"/>
                </a:lnTo>
                <a:lnTo>
                  <a:pt x="207236" y="70365"/>
                </a:lnTo>
                <a:lnTo>
                  <a:pt x="202946" y="59150"/>
                </a:lnTo>
                <a:lnTo>
                  <a:pt x="168017" y="29789"/>
                </a:lnTo>
                <a:lnTo>
                  <a:pt x="158114" y="28956"/>
                </a:lnTo>
                <a:lnTo>
                  <a:pt x="139759" y="31311"/>
                </a:lnTo>
                <a:lnTo>
                  <a:pt x="98933" y="66548"/>
                </a:lnTo>
                <a:lnTo>
                  <a:pt x="83851" y="113141"/>
                </a:lnTo>
                <a:lnTo>
                  <a:pt x="78866" y="177927"/>
                </a:lnTo>
                <a:lnTo>
                  <a:pt x="80009" y="210143"/>
                </a:lnTo>
                <a:lnTo>
                  <a:pt x="89153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7" y="316739"/>
                </a:lnTo>
                <a:lnTo>
                  <a:pt x="194933" y="298577"/>
                </a:lnTo>
                <a:lnTo>
                  <a:pt x="210438" y="258699"/>
                </a:lnTo>
                <a:lnTo>
                  <a:pt x="244348" y="258699"/>
                </a:lnTo>
                <a:lnTo>
                  <a:pt x="244348" y="333756"/>
                </a:lnTo>
                <a:lnTo>
                  <a:pt x="231014" y="336778"/>
                </a:lnTo>
                <a:lnTo>
                  <a:pt x="183205" y="344487"/>
                </a:lnTo>
                <a:lnTo>
                  <a:pt x="147700" y="346202"/>
                </a:lnTo>
                <a:lnTo>
                  <a:pt x="123152" y="345035"/>
                </a:lnTo>
                <a:lnTo>
                  <a:pt x="81103" y="335700"/>
                </a:lnTo>
                <a:lnTo>
                  <a:pt x="35274" y="304276"/>
                </a:lnTo>
                <a:lnTo>
                  <a:pt x="15494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2" y="150403"/>
                </a:lnTo>
                <a:lnTo>
                  <a:pt x="10286" y="103643"/>
                </a:lnTo>
                <a:lnTo>
                  <a:pt x="28430" y="64166"/>
                </a:lnTo>
                <a:lnTo>
                  <a:pt x="55239" y="33496"/>
                </a:lnTo>
                <a:lnTo>
                  <a:pt x="90475" y="12162"/>
                </a:lnTo>
                <a:lnTo>
                  <a:pt x="132853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62755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1" y="0"/>
                </a:moveTo>
                <a:lnTo>
                  <a:pt x="201930" y="2667"/>
                </a:lnTo>
                <a:lnTo>
                  <a:pt x="244347" y="11684"/>
                </a:lnTo>
                <a:lnTo>
                  <a:pt x="244347" y="83438"/>
                </a:lnTo>
                <a:lnTo>
                  <a:pt x="210693" y="83438"/>
                </a:lnTo>
                <a:lnTo>
                  <a:pt x="207236" y="70365"/>
                </a:lnTo>
                <a:lnTo>
                  <a:pt x="202946" y="59150"/>
                </a:lnTo>
                <a:lnTo>
                  <a:pt x="168017" y="29789"/>
                </a:lnTo>
                <a:lnTo>
                  <a:pt x="158115" y="28956"/>
                </a:lnTo>
                <a:lnTo>
                  <a:pt x="139759" y="31311"/>
                </a:lnTo>
                <a:lnTo>
                  <a:pt x="98932" y="66548"/>
                </a:lnTo>
                <a:lnTo>
                  <a:pt x="83851" y="113141"/>
                </a:lnTo>
                <a:lnTo>
                  <a:pt x="78867" y="177927"/>
                </a:lnTo>
                <a:lnTo>
                  <a:pt x="80009" y="210143"/>
                </a:lnTo>
                <a:lnTo>
                  <a:pt x="89153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7" y="316739"/>
                </a:lnTo>
                <a:lnTo>
                  <a:pt x="194933" y="298577"/>
                </a:lnTo>
                <a:lnTo>
                  <a:pt x="210438" y="258699"/>
                </a:lnTo>
                <a:lnTo>
                  <a:pt x="244347" y="258699"/>
                </a:lnTo>
                <a:lnTo>
                  <a:pt x="244347" y="333756"/>
                </a:lnTo>
                <a:lnTo>
                  <a:pt x="231014" y="336778"/>
                </a:lnTo>
                <a:lnTo>
                  <a:pt x="183205" y="344487"/>
                </a:lnTo>
                <a:lnTo>
                  <a:pt x="147700" y="346202"/>
                </a:lnTo>
                <a:lnTo>
                  <a:pt x="123152" y="345035"/>
                </a:lnTo>
                <a:lnTo>
                  <a:pt x="81103" y="335700"/>
                </a:lnTo>
                <a:lnTo>
                  <a:pt x="35274" y="304276"/>
                </a:lnTo>
                <a:lnTo>
                  <a:pt x="15493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3" y="150403"/>
                </a:lnTo>
                <a:lnTo>
                  <a:pt x="10286" y="103643"/>
                </a:lnTo>
                <a:lnTo>
                  <a:pt x="28430" y="64166"/>
                </a:lnTo>
                <a:lnTo>
                  <a:pt x="55239" y="33496"/>
                </a:lnTo>
                <a:lnTo>
                  <a:pt x="90475" y="12162"/>
                </a:lnTo>
                <a:lnTo>
                  <a:pt x="132853" y="1355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22317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1"/>
                </a:lnTo>
                <a:lnTo>
                  <a:pt x="258190" y="83438"/>
                </a:lnTo>
                <a:lnTo>
                  <a:pt x="224281" y="83438"/>
                </a:lnTo>
                <a:lnTo>
                  <a:pt x="221329" y="73652"/>
                </a:lnTo>
                <a:lnTo>
                  <a:pt x="218185" y="65055"/>
                </a:lnTo>
                <a:lnTo>
                  <a:pt x="192405" y="34544"/>
                </a:lnTo>
                <a:lnTo>
                  <a:pt x="162813" y="28956"/>
                </a:lnTo>
                <a:lnTo>
                  <a:pt x="150903" y="29904"/>
                </a:lnTo>
                <a:lnTo>
                  <a:pt x="110577" y="52566"/>
                </a:lnTo>
                <a:lnTo>
                  <a:pt x="89788" y="91821"/>
                </a:lnTo>
                <a:lnTo>
                  <a:pt x="79537" y="150828"/>
                </a:lnTo>
                <a:lnTo>
                  <a:pt x="78867" y="174879"/>
                </a:lnTo>
                <a:lnTo>
                  <a:pt x="79319" y="195861"/>
                </a:lnTo>
                <a:lnTo>
                  <a:pt x="86106" y="250190"/>
                </a:lnTo>
                <a:lnTo>
                  <a:pt x="101429" y="289927"/>
                </a:lnTo>
                <a:lnTo>
                  <a:pt x="134943" y="316023"/>
                </a:lnTo>
                <a:lnTo>
                  <a:pt x="145542" y="317119"/>
                </a:lnTo>
                <a:lnTo>
                  <a:pt x="155705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275" y="207899"/>
                </a:lnTo>
                <a:lnTo>
                  <a:pt x="161289" y="202184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7" y="204724"/>
                </a:lnTo>
                <a:lnTo>
                  <a:pt x="274319" y="207518"/>
                </a:lnTo>
                <a:lnTo>
                  <a:pt x="271399" y="210566"/>
                </a:lnTo>
                <a:lnTo>
                  <a:pt x="268350" y="213741"/>
                </a:lnTo>
                <a:lnTo>
                  <a:pt x="266319" y="217932"/>
                </a:lnTo>
                <a:lnTo>
                  <a:pt x="265302" y="223138"/>
                </a:lnTo>
                <a:lnTo>
                  <a:pt x="264159" y="228346"/>
                </a:lnTo>
                <a:lnTo>
                  <a:pt x="263651" y="235585"/>
                </a:lnTo>
                <a:lnTo>
                  <a:pt x="263651" y="245110"/>
                </a:lnTo>
                <a:lnTo>
                  <a:pt x="263651" y="338455"/>
                </a:lnTo>
                <a:lnTo>
                  <a:pt x="227964" y="345948"/>
                </a:lnTo>
                <a:lnTo>
                  <a:pt x="211200" y="328041"/>
                </a:lnTo>
                <a:lnTo>
                  <a:pt x="195891" y="335968"/>
                </a:lnTo>
                <a:lnTo>
                  <a:pt x="179498" y="341645"/>
                </a:lnTo>
                <a:lnTo>
                  <a:pt x="162034" y="345060"/>
                </a:lnTo>
                <a:lnTo>
                  <a:pt x="143509" y="346202"/>
                </a:lnTo>
                <a:lnTo>
                  <a:pt x="109622" y="343558"/>
                </a:lnTo>
                <a:lnTo>
                  <a:pt x="55659" y="322413"/>
                </a:lnTo>
                <a:lnTo>
                  <a:pt x="20038" y="280050"/>
                </a:lnTo>
                <a:lnTo>
                  <a:pt x="2234" y="216042"/>
                </a:lnTo>
                <a:lnTo>
                  <a:pt x="0" y="175895"/>
                </a:lnTo>
                <a:lnTo>
                  <a:pt x="787" y="154064"/>
                </a:lnTo>
                <a:lnTo>
                  <a:pt x="7125" y="114405"/>
                </a:lnTo>
                <a:lnTo>
                  <a:pt x="27749" y="65595"/>
                </a:lnTo>
                <a:lnTo>
                  <a:pt x="59328" y="30995"/>
                </a:lnTo>
                <a:lnTo>
                  <a:pt x="98298" y="9779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059941" y="1620977"/>
            <a:ext cx="7312025" cy="449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dirty="0">
                <a:latin typeface="Cambria"/>
                <a:cs typeface="Cambria"/>
              </a:rPr>
              <a:t>These </a:t>
            </a:r>
            <a:r>
              <a:rPr sz="3600" spc="-25" dirty="0">
                <a:latin typeface="Cambria"/>
                <a:cs typeface="Cambria"/>
              </a:rPr>
              <a:t>are </a:t>
            </a:r>
            <a:r>
              <a:rPr sz="3600" dirty="0">
                <a:latin typeface="Cambria"/>
                <a:cs typeface="Cambria"/>
              </a:rPr>
              <a:t>the </a:t>
            </a:r>
            <a:r>
              <a:rPr sz="3600" spc="-5" dirty="0">
                <a:latin typeface="Cambria"/>
                <a:cs typeface="Cambria"/>
              </a:rPr>
              <a:t>cluster of signs and  </a:t>
            </a:r>
            <a:r>
              <a:rPr sz="3600" spc="-10" dirty="0">
                <a:latin typeface="Cambria"/>
                <a:cs typeface="Cambria"/>
              </a:rPr>
              <a:t>symptoms </a:t>
            </a:r>
            <a:r>
              <a:rPr sz="3600" spc="-5" dirty="0">
                <a:latin typeface="Cambria"/>
                <a:cs typeface="Cambria"/>
              </a:rPr>
              <a:t>that indicate the  </a:t>
            </a:r>
            <a:r>
              <a:rPr sz="3600" spc="-10" dirty="0">
                <a:latin typeface="Cambria"/>
                <a:cs typeface="Cambria"/>
              </a:rPr>
              <a:t>presence </a:t>
            </a:r>
            <a:r>
              <a:rPr sz="3600" spc="-5" dirty="0">
                <a:latin typeface="Cambria"/>
                <a:cs typeface="Cambria"/>
              </a:rPr>
              <a:t>of particular diagnostic  label</a:t>
            </a:r>
            <a:endParaRPr sz="3600">
              <a:latin typeface="Cambria"/>
              <a:cs typeface="Cambria"/>
            </a:endParaRPr>
          </a:p>
          <a:p>
            <a:pPr marL="286385" marR="5080" indent="-274320" algn="just"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dirty="0">
                <a:latin typeface="Cambria"/>
                <a:cs typeface="Cambria"/>
              </a:rPr>
              <a:t>Eg: </a:t>
            </a:r>
            <a:r>
              <a:rPr sz="3600" spc="-15" dirty="0">
                <a:latin typeface="Cambria"/>
                <a:cs typeface="Cambria"/>
              </a:rPr>
              <a:t>Impaired </a:t>
            </a:r>
            <a:r>
              <a:rPr sz="3600" spc="-10" dirty="0">
                <a:latin typeface="Cambria"/>
                <a:cs typeface="Cambria"/>
              </a:rPr>
              <a:t>response </a:t>
            </a:r>
            <a:r>
              <a:rPr sz="3600" spc="-20" dirty="0">
                <a:latin typeface="Cambria"/>
                <a:cs typeface="Cambria"/>
              </a:rPr>
              <a:t>to </a:t>
            </a:r>
            <a:r>
              <a:rPr sz="3600" spc="-50" dirty="0">
                <a:latin typeface="Cambria"/>
                <a:cs typeface="Cambria"/>
              </a:rPr>
              <a:t>activity,  </a:t>
            </a:r>
            <a:r>
              <a:rPr sz="3600" spc="-15" dirty="0">
                <a:latin typeface="Cambria"/>
                <a:cs typeface="Cambria"/>
              </a:rPr>
              <a:t>weak,</a:t>
            </a:r>
            <a:r>
              <a:rPr sz="3600" spc="760" dirty="0">
                <a:latin typeface="Cambria"/>
                <a:cs typeface="Cambria"/>
              </a:rPr>
              <a:t> </a:t>
            </a:r>
            <a:r>
              <a:rPr sz="3600" spc="-25" dirty="0">
                <a:latin typeface="Cambria"/>
                <a:cs typeface="Cambria"/>
              </a:rPr>
              <a:t>thready </a:t>
            </a:r>
            <a:r>
              <a:rPr sz="3600" spc="-5" dirty="0">
                <a:latin typeface="Cambria"/>
                <a:cs typeface="Cambria"/>
              </a:rPr>
              <a:t>pulse, </a:t>
            </a:r>
            <a:r>
              <a:rPr sz="3600" spc="-20" dirty="0">
                <a:latin typeface="Cambria"/>
                <a:cs typeface="Cambria"/>
              </a:rPr>
              <a:t>tachycardia,  </a:t>
            </a:r>
            <a:r>
              <a:rPr sz="3600" spc="-10" dirty="0">
                <a:latin typeface="Cambria"/>
                <a:cs typeface="Cambria"/>
              </a:rPr>
              <a:t>irregular </a:t>
            </a:r>
            <a:r>
              <a:rPr sz="3600" spc="-5" dirty="0">
                <a:latin typeface="Cambria"/>
                <a:cs typeface="Cambria"/>
              </a:rPr>
              <a:t>pulse and shallow  </a:t>
            </a:r>
            <a:r>
              <a:rPr sz="3600" spc="-15" dirty="0">
                <a:latin typeface="Cambria"/>
                <a:cs typeface="Cambria"/>
              </a:rPr>
              <a:t>respiration</a:t>
            </a:r>
            <a:endParaRPr sz="3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34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0995" y="648182"/>
            <a:ext cx="6220585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222" y="304292"/>
            <a:ext cx="6202514" cy="346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3321" y="480822"/>
            <a:ext cx="113664" cy="141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3691" y="3731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7396" y="3731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1408" y="3731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3322" y="332614"/>
            <a:ext cx="109727" cy="128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0542" y="332614"/>
            <a:ext cx="98552" cy="149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26504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49748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3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69453" y="308230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4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3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5"/>
                </a:lnTo>
                <a:lnTo>
                  <a:pt x="103377" y="28955"/>
                </a:lnTo>
                <a:lnTo>
                  <a:pt x="103377" y="147955"/>
                </a:lnTo>
                <a:lnTo>
                  <a:pt x="136017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3" y="112268"/>
                </a:lnTo>
                <a:lnTo>
                  <a:pt x="199263" y="212851"/>
                </a:lnTo>
                <a:lnTo>
                  <a:pt x="171323" y="212851"/>
                </a:lnTo>
                <a:lnTo>
                  <a:pt x="168909" y="203326"/>
                </a:lnTo>
                <a:lnTo>
                  <a:pt x="166370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79" y="182372"/>
                </a:lnTo>
                <a:lnTo>
                  <a:pt x="153543" y="180212"/>
                </a:lnTo>
                <a:lnTo>
                  <a:pt x="149605" y="178054"/>
                </a:lnTo>
                <a:lnTo>
                  <a:pt x="143891" y="176911"/>
                </a:lnTo>
                <a:lnTo>
                  <a:pt x="136017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3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4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8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03692" y="308230"/>
            <a:ext cx="318770" cy="338455"/>
          </a:xfrm>
          <a:custGeom>
            <a:avLst/>
            <a:gdLst/>
            <a:ahLst/>
            <a:cxnLst/>
            <a:rect l="l" t="t" r="r" b="b"/>
            <a:pathLst>
              <a:path w="318770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1411" y="18796"/>
                </a:lnTo>
                <a:lnTo>
                  <a:pt x="115442" y="21590"/>
                </a:lnTo>
                <a:lnTo>
                  <a:pt x="103377" y="62737"/>
                </a:lnTo>
                <a:lnTo>
                  <a:pt x="103377" y="145415"/>
                </a:lnTo>
                <a:lnTo>
                  <a:pt x="215391" y="145415"/>
                </a:lnTo>
                <a:lnTo>
                  <a:pt x="215391" y="62737"/>
                </a:lnTo>
                <a:lnTo>
                  <a:pt x="207263" y="24638"/>
                </a:lnTo>
                <a:lnTo>
                  <a:pt x="204088" y="21590"/>
                </a:lnTo>
                <a:lnTo>
                  <a:pt x="197992" y="18796"/>
                </a:lnTo>
                <a:lnTo>
                  <a:pt x="189102" y="16382"/>
                </a:lnTo>
                <a:lnTo>
                  <a:pt x="189102" y="0"/>
                </a:lnTo>
                <a:lnTo>
                  <a:pt x="318515" y="0"/>
                </a:lnTo>
                <a:lnTo>
                  <a:pt x="318515" y="16382"/>
                </a:lnTo>
                <a:lnTo>
                  <a:pt x="311150" y="18415"/>
                </a:lnTo>
                <a:lnTo>
                  <a:pt x="305942" y="20447"/>
                </a:lnTo>
                <a:lnTo>
                  <a:pt x="302640" y="22732"/>
                </a:lnTo>
                <a:lnTo>
                  <a:pt x="299338" y="24892"/>
                </a:lnTo>
                <a:lnTo>
                  <a:pt x="296925" y="27813"/>
                </a:lnTo>
                <a:lnTo>
                  <a:pt x="295528" y="31242"/>
                </a:lnTo>
                <a:lnTo>
                  <a:pt x="294131" y="34671"/>
                </a:lnTo>
                <a:lnTo>
                  <a:pt x="293242" y="38607"/>
                </a:lnTo>
                <a:lnTo>
                  <a:pt x="292861" y="42925"/>
                </a:lnTo>
                <a:lnTo>
                  <a:pt x="292353" y="47244"/>
                </a:lnTo>
                <a:lnTo>
                  <a:pt x="292226" y="53848"/>
                </a:lnTo>
                <a:lnTo>
                  <a:pt x="292226" y="62737"/>
                </a:lnTo>
                <a:lnTo>
                  <a:pt x="292226" y="276098"/>
                </a:lnTo>
                <a:lnTo>
                  <a:pt x="292322" y="284882"/>
                </a:lnTo>
                <a:lnTo>
                  <a:pt x="300354" y="313944"/>
                </a:lnTo>
                <a:lnTo>
                  <a:pt x="303656" y="317119"/>
                </a:lnTo>
                <a:lnTo>
                  <a:pt x="309752" y="319786"/>
                </a:lnTo>
                <a:lnTo>
                  <a:pt x="318515" y="321945"/>
                </a:lnTo>
                <a:lnTo>
                  <a:pt x="318515" y="338328"/>
                </a:lnTo>
                <a:lnTo>
                  <a:pt x="189102" y="338328"/>
                </a:lnTo>
                <a:lnTo>
                  <a:pt x="189102" y="321945"/>
                </a:lnTo>
                <a:lnTo>
                  <a:pt x="198627" y="319405"/>
                </a:lnTo>
                <a:lnTo>
                  <a:pt x="204850" y="316992"/>
                </a:lnTo>
                <a:lnTo>
                  <a:pt x="207644" y="314451"/>
                </a:lnTo>
                <a:lnTo>
                  <a:pt x="210565" y="312038"/>
                </a:lnTo>
                <a:lnTo>
                  <a:pt x="212471" y="308483"/>
                </a:lnTo>
                <a:lnTo>
                  <a:pt x="215391" y="276098"/>
                </a:lnTo>
                <a:lnTo>
                  <a:pt x="215391" y="176657"/>
                </a:lnTo>
                <a:lnTo>
                  <a:pt x="103377" y="176657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0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71714" y="308230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5" y="36956"/>
                </a:lnTo>
                <a:lnTo>
                  <a:pt x="232029" y="34925"/>
                </a:lnTo>
                <a:lnTo>
                  <a:pt x="229235" y="33527"/>
                </a:lnTo>
                <a:lnTo>
                  <a:pt x="226313" y="32003"/>
                </a:lnTo>
                <a:lnTo>
                  <a:pt x="222885" y="30861"/>
                </a:lnTo>
                <a:lnTo>
                  <a:pt x="218693" y="30099"/>
                </a:lnTo>
                <a:lnTo>
                  <a:pt x="214503" y="29337"/>
                </a:lnTo>
                <a:lnTo>
                  <a:pt x="208914" y="28955"/>
                </a:lnTo>
                <a:lnTo>
                  <a:pt x="202184" y="28955"/>
                </a:lnTo>
                <a:lnTo>
                  <a:pt x="184277" y="28955"/>
                </a:lnTo>
                <a:lnTo>
                  <a:pt x="184277" y="276098"/>
                </a:lnTo>
                <a:lnTo>
                  <a:pt x="184277" y="284861"/>
                </a:lnTo>
                <a:lnTo>
                  <a:pt x="184531" y="291465"/>
                </a:lnTo>
                <a:lnTo>
                  <a:pt x="185038" y="296037"/>
                </a:lnTo>
                <a:lnTo>
                  <a:pt x="185546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3" y="309880"/>
                </a:lnTo>
                <a:lnTo>
                  <a:pt x="190754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197231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6" y="321945"/>
                </a:lnTo>
                <a:lnTo>
                  <a:pt x="214376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5" y="320801"/>
                </a:lnTo>
                <a:lnTo>
                  <a:pt x="89915" y="319278"/>
                </a:lnTo>
                <a:lnTo>
                  <a:pt x="93980" y="317373"/>
                </a:lnTo>
                <a:lnTo>
                  <a:pt x="98044" y="315468"/>
                </a:lnTo>
                <a:lnTo>
                  <a:pt x="101091" y="312800"/>
                </a:lnTo>
                <a:lnTo>
                  <a:pt x="102997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4" y="290703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5"/>
                </a:lnTo>
                <a:lnTo>
                  <a:pt x="87502" y="28955"/>
                </a:lnTo>
                <a:lnTo>
                  <a:pt x="77470" y="28955"/>
                </a:lnTo>
                <a:lnTo>
                  <a:pt x="69976" y="30225"/>
                </a:lnTo>
                <a:lnTo>
                  <a:pt x="64643" y="32512"/>
                </a:lnTo>
                <a:lnTo>
                  <a:pt x="59309" y="34798"/>
                </a:lnTo>
                <a:lnTo>
                  <a:pt x="54737" y="38480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4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34326" y="308230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6"/>
                </a:lnTo>
                <a:lnTo>
                  <a:pt x="232028" y="34925"/>
                </a:lnTo>
                <a:lnTo>
                  <a:pt x="229235" y="33527"/>
                </a:lnTo>
                <a:lnTo>
                  <a:pt x="226313" y="32003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2" y="29337"/>
                </a:lnTo>
                <a:lnTo>
                  <a:pt x="208914" y="28955"/>
                </a:lnTo>
                <a:lnTo>
                  <a:pt x="202184" y="28955"/>
                </a:lnTo>
                <a:lnTo>
                  <a:pt x="184276" y="28955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1" y="291465"/>
                </a:lnTo>
                <a:lnTo>
                  <a:pt x="185038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4" y="320801"/>
                </a:lnTo>
                <a:lnTo>
                  <a:pt x="89915" y="319278"/>
                </a:lnTo>
                <a:lnTo>
                  <a:pt x="93979" y="317373"/>
                </a:lnTo>
                <a:lnTo>
                  <a:pt x="98044" y="315468"/>
                </a:lnTo>
                <a:lnTo>
                  <a:pt x="101091" y="312800"/>
                </a:lnTo>
                <a:lnTo>
                  <a:pt x="102997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4" y="290703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5"/>
                </a:lnTo>
                <a:lnTo>
                  <a:pt x="87502" y="28955"/>
                </a:lnTo>
                <a:lnTo>
                  <a:pt x="77470" y="28955"/>
                </a:lnTo>
                <a:lnTo>
                  <a:pt x="69976" y="30225"/>
                </a:lnTo>
                <a:lnTo>
                  <a:pt x="64643" y="32512"/>
                </a:lnTo>
                <a:lnTo>
                  <a:pt x="59309" y="34798"/>
                </a:lnTo>
                <a:lnTo>
                  <a:pt x="54737" y="38480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4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93839" y="308230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70" h="34226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8" y="36575"/>
                </a:lnTo>
                <a:lnTo>
                  <a:pt x="104394" y="41401"/>
                </a:lnTo>
                <a:lnTo>
                  <a:pt x="103759" y="4622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26060"/>
                </a:lnTo>
                <a:lnTo>
                  <a:pt x="107291" y="269482"/>
                </a:lnTo>
                <a:lnTo>
                  <a:pt x="127597" y="303629"/>
                </a:lnTo>
                <a:lnTo>
                  <a:pt x="163068" y="313182"/>
                </a:lnTo>
                <a:lnTo>
                  <a:pt x="174926" y="312558"/>
                </a:lnTo>
                <a:lnTo>
                  <a:pt x="211343" y="290909"/>
                </a:lnTo>
                <a:lnTo>
                  <a:pt x="222011" y="251999"/>
                </a:lnTo>
                <a:lnTo>
                  <a:pt x="223265" y="220345"/>
                </a:lnTo>
                <a:lnTo>
                  <a:pt x="223265" y="62230"/>
                </a:lnTo>
                <a:lnTo>
                  <a:pt x="215391" y="24511"/>
                </a:lnTo>
                <a:lnTo>
                  <a:pt x="196976" y="16382"/>
                </a:lnTo>
                <a:lnTo>
                  <a:pt x="196976" y="0"/>
                </a:lnTo>
                <a:lnTo>
                  <a:pt x="306070" y="0"/>
                </a:lnTo>
                <a:lnTo>
                  <a:pt x="306070" y="16382"/>
                </a:lnTo>
                <a:lnTo>
                  <a:pt x="300100" y="18034"/>
                </a:lnTo>
                <a:lnTo>
                  <a:pt x="295401" y="19812"/>
                </a:lnTo>
                <a:lnTo>
                  <a:pt x="291973" y="21717"/>
                </a:lnTo>
                <a:lnTo>
                  <a:pt x="288416" y="23622"/>
                </a:lnTo>
                <a:lnTo>
                  <a:pt x="285876" y="26289"/>
                </a:lnTo>
                <a:lnTo>
                  <a:pt x="283972" y="29591"/>
                </a:lnTo>
                <a:lnTo>
                  <a:pt x="282194" y="33020"/>
                </a:lnTo>
                <a:lnTo>
                  <a:pt x="281050" y="37338"/>
                </a:lnTo>
                <a:lnTo>
                  <a:pt x="280543" y="42545"/>
                </a:lnTo>
                <a:lnTo>
                  <a:pt x="280035" y="47751"/>
                </a:lnTo>
                <a:lnTo>
                  <a:pt x="279781" y="54229"/>
                </a:lnTo>
                <a:lnTo>
                  <a:pt x="279781" y="62230"/>
                </a:lnTo>
                <a:lnTo>
                  <a:pt x="279781" y="217043"/>
                </a:lnTo>
                <a:lnTo>
                  <a:pt x="276994" y="257548"/>
                </a:lnTo>
                <a:lnTo>
                  <a:pt x="264344" y="295820"/>
                </a:lnTo>
                <a:lnTo>
                  <a:pt x="233552" y="326136"/>
                </a:lnTo>
                <a:lnTo>
                  <a:pt x="188827" y="340121"/>
                </a:lnTo>
                <a:lnTo>
                  <a:pt x="155448" y="342265"/>
                </a:lnTo>
                <a:lnTo>
                  <a:pt x="138515" y="341810"/>
                </a:lnTo>
                <a:lnTo>
                  <a:pt x="95885" y="334899"/>
                </a:lnTo>
                <a:lnTo>
                  <a:pt x="56387" y="312928"/>
                </a:lnTo>
                <a:lnTo>
                  <a:pt x="33909" y="277113"/>
                </a:lnTo>
                <a:lnTo>
                  <a:pt x="26997" y="238644"/>
                </a:lnTo>
                <a:lnTo>
                  <a:pt x="26543" y="22275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14515" y="308230"/>
            <a:ext cx="284480" cy="338455"/>
          </a:xfrm>
          <a:custGeom>
            <a:avLst/>
            <a:gdLst/>
            <a:ahLst/>
            <a:cxnLst/>
            <a:rect l="l" t="t" r="r" b="b"/>
            <a:pathLst>
              <a:path w="284479" h="338455">
                <a:moveTo>
                  <a:pt x="0" y="0"/>
                </a:moveTo>
                <a:lnTo>
                  <a:pt x="162306" y="0"/>
                </a:lnTo>
                <a:lnTo>
                  <a:pt x="175569" y="168"/>
                </a:lnTo>
                <a:lnTo>
                  <a:pt x="218955" y="4958"/>
                </a:lnTo>
                <a:lnTo>
                  <a:pt x="255319" y="20145"/>
                </a:lnTo>
                <a:lnTo>
                  <a:pt x="278622" y="55451"/>
                </a:lnTo>
                <a:lnTo>
                  <a:pt x="280797" y="74803"/>
                </a:lnTo>
                <a:lnTo>
                  <a:pt x="276582" y="101066"/>
                </a:lnTo>
                <a:lnTo>
                  <a:pt x="263937" y="123840"/>
                </a:lnTo>
                <a:lnTo>
                  <a:pt x="242863" y="143115"/>
                </a:lnTo>
                <a:lnTo>
                  <a:pt x="213360" y="158876"/>
                </a:lnTo>
                <a:lnTo>
                  <a:pt x="213360" y="161036"/>
                </a:lnTo>
                <a:lnTo>
                  <a:pt x="256151" y="182967"/>
                </a:lnTo>
                <a:lnTo>
                  <a:pt x="279923" y="215439"/>
                </a:lnTo>
                <a:lnTo>
                  <a:pt x="284480" y="242316"/>
                </a:lnTo>
                <a:lnTo>
                  <a:pt x="283958" y="254313"/>
                </a:lnTo>
                <a:lnTo>
                  <a:pt x="271508" y="294235"/>
                </a:lnTo>
                <a:lnTo>
                  <a:pt x="242095" y="321097"/>
                </a:lnTo>
                <a:lnTo>
                  <a:pt x="198784" y="335220"/>
                </a:lnTo>
                <a:lnTo>
                  <a:pt x="152654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21274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2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2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2" y="27813"/>
                </a:lnTo>
                <a:lnTo>
                  <a:pt x="278256" y="30225"/>
                </a:lnTo>
                <a:lnTo>
                  <a:pt x="276860" y="34036"/>
                </a:lnTo>
                <a:lnTo>
                  <a:pt x="275843" y="38989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4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91685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1" y="32766"/>
                </a:lnTo>
                <a:lnTo>
                  <a:pt x="105028" y="36575"/>
                </a:lnTo>
                <a:lnTo>
                  <a:pt x="104393" y="41401"/>
                </a:lnTo>
                <a:lnTo>
                  <a:pt x="103758" y="4622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6" y="292226"/>
                </a:lnTo>
                <a:lnTo>
                  <a:pt x="104139" y="297180"/>
                </a:lnTo>
                <a:lnTo>
                  <a:pt x="110236" y="312293"/>
                </a:lnTo>
                <a:lnTo>
                  <a:pt x="112140" y="314451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24511" y="33274"/>
                </a:lnTo>
                <a:lnTo>
                  <a:pt x="22732" y="29845"/>
                </a:lnTo>
                <a:lnTo>
                  <a:pt x="20954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59705" y="308230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2" y="0"/>
                </a:lnTo>
                <a:lnTo>
                  <a:pt x="291592" y="86995"/>
                </a:lnTo>
                <a:lnTo>
                  <a:pt x="257682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90" y="62230"/>
                </a:lnTo>
                <a:lnTo>
                  <a:pt x="248411" y="56896"/>
                </a:lnTo>
                <a:lnTo>
                  <a:pt x="237108" y="39370"/>
                </a:lnTo>
                <a:lnTo>
                  <a:pt x="234695" y="36956"/>
                </a:lnTo>
                <a:lnTo>
                  <a:pt x="232029" y="34925"/>
                </a:lnTo>
                <a:lnTo>
                  <a:pt x="229234" y="33527"/>
                </a:lnTo>
                <a:lnTo>
                  <a:pt x="226314" y="32003"/>
                </a:lnTo>
                <a:lnTo>
                  <a:pt x="222884" y="30861"/>
                </a:lnTo>
                <a:lnTo>
                  <a:pt x="218694" y="30099"/>
                </a:lnTo>
                <a:lnTo>
                  <a:pt x="214503" y="29337"/>
                </a:lnTo>
                <a:lnTo>
                  <a:pt x="208915" y="28955"/>
                </a:lnTo>
                <a:lnTo>
                  <a:pt x="202183" y="28955"/>
                </a:lnTo>
                <a:lnTo>
                  <a:pt x="184277" y="28955"/>
                </a:lnTo>
                <a:lnTo>
                  <a:pt x="184277" y="276098"/>
                </a:lnTo>
                <a:lnTo>
                  <a:pt x="184277" y="284861"/>
                </a:lnTo>
                <a:lnTo>
                  <a:pt x="184531" y="291465"/>
                </a:lnTo>
                <a:lnTo>
                  <a:pt x="185039" y="296037"/>
                </a:lnTo>
                <a:lnTo>
                  <a:pt x="185546" y="300609"/>
                </a:lnTo>
                <a:lnTo>
                  <a:pt x="186435" y="304292"/>
                </a:lnTo>
                <a:lnTo>
                  <a:pt x="187832" y="307086"/>
                </a:lnTo>
                <a:lnTo>
                  <a:pt x="189103" y="309880"/>
                </a:lnTo>
                <a:lnTo>
                  <a:pt x="190754" y="312166"/>
                </a:lnTo>
                <a:lnTo>
                  <a:pt x="192658" y="313817"/>
                </a:lnTo>
                <a:lnTo>
                  <a:pt x="194564" y="315595"/>
                </a:lnTo>
                <a:lnTo>
                  <a:pt x="197231" y="317119"/>
                </a:lnTo>
                <a:lnTo>
                  <a:pt x="200532" y="318516"/>
                </a:lnTo>
                <a:lnTo>
                  <a:pt x="203961" y="319913"/>
                </a:lnTo>
                <a:lnTo>
                  <a:pt x="208533" y="321056"/>
                </a:lnTo>
                <a:lnTo>
                  <a:pt x="214376" y="321945"/>
                </a:lnTo>
                <a:lnTo>
                  <a:pt x="214376" y="338328"/>
                </a:lnTo>
                <a:lnTo>
                  <a:pt x="77469" y="338328"/>
                </a:lnTo>
                <a:lnTo>
                  <a:pt x="77469" y="321945"/>
                </a:lnTo>
                <a:lnTo>
                  <a:pt x="84455" y="320801"/>
                </a:lnTo>
                <a:lnTo>
                  <a:pt x="89916" y="319278"/>
                </a:lnTo>
                <a:lnTo>
                  <a:pt x="93980" y="317373"/>
                </a:lnTo>
                <a:lnTo>
                  <a:pt x="98043" y="315468"/>
                </a:lnTo>
                <a:lnTo>
                  <a:pt x="101092" y="312800"/>
                </a:lnTo>
                <a:lnTo>
                  <a:pt x="102996" y="309245"/>
                </a:lnTo>
                <a:lnTo>
                  <a:pt x="105029" y="305816"/>
                </a:lnTo>
                <a:lnTo>
                  <a:pt x="106298" y="301371"/>
                </a:lnTo>
                <a:lnTo>
                  <a:pt x="106806" y="296037"/>
                </a:lnTo>
                <a:lnTo>
                  <a:pt x="107315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5"/>
                </a:lnTo>
                <a:lnTo>
                  <a:pt x="87503" y="28955"/>
                </a:lnTo>
                <a:lnTo>
                  <a:pt x="77469" y="28955"/>
                </a:lnTo>
                <a:lnTo>
                  <a:pt x="69977" y="30225"/>
                </a:lnTo>
                <a:lnTo>
                  <a:pt x="64643" y="32512"/>
                </a:lnTo>
                <a:lnTo>
                  <a:pt x="59308" y="34798"/>
                </a:lnTo>
                <a:lnTo>
                  <a:pt x="54736" y="38480"/>
                </a:lnTo>
                <a:lnTo>
                  <a:pt x="50927" y="43434"/>
                </a:lnTo>
                <a:lnTo>
                  <a:pt x="46990" y="48387"/>
                </a:lnTo>
                <a:lnTo>
                  <a:pt x="43688" y="54991"/>
                </a:lnTo>
                <a:lnTo>
                  <a:pt x="40893" y="63373"/>
                </a:lnTo>
                <a:lnTo>
                  <a:pt x="38099" y="71628"/>
                </a:lnTo>
                <a:lnTo>
                  <a:pt x="35686" y="79501"/>
                </a:lnTo>
                <a:lnTo>
                  <a:pt x="33908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41471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2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2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3"/>
                </a:lnTo>
                <a:lnTo>
                  <a:pt x="278256" y="30225"/>
                </a:lnTo>
                <a:lnTo>
                  <a:pt x="276860" y="34036"/>
                </a:lnTo>
                <a:lnTo>
                  <a:pt x="275844" y="38989"/>
                </a:lnTo>
                <a:lnTo>
                  <a:pt x="274828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32633" y="308230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4206" y="18034"/>
                </a:lnTo>
                <a:lnTo>
                  <a:pt x="119506" y="19812"/>
                </a:lnTo>
                <a:lnTo>
                  <a:pt x="115950" y="21717"/>
                </a:lnTo>
                <a:lnTo>
                  <a:pt x="112522" y="23622"/>
                </a:lnTo>
                <a:lnTo>
                  <a:pt x="109855" y="26162"/>
                </a:lnTo>
                <a:lnTo>
                  <a:pt x="107950" y="29464"/>
                </a:lnTo>
                <a:lnTo>
                  <a:pt x="106044" y="32766"/>
                </a:lnTo>
                <a:lnTo>
                  <a:pt x="104775" y="37084"/>
                </a:lnTo>
                <a:lnTo>
                  <a:pt x="104267" y="42291"/>
                </a:lnTo>
                <a:lnTo>
                  <a:pt x="103631" y="47498"/>
                </a:lnTo>
                <a:lnTo>
                  <a:pt x="103378" y="54101"/>
                </a:lnTo>
                <a:lnTo>
                  <a:pt x="103378" y="61975"/>
                </a:lnTo>
                <a:lnTo>
                  <a:pt x="103378" y="308737"/>
                </a:lnTo>
                <a:lnTo>
                  <a:pt x="151384" y="308737"/>
                </a:lnTo>
                <a:lnTo>
                  <a:pt x="161036" y="308737"/>
                </a:lnTo>
                <a:lnTo>
                  <a:pt x="168656" y="307340"/>
                </a:lnTo>
                <a:lnTo>
                  <a:pt x="174498" y="304292"/>
                </a:lnTo>
                <a:lnTo>
                  <a:pt x="180212" y="301371"/>
                </a:lnTo>
                <a:lnTo>
                  <a:pt x="185293" y="296799"/>
                </a:lnTo>
                <a:lnTo>
                  <a:pt x="202572" y="258913"/>
                </a:lnTo>
                <a:lnTo>
                  <a:pt x="207644" y="238125"/>
                </a:lnTo>
                <a:lnTo>
                  <a:pt x="241681" y="238125"/>
                </a:lnTo>
                <a:lnTo>
                  <a:pt x="23621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388"/>
                </a:lnTo>
                <a:lnTo>
                  <a:pt x="14478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1" y="295529"/>
                </a:lnTo>
                <a:lnTo>
                  <a:pt x="26288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21735" y="308230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4018" y="0"/>
                </a:lnTo>
                <a:lnTo>
                  <a:pt x="173398" y="1404"/>
                </a:lnTo>
                <a:lnTo>
                  <a:pt x="220348" y="12644"/>
                </a:lnTo>
                <a:lnTo>
                  <a:pt x="251539" y="35165"/>
                </a:lnTo>
                <a:lnTo>
                  <a:pt x="269113" y="91440"/>
                </a:lnTo>
                <a:lnTo>
                  <a:pt x="268206" y="107372"/>
                </a:lnTo>
                <a:lnTo>
                  <a:pt x="254507" y="148717"/>
                </a:lnTo>
                <a:lnTo>
                  <a:pt x="225218" y="178524"/>
                </a:lnTo>
                <a:lnTo>
                  <a:pt x="180959" y="194865"/>
                </a:lnTo>
                <a:lnTo>
                  <a:pt x="142747" y="197993"/>
                </a:lnTo>
                <a:lnTo>
                  <a:pt x="131292" y="197941"/>
                </a:lnTo>
                <a:lnTo>
                  <a:pt x="120919" y="197770"/>
                </a:lnTo>
                <a:lnTo>
                  <a:pt x="111619" y="197457"/>
                </a:lnTo>
                <a:lnTo>
                  <a:pt x="103377" y="196976"/>
                </a:lnTo>
                <a:lnTo>
                  <a:pt x="103377" y="276351"/>
                </a:lnTo>
                <a:lnTo>
                  <a:pt x="103377" y="287274"/>
                </a:lnTo>
                <a:lnTo>
                  <a:pt x="103758" y="294894"/>
                </a:lnTo>
                <a:lnTo>
                  <a:pt x="104647" y="299466"/>
                </a:lnTo>
                <a:lnTo>
                  <a:pt x="105409" y="304038"/>
                </a:lnTo>
                <a:lnTo>
                  <a:pt x="106806" y="307721"/>
                </a:lnTo>
                <a:lnTo>
                  <a:pt x="108712" y="310388"/>
                </a:lnTo>
                <a:lnTo>
                  <a:pt x="110616" y="313055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89250" y="308230"/>
            <a:ext cx="303530" cy="338455"/>
          </a:xfrm>
          <a:custGeom>
            <a:avLst/>
            <a:gdLst/>
            <a:ahLst/>
            <a:cxnLst/>
            <a:rect l="l" t="t" r="r" b="b"/>
            <a:pathLst>
              <a:path w="303530" h="338455">
                <a:moveTo>
                  <a:pt x="6731" y="0"/>
                </a:moveTo>
                <a:lnTo>
                  <a:pt x="144525" y="0"/>
                </a:lnTo>
                <a:lnTo>
                  <a:pt x="144525" y="16382"/>
                </a:lnTo>
                <a:lnTo>
                  <a:pt x="136652" y="17145"/>
                </a:lnTo>
                <a:lnTo>
                  <a:pt x="131190" y="18923"/>
                </a:lnTo>
                <a:lnTo>
                  <a:pt x="128015" y="21717"/>
                </a:lnTo>
                <a:lnTo>
                  <a:pt x="124713" y="24384"/>
                </a:lnTo>
                <a:lnTo>
                  <a:pt x="123190" y="28575"/>
                </a:lnTo>
                <a:lnTo>
                  <a:pt x="123190" y="34163"/>
                </a:lnTo>
                <a:lnTo>
                  <a:pt x="123190" y="37084"/>
                </a:lnTo>
                <a:lnTo>
                  <a:pt x="123697" y="40259"/>
                </a:lnTo>
                <a:lnTo>
                  <a:pt x="124840" y="43815"/>
                </a:lnTo>
                <a:lnTo>
                  <a:pt x="125984" y="47371"/>
                </a:lnTo>
                <a:lnTo>
                  <a:pt x="127888" y="51562"/>
                </a:lnTo>
                <a:lnTo>
                  <a:pt x="167005" y="118237"/>
                </a:lnTo>
                <a:lnTo>
                  <a:pt x="196977" y="74168"/>
                </a:lnTo>
                <a:lnTo>
                  <a:pt x="213613" y="40894"/>
                </a:lnTo>
                <a:lnTo>
                  <a:pt x="213613" y="34925"/>
                </a:lnTo>
                <a:lnTo>
                  <a:pt x="213613" y="29718"/>
                </a:lnTo>
                <a:lnTo>
                  <a:pt x="211836" y="25400"/>
                </a:lnTo>
                <a:lnTo>
                  <a:pt x="208153" y="22225"/>
                </a:lnTo>
                <a:lnTo>
                  <a:pt x="204469" y="18923"/>
                </a:lnTo>
                <a:lnTo>
                  <a:pt x="199516" y="17018"/>
                </a:lnTo>
                <a:lnTo>
                  <a:pt x="193040" y="16382"/>
                </a:lnTo>
                <a:lnTo>
                  <a:pt x="193040" y="0"/>
                </a:lnTo>
                <a:lnTo>
                  <a:pt x="295401" y="0"/>
                </a:lnTo>
                <a:lnTo>
                  <a:pt x="295401" y="16637"/>
                </a:lnTo>
                <a:lnTo>
                  <a:pt x="290575" y="17906"/>
                </a:lnTo>
                <a:lnTo>
                  <a:pt x="286004" y="20066"/>
                </a:lnTo>
                <a:lnTo>
                  <a:pt x="281686" y="22987"/>
                </a:lnTo>
                <a:lnTo>
                  <a:pt x="277494" y="25780"/>
                </a:lnTo>
                <a:lnTo>
                  <a:pt x="272542" y="30606"/>
                </a:lnTo>
                <a:lnTo>
                  <a:pt x="248521" y="61626"/>
                </a:lnTo>
                <a:lnTo>
                  <a:pt x="239903" y="73913"/>
                </a:lnTo>
                <a:lnTo>
                  <a:pt x="186309" y="150241"/>
                </a:lnTo>
                <a:lnTo>
                  <a:pt x="267081" y="283463"/>
                </a:lnTo>
                <a:lnTo>
                  <a:pt x="269875" y="287909"/>
                </a:lnTo>
                <a:lnTo>
                  <a:pt x="272795" y="292354"/>
                </a:lnTo>
                <a:lnTo>
                  <a:pt x="275717" y="296799"/>
                </a:lnTo>
                <a:lnTo>
                  <a:pt x="278511" y="301117"/>
                </a:lnTo>
                <a:lnTo>
                  <a:pt x="281431" y="305054"/>
                </a:lnTo>
                <a:lnTo>
                  <a:pt x="284099" y="308356"/>
                </a:lnTo>
                <a:lnTo>
                  <a:pt x="286766" y="311785"/>
                </a:lnTo>
                <a:lnTo>
                  <a:pt x="289179" y="314325"/>
                </a:lnTo>
                <a:lnTo>
                  <a:pt x="291338" y="315975"/>
                </a:lnTo>
                <a:lnTo>
                  <a:pt x="293369" y="317626"/>
                </a:lnTo>
                <a:lnTo>
                  <a:pt x="303530" y="321945"/>
                </a:lnTo>
                <a:lnTo>
                  <a:pt x="303530" y="338328"/>
                </a:lnTo>
                <a:lnTo>
                  <a:pt x="165734" y="338328"/>
                </a:lnTo>
                <a:lnTo>
                  <a:pt x="165734" y="321945"/>
                </a:lnTo>
                <a:lnTo>
                  <a:pt x="173100" y="321056"/>
                </a:lnTo>
                <a:lnTo>
                  <a:pt x="178434" y="319405"/>
                </a:lnTo>
                <a:lnTo>
                  <a:pt x="181863" y="316738"/>
                </a:lnTo>
                <a:lnTo>
                  <a:pt x="185293" y="314071"/>
                </a:lnTo>
                <a:lnTo>
                  <a:pt x="187071" y="309880"/>
                </a:lnTo>
                <a:lnTo>
                  <a:pt x="187071" y="304038"/>
                </a:lnTo>
                <a:lnTo>
                  <a:pt x="187071" y="302133"/>
                </a:lnTo>
                <a:lnTo>
                  <a:pt x="186816" y="299974"/>
                </a:lnTo>
                <a:lnTo>
                  <a:pt x="186181" y="297688"/>
                </a:lnTo>
                <a:lnTo>
                  <a:pt x="185674" y="295275"/>
                </a:lnTo>
                <a:lnTo>
                  <a:pt x="184658" y="292481"/>
                </a:lnTo>
                <a:lnTo>
                  <a:pt x="183261" y="289179"/>
                </a:lnTo>
                <a:lnTo>
                  <a:pt x="181863" y="285876"/>
                </a:lnTo>
                <a:lnTo>
                  <a:pt x="180466" y="282956"/>
                </a:lnTo>
                <a:lnTo>
                  <a:pt x="179069" y="280416"/>
                </a:lnTo>
                <a:lnTo>
                  <a:pt x="177672" y="277875"/>
                </a:lnTo>
                <a:lnTo>
                  <a:pt x="174752" y="272923"/>
                </a:lnTo>
                <a:lnTo>
                  <a:pt x="170434" y="265684"/>
                </a:lnTo>
                <a:lnTo>
                  <a:pt x="136016" y="208915"/>
                </a:lnTo>
                <a:lnTo>
                  <a:pt x="95631" y="268605"/>
                </a:lnTo>
                <a:lnTo>
                  <a:pt x="92456" y="273431"/>
                </a:lnTo>
                <a:lnTo>
                  <a:pt x="89915" y="277749"/>
                </a:lnTo>
                <a:lnTo>
                  <a:pt x="87756" y="281813"/>
                </a:lnTo>
                <a:lnTo>
                  <a:pt x="85597" y="285750"/>
                </a:lnTo>
                <a:lnTo>
                  <a:pt x="84074" y="289306"/>
                </a:lnTo>
                <a:lnTo>
                  <a:pt x="83312" y="292608"/>
                </a:lnTo>
                <a:lnTo>
                  <a:pt x="82422" y="296037"/>
                </a:lnTo>
                <a:lnTo>
                  <a:pt x="82041" y="299847"/>
                </a:lnTo>
                <a:lnTo>
                  <a:pt x="82041" y="304292"/>
                </a:lnTo>
                <a:lnTo>
                  <a:pt x="82041" y="308737"/>
                </a:lnTo>
                <a:lnTo>
                  <a:pt x="83819" y="312674"/>
                </a:lnTo>
                <a:lnTo>
                  <a:pt x="87375" y="315975"/>
                </a:lnTo>
                <a:lnTo>
                  <a:pt x="90931" y="319278"/>
                </a:lnTo>
                <a:lnTo>
                  <a:pt x="96012" y="321310"/>
                </a:lnTo>
                <a:lnTo>
                  <a:pt x="102615" y="321945"/>
                </a:lnTo>
                <a:lnTo>
                  <a:pt x="10261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5461" y="320294"/>
                </a:lnTo>
                <a:lnTo>
                  <a:pt x="10413" y="317754"/>
                </a:lnTo>
                <a:lnTo>
                  <a:pt x="14986" y="314325"/>
                </a:lnTo>
                <a:lnTo>
                  <a:pt x="19558" y="311023"/>
                </a:lnTo>
                <a:lnTo>
                  <a:pt x="24511" y="306070"/>
                </a:lnTo>
                <a:lnTo>
                  <a:pt x="52069" y="269621"/>
                </a:lnTo>
                <a:lnTo>
                  <a:pt x="116712" y="176911"/>
                </a:lnTo>
                <a:lnTo>
                  <a:pt x="54228" y="73151"/>
                </a:lnTo>
                <a:lnTo>
                  <a:pt x="31877" y="37719"/>
                </a:lnTo>
                <a:lnTo>
                  <a:pt x="24511" y="28194"/>
                </a:lnTo>
                <a:lnTo>
                  <a:pt x="21209" y="24256"/>
                </a:lnTo>
                <a:lnTo>
                  <a:pt x="18287" y="21463"/>
                </a:lnTo>
                <a:lnTo>
                  <a:pt x="15747" y="19812"/>
                </a:lnTo>
                <a:lnTo>
                  <a:pt x="13208" y="18161"/>
                </a:lnTo>
                <a:lnTo>
                  <a:pt x="10159" y="17018"/>
                </a:lnTo>
                <a:lnTo>
                  <a:pt x="6731" y="16382"/>
                </a:lnTo>
                <a:lnTo>
                  <a:pt x="673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15223" y="308230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4" h="338455">
                <a:moveTo>
                  <a:pt x="0" y="0"/>
                </a:moveTo>
                <a:lnTo>
                  <a:pt x="245833" y="0"/>
                </a:lnTo>
                <a:lnTo>
                  <a:pt x="245833" y="78867"/>
                </a:lnTo>
                <a:lnTo>
                  <a:pt x="211924" y="78867"/>
                </a:lnTo>
                <a:lnTo>
                  <a:pt x="207974" y="68010"/>
                </a:lnTo>
                <a:lnTo>
                  <a:pt x="204320" y="59070"/>
                </a:lnTo>
                <a:lnTo>
                  <a:pt x="173631" y="30178"/>
                </a:lnTo>
                <a:lnTo>
                  <a:pt x="157353" y="28955"/>
                </a:lnTo>
                <a:lnTo>
                  <a:pt x="103339" y="28955"/>
                </a:lnTo>
                <a:lnTo>
                  <a:pt x="103339" y="147955"/>
                </a:lnTo>
                <a:lnTo>
                  <a:pt x="136042" y="147955"/>
                </a:lnTo>
                <a:lnTo>
                  <a:pt x="143306" y="147955"/>
                </a:lnTo>
                <a:lnTo>
                  <a:pt x="171234" y="112268"/>
                </a:lnTo>
                <a:lnTo>
                  <a:pt x="199224" y="112268"/>
                </a:lnTo>
                <a:lnTo>
                  <a:pt x="199224" y="212851"/>
                </a:lnTo>
                <a:lnTo>
                  <a:pt x="171234" y="212851"/>
                </a:lnTo>
                <a:lnTo>
                  <a:pt x="168922" y="203326"/>
                </a:lnTo>
                <a:lnTo>
                  <a:pt x="166357" y="195961"/>
                </a:lnTo>
                <a:lnTo>
                  <a:pt x="163550" y="191008"/>
                </a:lnTo>
                <a:lnTo>
                  <a:pt x="160743" y="185928"/>
                </a:lnTo>
                <a:lnTo>
                  <a:pt x="157391" y="182372"/>
                </a:lnTo>
                <a:lnTo>
                  <a:pt x="153517" y="180212"/>
                </a:lnTo>
                <a:lnTo>
                  <a:pt x="149631" y="178054"/>
                </a:lnTo>
                <a:lnTo>
                  <a:pt x="143802" y="176911"/>
                </a:lnTo>
                <a:lnTo>
                  <a:pt x="136042" y="176911"/>
                </a:lnTo>
                <a:lnTo>
                  <a:pt x="103339" y="176911"/>
                </a:lnTo>
                <a:lnTo>
                  <a:pt x="103339" y="309245"/>
                </a:lnTo>
                <a:lnTo>
                  <a:pt x="157111" y="309245"/>
                </a:lnTo>
                <a:lnTo>
                  <a:pt x="162890" y="309245"/>
                </a:lnTo>
                <a:lnTo>
                  <a:pt x="167766" y="308863"/>
                </a:lnTo>
                <a:lnTo>
                  <a:pt x="171729" y="308101"/>
                </a:lnTo>
                <a:lnTo>
                  <a:pt x="175691" y="307467"/>
                </a:lnTo>
                <a:lnTo>
                  <a:pt x="179285" y="306070"/>
                </a:lnTo>
                <a:lnTo>
                  <a:pt x="182333" y="304292"/>
                </a:lnTo>
                <a:lnTo>
                  <a:pt x="185508" y="302513"/>
                </a:lnTo>
                <a:lnTo>
                  <a:pt x="199097" y="286766"/>
                </a:lnTo>
                <a:lnTo>
                  <a:pt x="201383" y="283083"/>
                </a:lnTo>
                <a:lnTo>
                  <a:pt x="214337" y="247776"/>
                </a:lnTo>
                <a:lnTo>
                  <a:pt x="248246" y="247776"/>
                </a:lnTo>
                <a:lnTo>
                  <a:pt x="243547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47" y="318516"/>
                </a:lnTo>
                <a:lnTo>
                  <a:pt x="14503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28" y="308610"/>
                </a:lnTo>
                <a:lnTo>
                  <a:pt x="24168" y="305308"/>
                </a:lnTo>
                <a:lnTo>
                  <a:pt x="25272" y="300990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17" y="283972"/>
                </a:lnTo>
                <a:lnTo>
                  <a:pt x="26517" y="276098"/>
                </a:lnTo>
                <a:lnTo>
                  <a:pt x="26517" y="62484"/>
                </a:lnTo>
                <a:lnTo>
                  <a:pt x="26517" y="54737"/>
                </a:lnTo>
                <a:lnTo>
                  <a:pt x="26314" y="48133"/>
                </a:lnTo>
                <a:lnTo>
                  <a:pt x="25895" y="42925"/>
                </a:lnTo>
                <a:lnTo>
                  <a:pt x="25488" y="37592"/>
                </a:lnTo>
                <a:lnTo>
                  <a:pt x="24409" y="33274"/>
                </a:lnTo>
                <a:lnTo>
                  <a:pt x="22669" y="29972"/>
                </a:lnTo>
                <a:lnTo>
                  <a:pt x="20942" y="26670"/>
                </a:lnTo>
                <a:lnTo>
                  <a:pt x="18300" y="24002"/>
                </a:lnTo>
                <a:lnTo>
                  <a:pt x="14744" y="21971"/>
                </a:lnTo>
                <a:lnTo>
                  <a:pt x="11188" y="19939"/>
                </a:lnTo>
                <a:lnTo>
                  <a:pt x="627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58027" y="3064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816" y="286214"/>
                </a:lnTo>
                <a:lnTo>
                  <a:pt x="311023" y="316611"/>
                </a:lnTo>
                <a:lnTo>
                  <a:pt x="314960" y="319786"/>
                </a:lnTo>
                <a:lnTo>
                  <a:pt x="320548" y="322199"/>
                </a:lnTo>
                <a:lnTo>
                  <a:pt x="327660" y="323723"/>
                </a:lnTo>
                <a:lnTo>
                  <a:pt x="327660" y="340106"/>
                </a:lnTo>
                <a:lnTo>
                  <a:pt x="190881" y="340106"/>
                </a:lnTo>
                <a:lnTo>
                  <a:pt x="190881" y="323723"/>
                </a:lnTo>
                <a:lnTo>
                  <a:pt x="199389" y="322707"/>
                </a:lnTo>
                <a:lnTo>
                  <a:pt x="205867" y="320294"/>
                </a:lnTo>
                <a:lnTo>
                  <a:pt x="209931" y="316484"/>
                </a:lnTo>
                <a:lnTo>
                  <a:pt x="214122" y="312674"/>
                </a:lnTo>
                <a:lnTo>
                  <a:pt x="216153" y="307339"/>
                </a:lnTo>
                <a:lnTo>
                  <a:pt x="216153" y="300354"/>
                </a:lnTo>
                <a:lnTo>
                  <a:pt x="216153" y="295275"/>
                </a:lnTo>
                <a:lnTo>
                  <a:pt x="215519" y="289560"/>
                </a:lnTo>
                <a:lnTo>
                  <a:pt x="214375" y="283337"/>
                </a:lnTo>
                <a:lnTo>
                  <a:pt x="213233" y="276987"/>
                </a:lnTo>
                <a:lnTo>
                  <a:pt x="211327" y="269113"/>
                </a:lnTo>
                <a:lnTo>
                  <a:pt x="208661" y="259461"/>
                </a:lnTo>
                <a:lnTo>
                  <a:pt x="202057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20" y="271779"/>
                </a:lnTo>
                <a:lnTo>
                  <a:pt x="82296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8" y="323723"/>
                </a:lnTo>
                <a:lnTo>
                  <a:pt x="105918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7" y="320928"/>
                </a:lnTo>
                <a:lnTo>
                  <a:pt x="16128" y="317246"/>
                </a:lnTo>
                <a:lnTo>
                  <a:pt x="20827" y="313563"/>
                </a:lnTo>
                <a:lnTo>
                  <a:pt x="25019" y="308610"/>
                </a:lnTo>
                <a:lnTo>
                  <a:pt x="40894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51730" y="3064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1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816" y="286214"/>
                </a:lnTo>
                <a:lnTo>
                  <a:pt x="311023" y="316611"/>
                </a:lnTo>
                <a:lnTo>
                  <a:pt x="314960" y="319786"/>
                </a:lnTo>
                <a:lnTo>
                  <a:pt x="320548" y="322199"/>
                </a:lnTo>
                <a:lnTo>
                  <a:pt x="327659" y="323723"/>
                </a:lnTo>
                <a:lnTo>
                  <a:pt x="327659" y="340106"/>
                </a:lnTo>
                <a:lnTo>
                  <a:pt x="190881" y="340106"/>
                </a:lnTo>
                <a:lnTo>
                  <a:pt x="190881" y="323723"/>
                </a:lnTo>
                <a:lnTo>
                  <a:pt x="199389" y="322707"/>
                </a:lnTo>
                <a:lnTo>
                  <a:pt x="205867" y="320294"/>
                </a:lnTo>
                <a:lnTo>
                  <a:pt x="209931" y="316484"/>
                </a:lnTo>
                <a:lnTo>
                  <a:pt x="214121" y="312674"/>
                </a:lnTo>
                <a:lnTo>
                  <a:pt x="216154" y="307339"/>
                </a:lnTo>
                <a:lnTo>
                  <a:pt x="216154" y="300354"/>
                </a:lnTo>
                <a:lnTo>
                  <a:pt x="216154" y="295275"/>
                </a:lnTo>
                <a:lnTo>
                  <a:pt x="215519" y="289560"/>
                </a:lnTo>
                <a:lnTo>
                  <a:pt x="214375" y="283337"/>
                </a:lnTo>
                <a:lnTo>
                  <a:pt x="213232" y="276987"/>
                </a:lnTo>
                <a:lnTo>
                  <a:pt x="211327" y="269113"/>
                </a:lnTo>
                <a:lnTo>
                  <a:pt x="208661" y="259461"/>
                </a:lnTo>
                <a:lnTo>
                  <a:pt x="202056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19" y="271779"/>
                </a:lnTo>
                <a:lnTo>
                  <a:pt x="82295" y="278002"/>
                </a:lnTo>
                <a:lnTo>
                  <a:pt x="80771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8" y="323723"/>
                </a:lnTo>
                <a:lnTo>
                  <a:pt x="105918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6" y="320928"/>
                </a:lnTo>
                <a:lnTo>
                  <a:pt x="16129" y="317246"/>
                </a:lnTo>
                <a:lnTo>
                  <a:pt x="20827" y="313563"/>
                </a:lnTo>
                <a:lnTo>
                  <a:pt x="25018" y="308610"/>
                </a:lnTo>
                <a:lnTo>
                  <a:pt x="40893" y="275336"/>
                </a:lnTo>
                <a:lnTo>
                  <a:pt x="14427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85742" y="3064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1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816" y="286214"/>
                </a:lnTo>
                <a:lnTo>
                  <a:pt x="311023" y="316611"/>
                </a:lnTo>
                <a:lnTo>
                  <a:pt x="314959" y="319786"/>
                </a:lnTo>
                <a:lnTo>
                  <a:pt x="320548" y="322199"/>
                </a:lnTo>
                <a:lnTo>
                  <a:pt x="327659" y="323723"/>
                </a:lnTo>
                <a:lnTo>
                  <a:pt x="327659" y="340106"/>
                </a:lnTo>
                <a:lnTo>
                  <a:pt x="190881" y="340106"/>
                </a:lnTo>
                <a:lnTo>
                  <a:pt x="190881" y="323723"/>
                </a:lnTo>
                <a:lnTo>
                  <a:pt x="199389" y="322707"/>
                </a:lnTo>
                <a:lnTo>
                  <a:pt x="205867" y="320294"/>
                </a:lnTo>
                <a:lnTo>
                  <a:pt x="209931" y="316484"/>
                </a:lnTo>
                <a:lnTo>
                  <a:pt x="214121" y="312674"/>
                </a:lnTo>
                <a:lnTo>
                  <a:pt x="216154" y="307339"/>
                </a:lnTo>
                <a:lnTo>
                  <a:pt x="216154" y="300354"/>
                </a:lnTo>
                <a:lnTo>
                  <a:pt x="216154" y="295275"/>
                </a:lnTo>
                <a:lnTo>
                  <a:pt x="215519" y="289560"/>
                </a:lnTo>
                <a:lnTo>
                  <a:pt x="214375" y="283337"/>
                </a:lnTo>
                <a:lnTo>
                  <a:pt x="213232" y="276987"/>
                </a:lnTo>
                <a:lnTo>
                  <a:pt x="211327" y="269113"/>
                </a:lnTo>
                <a:lnTo>
                  <a:pt x="208661" y="259461"/>
                </a:lnTo>
                <a:lnTo>
                  <a:pt x="202056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19" y="271779"/>
                </a:lnTo>
                <a:lnTo>
                  <a:pt x="82295" y="278002"/>
                </a:lnTo>
                <a:lnTo>
                  <a:pt x="80771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8" y="323723"/>
                </a:lnTo>
                <a:lnTo>
                  <a:pt x="105918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6" y="320928"/>
                </a:lnTo>
                <a:lnTo>
                  <a:pt x="16129" y="317246"/>
                </a:lnTo>
                <a:lnTo>
                  <a:pt x="20827" y="313563"/>
                </a:lnTo>
                <a:lnTo>
                  <a:pt x="25018" y="308610"/>
                </a:lnTo>
                <a:lnTo>
                  <a:pt x="40893" y="275336"/>
                </a:lnTo>
                <a:lnTo>
                  <a:pt x="14427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47765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4" y="42544"/>
                </a:lnTo>
                <a:lnTo>
                  <a:pt x="291036" y="95329"/>
                </a:lnTo>
                <a:lnTo>
                  <a:pt x="300355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1"/>
                </a:lnTo>
                <a:lnTo>
                  <a:pt x="162968" y="345561"/>
                </a:lnTo>
                <a:lnTo>
                  <a:pt x="145923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71009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4"/>
                </a:lnTo>
                <a:lnTo>
                  <a:pt x="291036" y="95329"/>
                </a:lnTo>
                <a:lnTo>
                  <a:pt x="300354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1"/>
                </a:lnTo>
                <a:lnTo>
                  <a:pt x="162968" y="345561"/>
                </a:lnTo>
                <a:lnTo>
                  <a:pt x="145922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65724" y="1257782"/>
            <a:ext cx="5103122" cy="2213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9921" y="913891"/>
            <a:ext cx="5094097" cy="3462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84727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21527" y="942214"/>
            <a:ext cx="100075" cy="1474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10629" y="942214"/>
            <a:ext cx="98552" cy="149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73299" y="946786"/>
            <a:ext cx="125095" cy="280035"/>
          </a:xfrm>
          <a:custGeom>
            <a:avLst/>
            <a:gdLst/>
            <a:ahLst/>
            <a:cxnLst/>
            <a:rect l="l" t="t" r="r" b="b"/>
            <a:pathLst>
              <a:path w="125094" h="280034">
                <a:moveTo>
                  <a:pt x="22097" y="0"/>
                </a:moveTo>
                <a:lnTo>
                  <a:pt x="11810" y="0"/>
                </a:lnTo>
                <a:lnTo>
                  <a:pt x="4444" y="253"/>
                </a:lnTo>
                <a:lnTo>
                  <a:pt x="0" y="507"/>
                </a:lnTo>
                <a:lnTo>
                  <a:pt x="0" y="279273"/>
                </a:lnTo>
                <a:lnTo>
                  <a:pt x="2920" y="279780"/>
                </a:lnTo>
                <a:lnTo>
                  <a:pt x="10540" y="280035"/>
                </a:lnTo>
                <a:lnTo>
                  <a:pt x="22606" y="280035"/>
                </a:lnTo>
                <a:lnTo>
                  <a:pt x="68325" y="272161"/>
                </a:lnTo>
                <a:lnTo>
                  <a:pt x="99470" y="246584"/>
                </a:lnTo>
                <a:lnTo>
                  <a:pt x="116204" y="211454"/>
                </a:lnTo>
                <a:lnTo>
                  <a:pt x="124545" y="159430"/>
                </a:lnTo>
                <a:lnTo>
                  <a:pt x="125094" y="138811"/>
                </a:lnTo>
                <a:lnTo>
                  <a:pt x="124309" y="116284"/>
                </a:lnTo>
                <a:lnTo>
                  <a:pt x="118022" y="77231"/>
                </a:lnTo>
                <a:lnTo>
                  <a:pt x="97266" y="33639"/>
                </a:lnTo>
                <a:lnTo>
                  <a:pt x="64889" y="8358"/>
                </a:lnTo>
                <a:lnTo>
                  <a:pt x="22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28612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3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78248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3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91985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1" y="0"/>
                </a:lnTo>
                <a:lnTo>
                  <a:pt x="245871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6"/>
                </a:lnTo>
                <a:lnTo>
                  <a:pt x="103377" y="28956"/>
                </a:lnTo>
                <a:lnTo>
                  <a:pt x="103377" y="147955"/>
                </a:lnTo>
                <a:lnTo>
                  <a:pt x="136143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2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79" y="182372"/>
                </a:lnTo>
                <a:lnTo>
                  <a:pt x="153542" y="180212"/>
                </a:lnTo>
                <a:lnTo>
                  <a:pt x="149605" y="178054"/>
                </a:lnTo>
                <a:lnTo>
                  <a:pt x="143890" y="176911"/>
                </a:lnTo>
                <a:lnTo>
                  <a:pt x="136143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767" y="307467"/>
                </a:lnTo>
                <a:lnTo>
                  <a:pt x="179324" y="306070"/>
                </a:lnTo>
                <a:lnTo>
                  <a:pt x="182371" y="304292"/>
                </a:lnTo>
                <a:lnTo>
                  <a:pt x="185546" y="302513"/>
                </a:lnTo>
                <a:lnTo>
                  <a:pt x="199136" y="286766"/>
                </a:lnTo>
                <a:lnTo>
                  <a:pt x="201421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22721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6" y="58674"/>
                </a:lnTo>
                <a:lnTo>
                  <a:pt x="270382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5" y="274320"/>
                </a:lnTo>
                <a:lnTo>
                  <a:pt x="272877" y="284866"/>
                </a:lnTo>
                <a:lnTo>
                  <a:pt x="299592" y="317261"/>
                </a:lnTo>
                <a:lnTo>
                  <a:pt x="312800" y="321945"/>
                </a:lnTo>
                <a:lnTo>
                  <a:pt x="312800" y="338328"/>
                </a:lnTo>
                <a:lnTo>
                  <a:pt x="217296" y="338328"/>
                </a:lnTo>
                <a:lnTo>
                  <a:pt x="209915" y="327153"/>
                </a:lnTo>
                <a:lnTo>
                  <a:pt x="202056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7" y="236855"/>
                </a:lnTo>
                <a:lnTo>
                  <a:pt x="161393" y="228169"/>
                </a:lnTo>
                <a:lnTo>
                  <a:pt x="137921" y="199262"/>
                </a:lnTo>
                <a:lnTo>
                  <a:pt x="133603" y="197231"/>
                </a:lnTo>
                <a:lnTo>
                  <a:pt x="126872" y="196215"/>
                </a:lnTo>
                <a:lnTo>
                  <a:pt x="117728" y="196215"/>
                </a:lnTo>
                <a:lnTo>
                  <a:pt x="103377" y="196215"/>
                </a:lnTo>
                <a:lnTo>
                  <a:pt x="103377" y="276098"/>
                </a:lnTo>
                <a:lnTo>
                  <a:pt x="103495" y="284666"/>
                </a:lnTo>
                <a:lnTo>
                  <a:pt x="111759" y="313944"/>
                </a:lnTo>
                <a:lnTo>
                  <a:pt x="115062" y="316992"/>
                </a:lnTo>
                <a:lnTo>
                  <a:pt x="121157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0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11823" y="917829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4017" y="0"/>
                </a:lnTo>
                <a:lnTo>
                  <a:pt x="173398" y="1404"/>
                </a:lnTo>
                <a:lnTo>
                  <a:pt x="220348" y="12644"/>
                </a:lnTo>
                <a:lnTo>
                  <a:pt x="251539" y="35165"/>
                </a:lnTo>
                <a:lnTo>
                  <a:pt x="269113" y="91440"/>
                </a:lnTo>
                <a:lnTo>
                  <a:pt x="268206" y="107372"/>
                </a:lnTo>
                <a:lnTo>
                  <a:pt x="254508" y="148717"/>
                </a:lnTo>
                <a:lnTo>
                  <a:pt x="225218" y="178524"/>
                </a:lnTo>
                <a:lnTo>
                  <a:pt x="180959" y="194865"/>
                </a:lnTo>
                <a:lnTo>
                  <a:pt x="142748" y="197993"/>
                </a:lnTo>
                <a:lnTo>
                  <a:pt x="131292" y="197941"/>
                </a:lnTo>
                <a:lnTo>
                  <a:pt x="120919" y="197770"/>
                </a:lnTo>
                <a:lnTo>
                  <a:pt x="111619" y="197457"/>
                </a:lnTo>
                <a:lnTo>
                  <a:pt x="103377" y="196976"/>
                </a:lnTo>
                <a:lnTo>
                  <a:pt x="103377" y="276351"/>
                </a:lnTo>
                <a:lnTo>
                  <a:pt x="103377" y="287274"/>
                </a:lnTo>
                <a:lnTo>
                  <a:pt x="103759" y="294894"/>
                </a:lnTo>
                <a:lnTo>
                  <a:pt x="104648" y="299466"/>
                </a:lnTo>
                <a:lnTo>
                  <a:pt x="105410" y="304038"/>
                </a:lnTo>
                <a:lnTo>
                  <a:pt x="106806" y="307721"/>
                </a:lnTo>
                <a:lnTo>
                  <a:pt x="108712" y="310388"/>
                </a:lnTo>
                <a:lnTo>
                  <a:pt x="110616" y="313055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384" y="33274"/>
                </a:lnTo>
                <a:lnTo>
                  <a:pt x="22733" y="29972"/>
                </a:lnTo>
                <a:lnTo>
                  <a:pt x="20954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29656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7" y="18161"/>
                </a:lnTo>
                <a:lnTo>
                  <a:pt x="118364" y="20193"/>
                </a:lnTo>
                <a:lnTo>
                  <a:pt x="115189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8" y="53212"/>
                </a:lnTo>
                <a:lnTo>
                  <a:pt x="103378" y="62484"/>
                </a:lnTo>
                <a:lnTo>
                  <a:pt x="103378" y="276098"/>
                </a:lnTo>
                <a:lnTo>
                  <a:pt x="103378" y="281813"/>
                </a:lnTo>
                <a:lnTo>
                  <a:pt x="103505" y="287274"/>
                </a:lnTo>
                <a:lnTo>
                  <a:pt x="103886" y="292226"/>
                </a:lnTo>
                <a:lnTo>
                  <a:pt x="104140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9" y="47751"/>
                </a:lnTo>
                <a:lnTo>
                  <a:pt x="25908" y="42672"/>
                </a:lnTo>
                <a:lnTo>
                  <a:pt x="25527" y="37465"/>
                </a:lnTo>
                <a:lnTo>
                  <a:pt x="24511" y="33274"/>
                </a:lnTo>
                <a:lnTo>
                  <a:pt x="22733" y="29845"/>
                </a:lnTo>
                <a:lnTo>
                  <a:pt x="20955" y="26543"/>
                </a:lnTo>
                <a:lnTo>
                  <a:pt x="18288" y="23749"/>
                </a:lnTo>
                <a:lnTo>
                  <a:pt x="14732" y="21844"/>
                </a:lnTo>
                <a:lnTo>
                  <a:pt x="11176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97678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2" y="0"/>
                </a:lnTo>
                <a:lnTo>
                  <a:pt x="291592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7"/>
                </a:lnTo>
                <a:lnTo>
                  <a:pt x="232029" y="34925"/>
                </a:lnTo>
                <a:lnTo>
                  <a:pt x="229235" y="33528"/>
                </a:lnTo>
                <a:lnTo>
                  <a:pt x="226313" y="32004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2" y="29337"/>
                </a:lnTo>
                <a:lnTo>
                  <a:pt x="208914" y="28956"/>
                </a:lnTo>
                <a:lnTo>
                  <a:pt x="202184" y="28956"/>
                </a:lnTo>
                <a:lnTo>
                  <a:pt x="184276" y="28956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1" y="291465"/>
                </a:lnTo>
                <a:lnTo>
                  <a:pt x="185038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2" y="309880"/>
                </a:lnTo>
                <a:lnTo>
                  <a:pt x="190754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5" y="320801"/>
                </a:lnTo>
                <a:lnTo>
                  <a:pt x="89916" y="319278"/>
                </a:lnTo>
                <a:lnTo>
                  <a:pt x="93980" y="317373"/>
                </a:lnTo>
                <a:lnTo>
                  <a:pt x="98044" y="315468"/>
                </a:lnTo>
                <a:lnTo>
                  <a:pt x="101092" y="312800"/>
                </a:lnTo>
                <a:lnTo>
                  <a:pt x="102997" y="309245"/>
                </a:lnTo>
                <a:lnTo>
                  <a:pt x="105029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4" y="290703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6"/>
                </a:lnTo>
                <a:lnTo>
                  <a:pt x="87502" y="28956"/>
                </a:lnTo>
                <a:lnTo>
                  <a:pt x="77470" y="28956"/>
                </a:lnTo>
                <a:lnTo>
                  <a:pt x="69976" y="30225"/>
                </a:lnTo>
                <a:lnTo>
                  <a:pt x="64643" y="32512"/>
                </a:lnTo>
                <a:lnTo>
                  <a:pt x="59309" y="34798"/>
                </a:lnTo>
                <a:lnTo>
                  <a:pt x="54737" y="38481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4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51783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3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3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860" y="34036"/>
                </a:lnTo>
                <a:lnTo>
                  <a:pt x="275844" y="38988"/>
                </a:lnTo>
                <a:lnTo>
                  <a:pt x="274828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28061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3" y="26797"/>
                </a:lnTo>
                <a:lnTo>
                  <a:pt x="107822" y="29718"/>
                </a:lnTo>
                <a:lnTo>
                  <a:pt x="106171" y="32766"/>
                </a:lnTo>
                <a:lnTo>
                  <a:pt x="105028" y="36575"/>
                </a:lnTo>
                <a:lnTo>
                  <a:pt x="104393" y="41401"/>
                </a:lnTo>
                <a:lnTo>
                  <a:pt x="103758" y="46228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69920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905" y="0"/>
                </a:lnTo>
                <a:lnTo>
                  <a:pt x="148736" y="404"/>
                </a:lnTo>
                <a:lnTo>
                  <a:pt x="197993" y="6476"/>
                </a:lnTo>
                <a:lnTo>
                  <a:pt x="236176" y="20318"/>
                </a:lnTo>
                <a:lnTo>
                  <a:pt x="275024" y="50603"/>
                </a:lnTo>
                <a:lnTo>
                  <a:pt x="298213" y="92160"/>
                </a:lnTo>
                <a:lnTo>
                  <a:pt x="306736" y="131492"/>
                </a:lnTo>
                <a:lnTo>
                  <a:pt x="308356" y="161798"/>
                </a:lnTo>
                <a:lnTo>
                  <a:pt x="307784" y="180635"/>
                </a:lnTo>
                <a:lnTo>
                  <a:pt x="299212" y="231267"/>
                </a:lnTo>
                <a:lnTo>
                  <a:pt x="280638" y="272289"/>
                </a:lnTo>
                <a:lnTo>
                  <a:pt x="254158" y="301609"/>
                </a:lnTo>
                <a:lnTo>
                  <a:pt x="220444" y="321808"/>
                </a:lnTo>
                <a:lnTo>
                  <a:pt x="178688" y="333756"/>
                </a:lnTo>
                <a:lnTo>
                  <a:pt x="131647" y="338042"/>
                </a:lnTo>
                <a:lnTo>
                  <a:pt x="11252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79063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816" y="286214"/>
                </a:lnTo>
                <a:lnTo>
                  <a:pt x="311023" y="316611"/>
                </a:lnTo>
                <a:lnTo>
                  <a:pt x="314960" y="319786"/>
                </a:lnTo>
                <a:lnTo>
                  <a:pt x="320548" y="322199"/>
                </a:lnTo>
                <a:lnTo>
                  <a:pt x="327660" y="323723"/>
                </a:lnTo>
                <a:lnTo>
                  <a:pt x="327660" y="340106"/>
                </a:lnTo>
                <a:lnTo>
                  <a:pt x="190881" y="340106"/>
                </a:lnTo>
                <a:lnTo>
                  <a:pt x="190881" y="323723"/>
                </a:lnTo>
                <a:lnTo>
                  <a:pt x="199389" y="322707"/>
                </a:lnTo>
                <a:lnTo>
                  <a:pt x="205867" y="320294"/>
                </a:lnTo>
                <a:lnTo>
                  <a:pt x="209931" y="316484"/>
                </a:lnTo>
                <a:lnTo>
                  <a:pt x="214122" y="312674"/>
                </a:lnTo>
                <a:lnTo>
                  <a:pt x="216154" y="307339"/>
                </a:lnTo>
                <a:lnTo>
                  <a:pt x="216154" y="300354"/>
                </a:lnTo>
                <a:lnTo>
                  <a:pt x="216154" y="295275"/>
                </a:lnTo>
                <a:lnTo>
                  <a:pt x="215519" y="289560"/>
                </a:lnTo>
                <a:lnTo>
                  <a:pt x="214375" y="283337"/>
                </a:lnTo>
                <a:lnTo>
                  <a:pt x="213232" y="276987"/>
                </a:lnTo>
                <a:lnTo>
                  <a:pt x="211328" y="269113"/>
                </a:lnTo>
                <a:lnTo>
                  <a:pt x="208661" y="259461"/>
                </a:lnTo>
                <a:lnTo>
                  <a:pt x="202056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19" y="271779"/>
                </a:lnTo>
                <a:lnTo>
                  <a:pt x="82295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8" y="323723"/>
                </a:lnTo>
                <a:lnTo>
                  <a:pt x="105918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6" y="320928"/>
                </a:lnTo>
                <a:lnTo>
                  <a:pt x="16129" y="317246"/>
                </a:lnTo>
                <a:lnTo>
                  <a:pt x="20828" y="313563"/>
                </a:lnTo>
                <a:lnTo>
                  <a:pt x="25018" y="308610"/>
                </a:lnTo>
                <a:lnTo>
                  <a:pt x="40893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42275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6"/>
                </a:lnTo>
                <a:lnTo>
                  <a:pt x="218313" y="10668"/>
                </a:lnTo>
                <a:lnTo>
                  <a:pt x="218313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6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3" y="346202"/>
                </a:lnTo>
                <a:lnTo>
                  <a:pt x="91279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27" y="316809"/>
                </a:lnTo>
                <a:lnTo>
                  <a:pt x="142113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81671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2" y="48641"/>
                </a:lnTo>
                <a:lnTo>
                  <a:pt x="77342" y="63119"/>
                </a:lnTo>
                <a:lnTo>
                  <a:pt x="77342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7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97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27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02679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1" y="0"/>
                </a:moveTo>
                <a:lnTo>
                  <a:pt x="201930" y="2667"/>
                </a:lnTo>
                <a:lnTo>
                  <a:pt x="244348" y="11684"/>
                </a:lnTo>
                <a:lnTo>
                  <a:pt x="244348" y="83438"/>
                </a:lnTo>
                <a:lnTo>
                  <a:pt x="210566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4" y="28956"/>
                </a:lnTo>
                <a:lnTo>
                  <a:pt x="139703" y="31311"/>
                </a:lnTo>
                <a:lnTo>
                  <a:pt x="98806" y="66548"/>
                </a:lnTo>
                <a:lnTo>
                  <a:pt x="83772" y="113141"/>
                </a:lnTo>
                <a:lnTo>
                  <a:pt x="78739" y="177927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5" y="316739"/>
                </a:lnTo>
                <a:lnTo>
                  <a:pt x="194913" y="298577"/>
                </a:lnTo>
                <a:lnTo>
                  <a:pt x="210438" y="258699"/>
                </a:lnTo>
                <a:lnTo>
                  <a:pt x="244348" y="258699"/>
                </a:lnTo>
                <a:lnTo>
                  <a:pt x="244348" y="333756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0" y="346202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4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49872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08218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1" y="0"/>
                </a:moveTo>
                <a:lnTo>
                  <a:pt x="201930" y="2667"/>
                </a:lnTo>
                <a:lnTo>
                  <a:pt x="244348" y="11684"/>
                </a:lnTo>
                <a:lnTo>
                  <a:pt x="244348" y="83438"/>
                </a:lnTo>
                <a:lnTo>
                  <a:pt x="210566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5" y="28956"/>
                </a:lnTo>
                <a:lnTo>
                  <a:pt x="139703" y="31311"/>
                </a:lnTo>
                <a:lnTo>
                  <a:pt x="98806" y="66548"/>
                </a:lnTo>
                <a:lnTo>
                  <a:pt x="83772" y="113141"/>
                </a:lnTo>
                <a:lnTo>
                  <a:pt x="78740" y="177927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6" y="317119"/>
                </a:lnTo>
                <a:lnTo>
                  <a:pt x="159515" y="316739"/>
                </a:lnTo>
                <a:lnTo>
                  <a:pt x="194913" y="298577"/>
                </a:lnTo>
                <a:lnTo>
                  <a:pt x="210439" y="258699"/>
                </a:lnTo>
                <a:lnTo>
                  <a:pt x="244348" y="258699"/>
                </a:lnTo>
                <a:lnTo>
                  <a:pt x="244348" y="333756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1" y="346202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4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47615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4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97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99508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2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5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2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26661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1"/>
                </a:lnTo>
                <a:lnTo>
                  <a:pt x="258190" y="83438"/>
                </a:lnTo>
                <a:lnTo>
                  <a:pt x="224281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5" y="34544"/>
                </a:lnTo>
                <a:lnTo>
                  <a:pt x="162813" y="28956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2" y="91821"/>
                </a:lnTo>
                <a:lnTo>
                  <a:pt x="79428" y="150828"/>
                </a:lnTo>
                <a:lnTo>
                  <a:pt x="78739" y="174879"/>
                </a:lnTo>
                <a:lnTo>
                  <a:pt x="79212" y="195861"/>
                </a:lnTo>
                <a:lnTo>
                  <a:pt x="86106" y="250190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4" y="317119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9" y="207899"/>
                </a:lnTo>
                <a:lnTo>
                  <a:pt x="173355" y="206248"/>
                </a:lnTo>
                <a:lnTo>
                  <a:pt x="168401" y="204343"/>
                </a:lnTo>
                <a:lnTo>
                  <a:pt x="161289" y="202184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7" y="204724"/>
                </a:lnTo>
                <a:lnTo>
                  <a:pt x="274319" y="207518"/>
                </a:lnTo>
                <a:lnTo>
                  <a:pt x="271399" y="210566"/>
                </a:lnTo>
                <a:lnTo>
                  <a:pt x="268350" y="213741"/>
                </a:lnTo>
                <a:lnTo>
                  <a:pt x="266319" y="217932"/>
                </a:lnTo>
                <a:lnTo>
                  <a:pt x="265302" y="223138"/>
                </a:lnTo>
                <a:lnTo>
                  <a:pt x="264160" y="228346"/>
                </a:lnTo>
                <a:lnTo>
                  <a:pt x="263651" y="235585"/>
                </a:lnTo>
                <a:lnTo>
                  <a:pt x="263651" y="245110"/>
                </a:lnTo>
                <a:lnTo>
                  <a:pt x="263651" y="338455"/>
                </a:lnTo>
                <a:lnTo>
                  <a:pt x="227964" y="345948"/>
                </a:lnTo>
                <a:lnTo>
                  <a:pt x="211074" y="328041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10" y="346202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5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8" y="9779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059941" y="1620977"/>
            <a:ext cx="7312025" cy="461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dirty="0">
                <a:latin typeface="Cambria"/>
                <a:cs typeface="Cambria"/>
              </a:rPr>
              <a:t>The diagnostic </a:t>
            </a:r>
            <a:r>
              <a:rPr sz="3600" spc="-10" dirty="0">
                <a:latin typeface="Cambria"/>
                <a:cs typeface="Cambria"/>
              </a:rPr>
              <a:t>process </a:t>
            </a:r>
            <a:r>
              <a:rPr sz="3600" spc="-5" dirty="0">
                <a:latin typeface="Cambria"/>
                <a:cs typeface="Cambria"/>
              </a:rPr>
              <a:t>uses the  critical thinking skills of </a:t>
            </a:r>
            <a:r>
              <a:rPr sz="3600" spc="-20" dirty="0">
                <a:latin typeface="Cambria"/>
                <a:cs typeface="Cambria"/>
              </a:rPr>
              <a:t>analyses  </a:t>
            </a:r>
            <a:r>
              <a:rPr sz="3600" spc="-10" dirty="0">
                <a:latin typeface="Cambria"/>
                <a:cs typeface="Cambria"/>
              </a:rPr>
              <a:t>and</a:t>
            </a:r>
            <a:r>
              <a:rPr sz="3600" spc="15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synthesis</a:t>
            </a:r>
            <a:endParaRPr sz="3600">
              <a:latin typeface="Cambria"/>
              <a:cs typeface="Cambria"/>
            </a:endParaRPr>
          </a:p>
          <a:p>
            <a:pPr marL="299085" indent="-287020" algn="just"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dirty="0">
                <a:latin typeface="Cambria"/>
                <a:cs typeface="Cambria"/>
              </a:rPr>
              <a:t>This </a:t>
            </a:r>
            <a:r>
              <a:rPr sz="3600" spc="-10" dirty="0">
                <a:latin typeface="Cambria"/>
                <a:cs typeface="Cambria"/>
              </a:rPr>
              <a:t>process </a:t>
            </a:r>
            <a:r>
              <a:rPr sz="3600" dirty="0">
                <a:latin typeface="Cambria"/>
                <a:cs typeface="Cambria"/>
              </a:rPr>
              <a:t>has </a:t>
            </a:r>
            <a:r>
              <a:rPr sz="3600" spc="-10" dirty="0">
                <a:latin typeface="Cambria"/>
                <a:cs typeface="Cambria"/>
              </a:rPr>
              <a:t>three</a:t>
            </a:r>
            <a:r>
              <a:rPr sz="3600" spc="-65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stages:</a:t>
            </a:r>
            <a:endParaRPr sz="3600">
              <a:latin typeface="Cambria"/>
              <a:cs typeface="Cambria"/>
            </a:endParaRPr>
          </a:p>
          <a:p>
            <a:pPr marL="652780" lvl="1" indent="-275590">
              <a:spcBef>
                <a:spcPts val="795"/>
              </a:spcBef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</a:tabLst>
            </a:pPr>
            <a:r>
              <a:rPr sz="3300" spc="-10" dirty="0">
                <a:latin typeface="Cambria"/>
                <a:cs typeface="Cambria"/>
              </a:rPr>
              <a:t>Analyzing</a:t>
            </a:r>
            <a:r>
              <a:rPr sz="3300" spc="-30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data</a:t>
            </a:r>
            <a:endParaRPr sz="3300">
              <a:latin typeface="Cambria"/>
              <a:cs typeface="Cambria"/>
            </a:endParaRPr>
          </a:p>
          <a:p>
            <a:pPr marL="652780" marR="6350" lvl="1" indent="-274955">
              <a:spcBef>
                <a:spcPts val="790"/>
              </a:spcBef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  <a:tab pos="2811145" algn="l"/>
                <a:tab pos="4137025" algn="l"/>
                <a:tab pos="6121400" algn="l"/>
                <a:tab pos="7008495" algn="l"/>
              </a:tabLst>
            </a:pPr>
            <a:r>
              <a:rPr sz="3300" spc="-5" dirty="0">
                <a:latin typeface="Cambria"/>
                <a:cs typeface="Cambria"/>
              </a:rPr>
              <a:t>Ident</a:t>
            </a:r>
            <a:r>
              <a:rPr sz="3300" spc="-20" dirty="0">
                <a:latin typeface="Cambria"/>
                <a:cs typeface="Cambria"/>
              </a:rPr>
              <a:t>i</a:t>
            </a:r>
            <a:r>
              <a:rPr sz="3300" dirty="0">
                <a:latin typeface="Cambria"/>
                <a:cs typeface="Cambria"/>
              </a:rPr>
              <a:t>fyi</a:t>
            </a:r>
            <a:r>
              <a:rPr sz="3300" spc="-15" dirty="0">
                <a:latin typeface="Cambria"/>
                <a:cs typeface="Cambria"/>
              </a:rPr>
              <a:t>n</a:t>
            </a:r>
            <a:r>
              <a:rPr sz="3300" dirty="0">
                <a:latin typeface="Cambria"/>
                <a:cs typeface="Cambria"/>
              </a:rPr>
              <a:t>g	heal</a:t>
            </a:r>
            <a:r>
              <a:rPr sz="3300" spc="-15" dirty="0">
                <a:latin typeface="Cambria"/>
                <a:cs typeface="Cambria"/>
              </a:rPr>
              <a:t>t</a:t>
            </a:r>
            <a:r>
              <a:rPr sz="3300" dirty="0">
                <a:latin typeface="Cambria"/>
                <a:cs typeface="Cambria"/>
              </a:rPr>
              <a:t>h	</a:t>
            </a:r>
            <a:r>
              <a:rPr sz="3300" spc="-5" dirty="0">
                <a:latin typeface="Cambria"/>
                <a:cs typeface="Cambria"/>
              </a:rPr>
              <a:t>p</a:t>
            </a:r>
            <a:r>
              <a:rPr sz="3300" spc="-50" dirty="0">
                <a:latin typeface="Cambria"/>
                <a:cs typeface="Cambria"/>
              </a:rPr>
              <a:t>r</a:t>
            </a:r>
            <a:r>
              <a:rPr sz="3300" dirty="0">
                <a:latin typeface="Cambria"/>
                <a:cs typeface="Cambria"/>
              </a:rPr>
              <a:t>oblem</a:t>
            </a:r>
            <a:r>
              <a:rPr sz="3300" spc="-10" dirty="0">
                <a:latin typeface="Cambria"/>
                <a:cs typeface="Cambria"/>
              </a:rPr>
              <a:t>s</a:t>
            </a:r>
            <a:r>
              <a:rPr sz="3300" dirty="0">
                <a:latin typeface="Cambria"/>
                <a:cs typeface="Cambria"/>
              </a:rPr>
              <a:t>,	ri</a:t>
            </a:r>
            <a:r>
              <a:rPr sz="3300" spc="-20" dirty="0">
                <a:latin typeface="Cambria"/>
                <a:cs typeface="Cambria"/>
              </a:rPr>
              <a:t>s</a:t>
            </a:r>
            <a:r>
              <a:rPr sz="3300" dirty="0">
                <a:latin typeface="Cambria"/>
                <a:cs typeface="Cambria"/>
              </a:rPr>
              <a:t>k	&amp;  </a:t>
            </a:r>
            <a:r>
              <a:rPr sz="3300" spc="-10" dirty="0">
                <a:latin typeface="Cambria"/>
                <a:cs typeface="Cambria"/>
              </a:rPr>
              <a:t>strengths</a:t>
            </a:r>
            <a:endParaRPr sz="3300">
              <a:latin typeface="Cambria"/>
              <a:cs typeface="Cambria"/>
            </a:endParaRPr>
          </a:p>
          <a:p>
            <a:pPr marL="652780" lvl="1" indent="-275590">
              <a:spcBef>
                <a:spcPts val="795"/>
              </a:spcBef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</a:tabLst>
            </a:pPr>
            <a:r>
              <a:rPr sz="3300" spc="-15" dirty="0">
                <a:latin typeface="Cambria"/>
                <a:cs typeface="Cambria"/>
              </a:rPr>
              <a:t>Formulating </a:t>
            </a:r>
            <a:r>
              <a:rPr sz="3300" spc="-5" dirty="0">
                <a:latin typeface="Cambria"/>
                <a:cs typeface="Cambria"/>
              </a:rPr>
              <a:t>diagnostic</a:t>
            </a:r>
            <a:r>
              <a:rPr sz="3300" spc="-45" dirty="0">
                <a:latin typeface="Cambria"/>
                <a:cs typeface="Cambria"/>
              </a:rPr>
              <a:t> </a:t>
            </a:r>
            <a:r>
              <a:rPr sz="3300" spc="-5" dirty="0">
                <a:latin typeface="Cambria"/>
                <a:cs typeface="Cambria"/>
              </a:rPr>
              <a:t>statements</a:t>
            </a:r>
            <a:endParaRPr sz="33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793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1363" y="1233314"/>
            <a:ext cx="4818131" cy="26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6827" y="822197"/>
            <a:ext cx="4807077" cy="41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47203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562" y="0"/>
                </a:moveTo>
                <a:lnTo>
                  <a:pt x="0" y="167639"/>
                </a:lnTo>
                <a:lnTo>
                  <a:pt x="107187" y="167639"/>
                </a:lnTo>
                <a:lnTo>
                  <a:pt x="5956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6642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562" y="0"/>
                </a:moveTo>
                <a:lnTo>
                  <a:pt x="0" y="167639"/>
                </a:lnTo>
                <a:lnTo>
                  <a:pt x="107187" y="167639"/>
                </a:lnTo>
                <a:lnTo>
                  <a:pt x="5956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3798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562" y="0"/>
                </a:moveTo>
                <a:lnTo>
                  <a:pt x="0" y="167639"/>
                </a:lnTo>
                <a:lnTo>
                  <a:pt x="107187" y="167639"/>
                </a:lnTo>
                <a:lnTo>
                  <a:pt x="5956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3698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562" y="0"/>
                </a:moveTo>
                <a:lnTo>
                  <a:pt x="0" y="167639"/>
                </a:lnTo>
                <a:lnTo>
                  <a:pt x="107187" y="167639"/>
                </a:lnTo>
                <a:lnTo>
                  <a:pt x="5956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98056" y="861822"/>
            <a:ext cx="150495" cy="336550"/>
          </a:xfrm>
          <a:custGeom>
            <a:avLst/>
            <a:gdLst/>
            <a:ahLst/>
            <a:cxnLst/>
            <a:rect l="l" t="t" r="r" b="b"/>
            <a:pathLst>
              <a:path w="150495" h="336550">
                <a:moveTo>
                  <a:pt x="26416" y="0"/>
                </a:moveTo>
                <a:lnTo>
                  <a:pt x="17841" y="25"/>
                </a:lnTo>
                <a:lnTo>
                  <a:pt x="10588" y="111"/>
                </a:lnTo>
                <a:lnTo>
                  <a:pt x="4645" y="267"/>
                </a:lnTo>
                <a:lnTo>
                  <a:pt x="0" y="507"/>
                </a:lnTo>
                <a:lnTo>
                  <a:pt x="0" y="335406"/>
                </a:lnTo>
                <a:lnTo>
                  <a:pt x="3690" y="335813"/>
                </a:lnTo>
                <a:lnTo>
                  <a:pt x="9429" y="336089"/>
                </a:lnTo>
                <a:lnTo>
                  <a:pt x="17216" y="336246"/>
                </a:lnTo>
                <a:lnTo>
                  <a:pt x="27051" y="336295"/>
                </a:lnTo>
                <a:lnTo>
                  <a:pt x="42769" y="335700"/>
                </a:lnTo>
                <a:lnTo>
                  <a:pt x="82042" y="326770"/>
                </a:lnTo>
                <a:lnTo>
                  <a:pt x="119463" y="296056"/>
                </a:lnTo>
                <a:lnTo>
                  <a:pt x="139573" y="253873"/>
                </a:lnTo>
                <a:lnTo>
                  <a:pt x="147574" y="214153"/>
                </a:lnTo>
                <a:lnTo>
                  <a:pt x="150241" y="166624"/>
                </a:lnTo>
                <a:lnTo>
                  <a:pt x="149290" y="139547"/>
                </a:lnTo>
                <a:lnTo>
                  <a:pt x="141722" y="92632"/>
                </a:lnTo>
                <a:lnTo>
                  <a:pt x="126744" y="55264"/>
                </a:lnTo>
                <a:lnTo>
                  <a:pt x="92329" y="17652"/>
                </a:lnTo>
                <a:lnTo>
                  <a:pt x="44965" y="1097"/>
                </a:lnTo>
                <a:lnTo>
                  <a:pt x="26416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20864" y="826897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20" h="406400">
                <a:moveTo>
                  <a:pt x="0" y="0"/>
                </a:moveTo>
                <a:lnTo>
                  <a:pt x="350393" y="0"/>
                </a:lnTo>
                <a:lnTo>
                  <a:pt x="350393" y="104520"/>
                </a:lnTo>
                <a:lnTo>
                  <a:pt x="309499" y="104520"/>
                </a:lnTo>
                <a:lnTo>
                  <a:pt x="306859" y="95091"/>
                </a:lnTo>
                <a:lnTo>
                  <a:pt x="304482" y="86994"/>
                </a:lnTo>
                <a:lnTo>
                  <a:pt x="287782" y="50291"/>
                </a:lnTo>
                <a:lnTo>
                  <a:pt x="262636" y="36194"/>
                </a:lnTo>
                <a:lnTo>
                  <a:pt x="257556" y="35305"/>
                </a:lnTo>
                <a:lnTo>
                  <a:pt x="250951" y="34925"/>
                </a:lnTo>
                <a:lnTo>
                  <a:pt x="242824" y="34925"/>
                </a:lnTo>
                <a:lnTo>
                  <a:pt x="221487" y="34925"/>
                </a:lnTo>
                <a:lnTo>
                  <a:pt x="221487" y="331597"/>
                </a:lnTo>
                <a:lnTo>
                  <a:pt x="221487" y="342138"/>
                </a:lnTo>
                <a:lnTo>
                  <a:pt x="221741" y="350138"/>
                </a:lnTo>
                <a:lnTo>
                  <a:pt x="222376" y="355600"/>
                </a:lnTo>
                <a:lnTo>
                  <a:pt x="222885" y="361061"/>
                </a:lnTo>
                <a:lnTo>
                  <a:pt x="224027" y="365505"/>
                </a:lnTo>
                <a:lnTo>
                  <a:pt x="240919" y="382650"/>
                </a:lnTo>
                <a:lnTo>
                  <a:pt x="244983" y="384301"/>
                </a:lnTo>
                <a:lnTo>
                  <a:pt x="250571" y="385699"/>
                </a:lnTo>
                <a:lnTo>
                  <a:pt x="257428" y="386714"/>
                </a:lnTo>
                <a:lnTo>
                  <a:pt x="257428" y="406400"/>
                </a:lnTo>
                <a:lnTo>
                  <a:pt x="93218" y="406400"/>
                </a:lnTo>
                <a:lnTo>
                  <a:pt x="93218" y="386714"/>
                </a:lnTo>
                <a:lnTo>
                  <a:pt x="101473" y="385317"/>
                </a:lnTo>
                <a:lnTo>
                  <a:pt x="108076" y="383413"/>
                </a:lnTo>
                <a:lnTo>
                  <a:pt x="112902" y="381126"/>
                </a:lnTo>
                <a:lnTo>
                  <a:pt x="117856" y="378840"/>
                </a:lnTo>
                <a:lnTo>
                  <a:pt x="121412" y="375665"/>
                </a:lnTo>
                <a:lnTo>
                  <a:pt x="123825" y="371475"/>
                </a:lnTo>
                <a:lnTo>
                  <a:pt x="126237" y="367283"/>
                </a:lnTo>
                <a:lnTo>
                  <a:pt x="127635" y="362076"/>
                </a:lnTo>
                <a:lnTo>
                  <a:pt x="128270" y="355600"/>
                </a:lnTo>
                <a:lnTo>
                  <a:pt x="128905" y="349123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925"/>
                </a:lnTo>
                <a:lnTo>
                  <a:pt x="105028" y="34925"/>
                </a:lnTo>
                <a:lnTo>
                  <a:pt x="96672" y="35167"/>
                </a:lnTo>
                <a:lnTo>
                  <a:pt x="61213" y="52069"/>
                </a:lnTo>
                <a:lnTo>
                  <a:pt x="44481" y="90725"/>
                </a:lnTo>
                <a:lnTo>
                  <a:pt x="40766" y="104520"/>
                </a:lnTo>
                <a:lnTo>
                  <a:pt x="0" y="104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3850" y="826897"/>
            <a:ext cx="370840" cy="406400"/>
          </a:xfrm>
          <a:custGeom>
            <a:avLst/>
            <a:gdLst/>
            <a:ahLst/>
            <a:cxnLst/>
            <a:rect l="l" t="t" r="r" b="b"/>
            <a:pathLst>
              <a:path w="370839" h="406400">
                <a:moveTo>
                  <a:pt x="0" y="0"/>
                </a:moveTo>
                <a:lnTo>
                  <a:pt x="154812" y="0"/>
                </a:lnTo>
                <a:lnTo>
                  <a:pt x="178649" y="496"/>
                </a:lnTo>
                <a:lnTo>
                  <a:pt x="220178" y="4393"/>
                </a:lnTo>
                <a:lnTo>
                  <a:pt x="269319" y="17748"/>
                </a:lnTo>
                <a:lnTo>
                  <a:pt x="309387" y="40895"/>
                </a:lnTo>
                <a:lnTo>
                  <a:pt x="338963" y="71881"/>
                </a:lnTo>
                <a:lnTo>
                  <a:pt x="358179" y="110690"/>
                </a:lnTo>
                <a:lnTo>
                  <a:pt x="368411" y="157956"/>
                </a:lnTo>
                <a:lnTo>
                  <a:pt x="370332" y="194437"/>
                </a:lnTo>
                <a:lnTo>
                  <a:pt x="369643" y="217062"/>
                </a:lnTo>
                <a:lnTo>
                  <a:pt x="364170" y="258695"/>
                </a:lnTo>
                <a:lnTo>
                  <a:pt x="353312" y="295540"/>
                </a:lnTo>
                <a:lnTo>
                  <a:pt x="326898" y="340867"/>
                </a:lnTo>
                <a:lnTo>
                  <a:pt x="292929" y="371461"/>
                </a:lnTo>
                <a:lnTo>
                  <a:pt x="249110" y="392509"/>
                </a:lnTo>
                <a:lnTo>
                  <a:pt x="197814" y="403292"/>
                </a:lnTo>
                <a:lnTo>
                  <a:pt x="158087" y="406046"/>
                </a:lnTo>
                <a:lnTo>
                  <a:pt x="13512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17779" y="26415"/>
                </a:lnTo>
                <a:lnTo>
                  <a:pt x="13462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1128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3" y="183133"/>
                </a:lnTo>
                <a:lnTo>
                  <a:pt x="251587" y="229869"/>
                </a:lnTo>
                <a:lnTo>
                  <a:pt x="273196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1" y="28193"/>
                </a:lnTo>
                <a:lnTo>
                  <a:pt x="266573" y="26288"/>
                </a:lnTo>
                <a:lnTo>
                  <a:pt x="263144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5" y="22225"/>
                </a:lnTo>
                <a:lnTo>
                  <a:pt x="348107" y="24383"/>
                </a:lnTo>
                <a:lnTo>
                  <a:pt x="344805" y="26288"/>
                </a:lnTo>
                <a:lnTo>
                  <a:pt x="341630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6" y="40893"/>
                </a:lnTo>
                <a:lnTo>
                  <a:pt x="329565" y="74802"/>
                </a:lnTo>
                <a:lnTo>
                  <a:pt x="329565" y="406400"/>
                </a:lnTo>
                <a:lnTo>
                  <a:pt x="253873" y="406400"/>
                </a:lnTo>
                <a:lnTo>
                  <a:pt x="120015" y="174751"/>
                </a:lnTo>
                <a:lnTo>
                  <a:pt x="96504" y="132762"/>
                </a:lnTo>
                <a:lnTo>
                  <a:pt x="80137" y="100964"/>
                </a:lnTo>
                <a:lnTo>
                  <a:pt x="77470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1" y="236092"/>
                </a:lnTo>
                <a:lnTo>
                  <a:pt x="80391" y="331977"/>
                </a:lnTo>
                <a:lnTo>
                  <a:pt x="80533" y="342288"/>
                </a:lnTo>
                <a:lnTo>
                  <a:pt x="90678" y="377316"/>
                </a:lnTo>
                <a:lnTo>
                  <a:pt x="94487" y="380745"/>
                </a:lnTo>
                <a:lnTo>
                  <a:pt x="101854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3" y="361314"/>
                </a:lnTo>
                <a:lnTo>
                  <a:pt x="30987" y="355091"/>
                </a:lnTo>
                <a:lnTo>
                  <a:pt x="31623" y="348995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31757" y="64136"/>
                </a:lnTo>
                <a:lnTo>
                  <a:pt x="17780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8659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5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8208" y="21843"/>
                </a:lnTo>
                <a:lnTo>
                  <a:pt x="142112" y="24256"/>
                </a:lnTo>
                <a:lnTo>
                  <a:pt x="138302" y="26669"/>
                </a:lnTo>
                <a:lnTo>
                  <a:pt x="134365" y="29210"/>
                </a:lnTo>
                <a:lnTo>
                  <a:pt x="131444" y="32130"/>
                </a:lnTo>
                <a:lnTo>
                  <a:pt x="129539" y="35813"/>
                </a:lnTo>
                <a:lnTo>
                  <a:pt x="127507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587" y="55499"/>
                </a:lnTo>
                <a:lnTo>
                  <a:pt x="124205" y="63880"/>
                </a:lnTo>
                <a:lnTo>
                  <a:pt x="124205" y="75056"/>
                </a:lnTo>
                <a:lnTo>
                  <a:pt x="124205" y="331597"/>
                </a:lnTo>
                <a:lnTo>
                  <a:pt x="124205" y="338581"/>
                </a:lnTo>
                <a:lnTo>
                  <a:pt x="124332" y="345058"/>
                </a:lnTo>
                <a:lnTo>
                  <a:pt x="124713" y="351027"/>
                </a:lnTo>
                <a:lnTo>
                  <a:pt x="125094" y="356869"/>
                </a:lnTo>
                <a:lnTo>
                  <a:pt x="125983" y="361823"/>
                </a:lnTo>
                <a:lnTo>
                  <a:pt x="127126" y="365505"/>
                </a:lnTo>
                <a:lnTo>
                  <a:pt x="128269" y="369315"/>
                </a:lnTo>
                <a:lnTo>
                  <a:pt x="130047" y="372490"/>
                </a:lnTo>
                <a:lnTo>
                  <a:pt x="132333" y="375030"/>
                </a:lnTo>
                <a:lnTo>
                  <a:pt x="134619" y="377698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2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2" y="57403"/>
                </a:lnTo>
                <a:lnTo>
                  <a:pt x="17779" y="26288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68011" y="826897"/>
            <a:ext cx="300355" cy="406400"/>
          </a:xfrm>
          <a:custGeom>
            <a:avLst/>
            <a:gdLst/>
            <a:ahLst/>
            <a:cxnLst/>
            <a:rect l="l" t="t" r="r" b="b"/>
            <a:pathLst>
              <a:path w="300354" h="406400">
                <a:moveTo>
                  <a:pt x="4699" y="0"/>
                </a:moveTo>
                <a:lnTo>
                  <a:pt x="299974" y="0"/>
                </a:lnTo>
                <a:lnTo>
                  <a:pt x="299974" y="19685"/>
                </a:lnTo>
                <a:lnTo>
                  <a:pt x="109474" y="370966"/>
                </a:lnTo>
                <a:lnTo>
                  <a:pt x="194690" y="370966"/>
                </a:lnTo>
                <a:lnTo>
                  <a:pt x="232283" y="355584"/>
                </a:lnTo>
                <a:lnTo>
                  <a:pt x="253422" y="309487"/>
                </a:lnTo>
                <a:lnTo>
                  <a:pt x="257683" y="292988"/>
                </a:lnTo>
                <a:lnTo>
                  <a:pt x="298196" y="292988"/>
                </a:lnTo>
                <a:lnTo>
                  <a:pt x="298196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190500" y="35432"/>
                </a:lnTo>
                <a:lnTo>
                  <a:pt x="109854" y="35432"/>
                </a:lnTo>
                <a:lnTo>
                  <a:pt x="73384" y="46690"/>
                </a:lnTo>
                <a:lnTo>
                  <a:pt x="51974" y="83915"/>
                </a:lnTo>
                <a:lnTo>
                  <a:pt x="45465" y="107441"/>
                </a:lnTo>
                <a:lnTo>
                  <a:pt x="4699" y="107441"/>
                </a:lnTo>
                <a:lnTo>
                  <a:pt x="4699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0407" y="826897"/>
            <a:ext cx="367030" cy="406400"/>
          </a:xfrm>
          <a:custGeom>
            <a:avLst/>
            <a:gdLst/>
            <a:ahLst/>
            <a:cxnLst/>
            <a:rect l="l" t="t" r="r" b="b"/>
            <a:pathLst>
              <a:path w="367029" h="406400">
                <a:moveTo>
                  <a:pt x="0" y="0"/>
                </a:moveTo>
                <a:lnTo>
                  <a:pt x="158622" y="0"/>
                </a:lnTo>
                <a:lnTo>
                  <a:pt x="158622" y="19685"/>
                </a:lnTo>
                <a:lnTo>
                  <a:pt x="148621" y="22234"/>
                </a:lnTo>
                <a:lnTo>
                  <a:pt x="141477" y="26844"/>
                </a:lnTo>
                <a:lnTo>
                  <a:pt x="137191" y="33526"/>
                </a:lnTo>
                <a:lnTo>
                  <a:pt x="135762" y="42290"/>
                </a:lnTo>
                <a:lnTo>
                  <a:pt x="135762" y="47498"/>
                </a:lnTo>
                <a:lnTo>
                  <a:pt x="151510" y="89280"/>
                </a:lnTo>
                <a:lnTo>
                  <a:pt x="201802" y="201294"/>
                </a:lnTo>
                <a:lnTo>
                  <a:pt x="256285" y="92075"/>
                </a:lnTo>
                <a:lnTo>
                  <a:pt x="270637" y="50291"/>
                </a:lnTo>
                <a:lnTo>
                  <a:pt x="270637" y="43179"/>
                </a:lnTo>
                <a:lnTo>
                  <a:pt x="270637" y="36067"/>
                </a:lnTo>
                <a:lnTo>
                  <a:pt x="247395" y="19685"/>
                </a:lnTo>
                <a:lnTo>
                  <a:pt x="247395" y="0"/>
                </a:lnTo>
                <a:lnTo>
                  <a:pt x="366775" y="0"/>
                </a:lnTo>
                <a:lnTo>
                  <a:pt x="366775" y="19685"/>
                </a:lnTo>
                <a:lnTo>
                  <a:pt x="361314" y="20827"/>
                </a:lnTo>
                <a:lnTo>
                  <a:pt x="356996" y="22478"/>
                </a:lnTo>
                <a:lnTo>
                  <a:pt x="353440" y="24637"/>
                </a:lnTo>
                <a:lnTo>
                  <a:pt x="350012" y="26669"/>
                </a:lnTo>
                <a:lnTo>
                  <a:pt x="346201" y="29972"/>
                </a:lnTo>
                <a:lnTo>
                  <a:pt x="322679" y="61723"/>
                </a:lnTo>
                <a:lnTo>
                  <a:pt x="221741" y="250062"/>
                </a:lnTo>
                <a:lnTo>
                  <a:pt x="221741" y="331597"/>
                </a:lnTo>
                <a:lnTo>
                  <a:pt x="221741" y="342138"/>
                </a:lnTo>
                <a:lnTo>
                  <a:pt x="225932" y="368807"/>
                </a:lnTo>
                <a:lnTo>
                  <a:pt x="227456" y="372237"/>
                </a:lnTo>
                <a:lnTo>
                  <a:pt x="241300" y="382650"/>
                </a:lnTo>
                <a:lnTo>
                  <a:pt x="245363" y="384301"/>
                </a:lnTo>
                <a:lnTo>
                  <a:pt x="250825" y="385699"/>
                </a:lnTo>
                <a:lnTo>
                  <a:pt x="257809" y="386714"/>
                </a:lnTo>
                <a:lnTo>
                  <a:pt x="257809" y="406400"/>
                </a:lnTo>
                <a:lnTo>
                  <a:pt x="93471" y="406400"/>
                </a:lnTo>
                <a:lnTo>
                  <a:pt x="93471" y="386714"/>
                </a:lnTo>
                <a:lnTo>
                  <a:pt x="101600" y="385317"/>
                </a:lnTo>
                <a:lnTo>
                  <a:pt x="108076" y="383539"/>
                </a:lnTo>
                <a:lnTo>
                  <a:pt x="128396" y="355853"/>
                </a:lnTo>
                <a:lnTo>
                  <a:pt x="129158" y="349376"/>
                </a:lnTo>
                <a:lnTo>
                  <a:pt x="129539" y="341375"/>
                </a:lnTo>
                <a:lnTo>
                  <a:pt x="129539" y="331597"/>
                </a:lnTo>
                <a:lnTo>
                  <a:pt x="129539" y="250062"/>
                </a:lnTo>
                <a:lnTo>
                  <a:pt x="48767" y="79755"/>
                </a:lnTo>
                <a:lnTo>
                  <a:pt x="27939" y="39497"/>
                </a:lnTo>
                <a:lnTo>
                  <a:pt x="11556" y="22605"/>
                </a:lnTo>
                <a:lnTo>
                  <a:pt x="8889" y="21208"/>
                </a:lnTo>
                <a:lnTo>
                  <a:pt x="4952" y="20319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5678" y="826897"/>
            <a:ext cx="290195" cy="406400"/>
          </a:xfrm>
          <a:custGeom>
            <a:avLst/>
            <a:gdLst/>
            <a:ahLst/>
            <a:cxnLst/>
            <a:rect l="l" t="t" r="r" b="b"/>
            <a:pathLst>
              <a:path w="290195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9098" y="21716"/>
                </a:lnTo>
                <a:lnTo>
                  <a:pt x="143510" y="23749"/>
                </a:lnTo>
                <a:lnTo>
                  <a:pt x="139319" y="26035"/>
                </a:lnTo>
                <a:lnTo>
                  <a:pt x="135128" y="28320"/>
                </a:lnTo>
                <a:lnTo>
                  <a:pt x="131953" y="31495"/>
                </a:lnTo>
                <a:lnTo>
                  <a:pt x="129667" y="35432"/>
                </a:lnTo>
                <a:lnTo>
                  <a:pt x="127381" y="39369"/>
                </a:lnTo>
                <a:lnTo>
                  <a:pt x="125857" y="44576"/>
                </a:lnTo>
                <a:lnTo>
                  <a:pt x="125222" y="50800"/>
                </a:lnTo>
                <a:lnTo>
                  <a:pt x="124460" y="57023"/>
                </a:lnTo>
                <a:lnTo>
                  <a:pt x="124206" y="64897"/>
                </a:lnTo>
                <a:lnTo>
                  <a:pt x="124206" y="74422"/>
                </a:lnTo>
                <a:lnTo>
                  <a:pt x="124206" y="370966"/>
                </a:lnTo>
                <a:lnTo>
                  <a:pt x="181864" y="370966"/>
                </a:lnTo>
                <a:lnTo>
                  <a:pt x="222504" y="356488"/>
                </a:lnTo>
                <a:lnTo>
                  <a:pt x="240664" y="319913"/>
                </a:lnTo>
                <a:lnTo>
                  <a:pt x="249427" y="286130"/>
                </a:lnTo>
                <a:lnTo>
                  <a:pt x="290195" y="286130"/>
                </a:lnTo>
                <a:lnTo>
                  <a:pt x="28371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3" y="361188"/>
                </a:lnTo>
                <a:lnTo>
                  <a:pt x="30988" y="354964"/>
                </a:lnTo>
                <a:lnTo>
                  <a:pt x="31623" y="348741"/>
                </a:lnTo>
                <a:lnTo>
                  <a:pt x="31877" y="340867"/>
                </a:lnTo>
                <a:lnTo>
                  <a:pt x="31877" y="331342"/>
                </a:lnTo>
                <a:lnTo>
                  <a:pt x="31877" y="75056"/>
                </a:lnTo>
                <a:lnTo>
                  <a:pt x="31877" y="65658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7" y="45212"/>
                </a:lnTo>
                <a:lnTo>
                  <a:pt x="17780" y="26415"/>
                </a:lnTo>
                <a:lnTo>
                  <a:pt x="13462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34689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3" y="183133"/>
                </a:lnTo>
                <a:lnTo>
                  <a:pt x="251587" y="229869"/>
                </a:lnTo>
                <a:lnTo>
                  <a:pt x="273196" y="272160"/>
                </a:lnTo>
                <a:lnTo>
                  <a:pt x="279527" y="285495"/>
                </a:lnTo>
                <a:lnTo>
                  <a:pt x="284225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2" y="28193"/>
                </a:lnTo>
                <a:lnTo>
                  <a:pt x="266573" y="26288"/>
                </a:lnTo>
                <a:lnTo>
                  <a:pt x="263144" y="24256"/>
                </a:lnTo>
                <a:lnTo>
                  <a:pt x="257302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4" y="22225"/>
                </a:lnTo>
                <a:lnTo>
                  <a:pt x="348106" y="24383"/>
                </a:lnTo>
                <a:lnTo>
                  <a:pt x="344805" y="26288"/>
                </a:lnTo>
                <a:lnTo>
                  <a:pt x="341630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6" y="40893"/>
                </a:lnTo>
                <a:lnTo>
                  <a:pt x="329565" y="74802"/>
                </a:lnTo>
                <a:lnTo>
                  <a:pt x="329565" y="406400"/>
                </a:lnTo>
                <a:lnTo>
                  <a:pt x="253873" y="406400"/>
                </a:lnTo>
                <a:lnTo>
                  <a:pt x="120015" y="174751"/>
                </a:lnTo>
                <a:lnTo>
                  <a:pt x="96504" y="132762"/>
                </a:lnTo>
                <a:lnTo>
                  <a:pt x="80137" y="100964"/>
                </a:lnTo>
                <a:lnTo>
                  <a:pt x="77469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1" y="236092"/>
                </a:lnTo>
                <a:lnTo>
                  <a:pt x="80391" y="331977"/>
                </a:lnTo>
                <a:lnTo>
                  <a:pt x="80533" y="342288"/>
                </a:lnTo>
                <a:lnTo>
                  <a:pt x="90678" y="377316"/>
                </a:lnTo>
                <a:lnTo>
                  <a:pt x="94487" y="380745"/>
                </a:lnTo>
                <a:lnTo>
                  <a:pt x="101854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3" y="361314"/>
                </a:lnTo>
                <a:lnTo>
                  <a:pt x="30987" y="355091"/>
                </a:lnTo>
                <a:lnTo>
                  <a:pt x="31623" y="348995"/>
                </a:lnTo>
                <a:lnTo>
                  <a:pt x="31877" y="341249"/>
                </a:lnTo>
                <a:lnTo>
                  <a:pt x="31877" y="331977"/>
                </a:lnTo>
                <a:lnTo>
                  <a:pt x="31877" y="74422"/>
                </a:lnTo>
                <a:lnTo>
                  <a:pt x="31757" y="64136"/>
                </a:lnTo>
                <a:lnTo>
                  <a:pt x="17780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20329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355" y="0"/>
                </a:moveTo>
                <a:lnTo>
                  <a:pt x="252730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4" y="380238"/>
                </a:lnTo>
                <a:lnTo>
                  <a:pt x="378333" y="384048"/>
                </a:lnTo>
                <a:lnTo>
                  <a:pt x="385064" y="386969"/>
                </a:lnTo>
                <a:lnTo>
                  <a:pt x="393573" y="388747"/>
                </a:lnTo>
                <a:lnTo>
                  <a:pt x="393573" y="408432"/>
                </a:lnTo>
                <a:lnTo>
                  <a:pt x="229235" y="408432"/>
                </a:lnTo>
                <a:lnTo>
                  <a:pt x="229235" y="388747"/>
                </a:lnTo>
                <a:lnTo>
                  <a:pt x="239522" y="387476"/>
                </a:lnTo>
                <a:lnTo>
                  <a:pt x="247269" y="384683"/>
                </a:lnTo>
                <a:lnTo>
                  <a:pt x="252222" y="380111"/>
                </a:lnTo>
                <a:lnTo>
                  <a:pt x="257175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8953" y="347725"/>
                </a:lnTo>
                <a:lnTo>
                  <a:pt x="242697" y="282448"/>
                </a:lnTo>
                <a:lnTo>
                  <a:pt x="115570" y="282448"/>
                </a:lnTo>
                <a:lnTo>
                  <a:pt x="105791" y="310769"/>
                </a:lnTo>
                <a:lnTo>
                  <a:pt x="102997" y="318643"/>
                </a:lnTo>
                <a:lnTo>
                  <a:pt x="100711" y="326389"/>
                </a:lnTo>
                <a:lnTo>
                  <a:pt x="98933" y="333756"/>
                </a:lnTo>
                <a:lnTo>
                  <a:pt x="97155" y="341249"/>
                </a:lnTo>
                <a:lnTo>
                  <a:pt x="96266" y="349123"/>
                </a:lnTo>
                <a:lnTo>
                  <a:pt x="96266" y="357505"/>
                </a:lnTo>
                <a:lnTo>
                  <a:pt x="98194" y="370387"/>
                </a:lnTo>
                <a:lnTo>
                  <a:pt x="103981" y="379888"/>
                </a:lnTo>
                <a:lnTo>
                  <a:pt x="113625" y="386008"/>
                </a:lnTo>
                <a:lnTo>
                  <a:pt x="127127" y="388747"/>
                </a:lnTo>
                <a:lnTo>
                  <a:pt x="127127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6" y="387985"/>
                </a:lnTo>
                <a:lnTo>
                  <a:pt x="13843" y="385318"/>
                </a:lnTo>
                <a:lnTo>
                  <a:pt x="19431" y="381000"/>
                </a:lnTo>
                <a:lnTo>
                  <a:pt x="25019" y="376682"/>
                </a:lnTo>
                <a:lnTo>
                  <a:pt x="29972" y="370713"/>
                </a:lnTo>
                <a:lnTo>
                  <a:pt x="49149" y="330708"/>
                </a:lnTo>
                <a:lnTo>
                  <a:pt x="17335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49770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354" y="0"/>
                </a:moveTo>
                <a:lnTo>
                  <a:pt x="252729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3" y="380238"/>
                </a:lnTo>
                <a:lnTo>
                  <a:pt x="378332" y="384048"/>
                </a:lnTo>
                <a:lnTo>
                  <a:pt x="385063" y="386969"/>
                </a:lnTo>
                <a:lnTo>
                  <a:pt x="393572" y="388747"/>
                </a:lnTo>
                <a:lnTo>
                  <a:pt x="393572" y="408432"/>
                </a:lnTo>
                <a:lnTo>
                  <a:pt x="229234" y="408432"/>
                </a:lnTo>
                <a:lnTo>
                  <a:pt x="229234" y="388747"/>
                </a:lnTo>
                <a:lnTo>
                  <a:pt x="239521" y="387476"/>
                </a:lnTo>
                <a:lnTo>
                  <a:pt x="247268" y="384683"/>
                </a:lnTo>
                <a:lnTo>
                  <a:pt x="252221" y="380111"/>
                </a:lnTo>
                <a:lnTo>
                  <a:pt x="257175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8952" y="347725"/>
                </a:lnTo>
                <a:lnTo>
                  <a:pt x="242696" y="282448"/>
                </a:lnTo>
                <a:lnTo>
                  <a:pt x="115569" y="282448"/>
                </a:lnTo>
                <a:lnTo>
                  <a:pt x="105790" y="310769"/>
                </a:lnTo>
                <a:lnTo>
                  <a:pt x="102996" y="318643"/>
                </a:lnTo>
                <a:lnTo>
                  <a:pt x="100710" y="326389"/>
                </a:lnTo>
                <a:lnTo>
                  <a:pt x="98932" y="333756"/>
                </a:lnTo>
                <a:lnTo>
                  <a:pt x="97154" y="341249"/>
                </a:lnTo>
                <a:lnTo>
                  <a:pt x="96265" y="349123"/>
                </a:lnTo>
                <a:lnTo>
                  <a:pt x="96265" y="357505"/>
                </a:lnTo>
                <a:lnTo>
                  <a:pt x="98194" y="370387"/>
                </a:lnTo>
                <a:lnTo>
                  <a:pt x="103981" y="379888"/>
                </a:lnTo>
                <a:lnTo>
                  <a:pt x="113625" y="386008"/>
                </a:lnTo>
                <a:lnTo>
                  <a:pt x="127126" y="388747"/>
                </a:lnTo>
                <a:lnTo>
                  <a:pt x="127126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5" y="387985"/>
                </a:lnTo>
                <a:lnTo>
                  <a:pt x="13842" y="385318"/>
                </a:lnTo>
                <a:lnTo>
                  <a:pt x="19430" y="381000"/>
                </a:lnTo>
                <a:lnTo>
                  <a:pt x="25018" y="376682"/>
                </a:lnTo>
                <a:lnTo>
                  <a:pt x="29971" y="370713"/>
                </a:lnTo>
                <a:lnTo>
                  <a:pt x="49149" y="330708"/>
                </a:lnTo>
                <a:lnTo>
                  <a:pt x="17335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6926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355" y="0"/>
                </a:moveTo>
                <a:lnTo>
                  <a:pt x="252730" y="0"/>
                </a:lnTo>
                <a:lnTo>
                  <a:pt x="351028" y="333375"/>
                </a:lnTo>
                <a:lnTo>
                  <a:pt x="354145" y="343709"/>
                </a:lnTo>
                <a:lnTo>
                  <a:pt x="373634" y="380238"/>
                </a:lnTo>
                <a:lnTo>
                  <a:pt x="378332" y="384048"/>
                </a:lnTo>
                <a:lnTo>
                  <a:pt x="385063" y="386969"/>
                </a:lnTo>
                <a:lnTo>
                  <a:pt x="393573" y="388747"/>
                </a:lnTo>
                <a:lnTo>
                  <a:pt x="393573" y="408432"/>
                </a:lnTo>
                <a:lnTo>
                  <a:pt x="229235" y="408432"/>
                </a:lnTo>
                <a:lnTo>
                  <a:pt x="229235" y="388747"/>
                </a:lnTo>
                <a:lnTo>
                  <a:pt x="239522" y="387476"/>
                </a:lnTo>
                <a:lnTo>
                  <a:pt x="247269" y="384683"/>
                </a:lnTo>
                <a:lnTo>
                  <a:pt x="252222" y="380111"/>
                </a:lnTo>
                <a:lnTo>
                  <a:pt x="257175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0698" y="311658"/>
                </a:lnTo>
                <a:lnTo>
                  <a:pt x="242697" y="282448"/>
                </a:lnTo>
                <a:lnTo>
                  <a:pt x="115569" y="282448"/>
                </a:lnTo>
                <a:lnTo>
                  <a:pt x="105791" y="310769"/>
                </a:lnTo>
                <a:lnTo>
                  <a:pt x="102997" y="318643"/>
                </a:lnTo>
                <a:lnTo>
                  <a:pt x="100711" y="326389"/>
                </a:lnTo>
                <a:lnTo>
                  <a:pt x="98932" y="333756"/>
                </a:lnTo>
                <a:lnTo>
                  <a:pt x="97155" y="341249"/>
                </a:lnTo>
                <a:lnTo>
                  <a:pt x="96266" y="349123"/>
                </a:lnTo>
                <a:lnTo>
                  <a:pt x="96266" y="357505"/>
                </a:lnTo>
                <a:lnTo>
                  <a:pt x="98194" y="370387"/>
                </a:lnTo>
                <a:lnTo>
                  <a:pt x="103981" y="379888"/>
                </a:lnTo>
                <a:lnTo>
                  <a:pt x="113625" y="386008"/>
                </a:lnTo>
                <a:lnTo>
                  <a:pt x="127126" y="388747"/>
                </a:lnTo>
                <a:lnTo>
                  <a:pt x="127126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6" y="387985"/>
                </a:lnTo>
                <a:lnTo>
                  <a:pt x="13843" y="385318"/>
                </a:lnTo>
                <a:lnTo>
                  <a:pt x="19431" y="381000"/>
                </a:lnTo>
                <a:lnTo>
                  <a:pt x="25018" y="376682"/>
                </a:lnTo>
                <a:lnTo>
                  <a:pt x="29972" y="370713"/>
                </a:lnTo>
                <a:lnTo>
                  <a:pt x="49149" y="330708"/>
                </a:lnTo>
                <a:lnTo>
                  <a:pt x="17335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06826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355" y="0"/>
                </a:moveTo>
                <a:lnTo>
                  <a:pt x="252730" y="0"/>
                </a:lnTo>
                <a:lnTo>
                  <a:pt x="351028" y="333375"/>
                </a:lnTo>
                <a:lnTo>
                  <a:pt x="354145" y="343709"/>
                </a:lnTo>
                <a:lnTo>
                  <a:pt x="373634" y="380238"/>
                </a:lnTo>
                <a:lnTo>
                  <a:pt x="378332" y="384048"/>
                </a:lnTo>
                <a:lnTo>
                  <a:pt x="385063" y="386969"/>
                </a:lnTo>
                <a:lnTo>
                  <a:pt x="393573" y="388747"/>
                </a:lnTo>
                <a:lnTo>
                  <a:pt x="393573" y="408432"/>
                </a:lnTo>
                <a:lnTo>
                  <a:pt x="229235" y="408432"/>
                </a:lnTo>
                <a:lnTo>
                  <a:pt x="229235" y="388747"/>
                </a:lnTo>
                <a:lnTo>
                  <a:pt x="239522" y="387476"/>
                </a:lnTo>
                <a:lnTo>
                  <a:pt x="247269" y="384683"/>
                </a:lnTo>
                <a:lnTo>
                  <a:pt x="252222" y="380111"/>
                </a:lnTo>
                <a:lnTo>
                  <a:pt x="257175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0698" y="311658"/>
                </a:lnTo>
                <a:lnTo>
                  <a:pt x="242697" y="282448"/>
                </a:lnTo>
                <a:lnTo>
                  <a:pt x="115569" y="282448"/>
                </a:lnTo>
                <a:lnTo>
                  <a:pt x="105791" y="310769"/>
                </a:lnTo>
                <a:lnTo>
                  <a:pt x="102997" y="318643"/>
                </a:lnTo>
                <a:lnTo>
                  <a:pt x="100711" y="326389"/>
                </a:lnTo>
                <a:lnTo>
                  <a:pt x="98932" y="333756"/>
                </a:lnTo>
                <a:lnTo>
                  <a:pt x="97155" y="341249"/>
                </a:lnTo>
                <a:lnTo>
                  <a:pt x="96266" y="349123"/>
                </a:lnTo>
                <a:lnTo>
                  <a:pt x="96266" y="357505"/>
                </a:lnTo>
                <a:lnTo>
                  <a:pt x="98194" y="370387"/>
                </a:lnTo>
                <a:lnTo>
                  <a:pt x="103981" y="379888"/>
                </a:lnTo>
                <a:lnTo>
                  <a:pt x="113625" y="386008"/>
                </a:lnTo>
                <a:lnTo>
                  <a:pt x="127126" y="388747"/>
                </a:lnTo>
                <a:lnTo>
                  <a:pt x="127126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6" y="387985"/>
                </a:lnTo>
                <a:lnTo>
                  <a:pt x="13843" y="385318"/>
                </a:lnTo>
                <a:lnTo>
                  <a:pt x="19431" y="381000"/>
                </a:lnTo>
                <a:lnTo>
                  <a:pt x="25018" y="376682"/>
                </a:lnTo>
                <a:lnTo>
                  <a:pt x="29972" y="370713"/>
                </a:lnTo>
                <a:lnTo>
                  <a:pt x="49149" y="330708"/>
                </a:lnTo>
                <a:lnTo>
                  <a:pt x="17335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48705" y="822198"/>
            <a:ext cx="346075" cy="415925"/>
          </a:xfrm>
          <a:custGeom>
            <a:avLst/>
            <a:gdLst/>
            <a:ahLst/>
            <a:cxnLst/>
            <a:rect l="l" t="t" r="r" b="b"/>
            <a:pathLst>
              <a:path w="346075" h="415925">
                <a:moveTo>
                  <a:pt x="190500" y="0"/>
                </a:moveTo>
                <a:lnTo>
                  <a:pt x="222408" y="978"/>
                </a:lnTo>
                <a:lnTo>
                  <a:pt x="252984" y="3921"/>
                </a:lnTo>
                <a:lnTo>
                  <a:pt x="282225" y="8840"/>
                </a:lnTo>
                <a:lnTo>
                  <a:pt x="310134" y="15748"/>
                </a:lnTo>
                <a:lnTo>
                  <a:pt x="310134" y="100329"/>
                </a:lnTo>
                <a:lnTo>
                  <a:pt x="269367" y="100329"/>
                </a:lnTo>
                <a:lnTo>
                  <a:pt x="265818" y="88493"/>
                </a:lnTo>
                <a:lnTo>
                  <a:pt x="262032" y="78120"/>
                </a:lnTo>
                <a:lnTo>
                  <a:pt x="237708" y="45291"/>
                </a:lnTo>
                <a:lnTo>
                  <a:pt x="195453" y="34798"/>
                </a:lnTo>
                <a:lnTo>
                  <a:pt x="181191" y="35919"/>
                </a:lnTo>
                <a:lnTo>
                  <a:pt x="143383" y="52831"/>
                </a:lnTo>
                <a:lnTo>
                  <a:pt x="114861" y="91854"/>
                </a:lnTo>
                <a:lnTo>
                  <a:pt x="101955" y="131262"/>
                </a:lnTo>
                <a:lnTo>
                  <a:pt x="95426" y="181173"/>
                </a:lnTo>
                <a:lnTo>
                  <a:pt x="94615" y="210057"/>
                </a:lnTo>
                <a:lnTo>
                  <a:pt x="95162" y="235277"/>
                </a:lnTo>
                <a:lnTo>
                  <a:pt x="99544" y="280477"/>
                </a:lnTo>
                <a:lnTo>
                  <a:pt x="108350" y="318535"/>
                </a:lnTo>
                <a:lnTo>
                  <a:pt x="130175" y="359790"/>
                </a:lnTo>
                <a:lnTo>
                  <a:pt x="174625" y="381000"/>
                </a:lnTo>
                <a:lnTo>
                  <a:pt x="186892" y="380023"/>
                </a:lnTo>
                <a:lnTo>
                  <a:pt x="218860" y="356401"/>
                </a:lnTo>
                <a:lnTo>
                  <a:pt x="225933" y="315467"/>
                </a:lnTo>
                <a:lnTo>
                  <a:pt x="224409" y="271906"/>
                </a:lnTo>
                <a:lnTo>
                  <a:pt x="193675" y="242824"/>
                </a:lnTo>
                <a:lnTo>
                  <a:pt x="193675" y="223265"/>
                </a:lnTo>
                <a:lnTo>
                  <a:pt x="346075" y="223265"/>
                </a:lnTo>
                <a:lnTo>
                  <a:pt x="346075" y="242824"/>
                </a:lnTo>
                <a:lnTo>
                  <a:pt x="336169" y="245872"/>
                </a:lnTo>
                <a:lnTo>
                  <a:pt x="329438" y="249174"/>
                </a:lnTo>
                <a:lnTo>
                  <a:pt x="325882" y="252984"/>
                </a:lnTo>
                <a:lnTo>
                  <a:pt x="322325" y="256793"/>
                </a:lnTo>
                <a:lnTo>
                  <a:pt x="319913" y="261747"/>
                </a:lnTo>
                <a:lnTo>
                  <a:pt x="316611" y="294386"/>
                </a:lnTo>
                <a:lnTo>
                  <a:pt x="316611" y="406526"/>
                </a:lnTo>
                <a:lnTo>
                  <a:pt x="273812" y="415543"/>
                </a:lnTo>
                <a:lnTo>
                  <a:pt x="253619" y="394080"/>
                </a:lnTo>
                <a:lnTo>
                  <a:pt x="235239" y="403582"/>
                </a:lnTo>
                <a:lnTo>
                  <a:pt x="215550" y="410368"/>
                </a:lnTo>
                <a:lnTo>
                  <a:pt x="194575" y="414440"/>
                </a:lnTo>
                <a:lnTo>
                  <a:pt x="172339" y="415798"/>
                </a:lnTo>
                <a:lnTo>
                  <a:pt x="131593" y="412628"/>
                </a:lnTo>
                <a:lnTo>
                  <a:pt x="66772" y="387240"/>
                </a:lnTo>
                <a:lnTo>
                  <a:pt x="24002" y="336379"/>
                </a:lnTo>
                <a:lnTo>
                  <a:pt x="2666" y="259520"/>
                </a:lnTo>
                <a:lnTo>
                  <a:pt x="0" y="211327"/>
                </a:lnTo>
                <a:lnTo>
                  <a:pt x="932" y="185015"/>
                </a:lnTo>
                <a:lnTo>
                  <a:pt x="8465" y="137390"/>
                </a:lnTo>
                <a:lnTo>
                  <a:pt x="23451" y="96478"/>
                </a:lnTo>
                <a:lnTo>
                  <a:pt x="44509" y="63089"/>
                </a:lnTo>
                <a:lnTo>
                  <a:pt x="85915" y="27003"/>
                </a:lnTo>
                <a:lnTo>
                  <a:pt x="135171" y="6590"/>
                </a:lnTo>
                <a:lnTo>
                  <a:pt x="171453" y="736"/>
                </a:lnTo>
                <a:lnTo>
                  <a:pt x="19050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59940" y="1494796"/>
            <a:ext cx="7309484" cy="335597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317500" marR="198120" indent="-317500" algn="r">
              <a:spcBef>
                <a:spcPts val="1080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17500" algn="l"/>
              </a:tabLst>
            </a:pPr>
            <a:r>
              <a:rPr sz="4000" spc="-5" dirty="0">
                <a:latin typeface="Cambria"/>
                <a:cs typeface="Cambria"/>
              </a:rPr>
              <a:t>It </a:t>
            </a:r>
            <a:r>
              <a:rPr sz="4000" spc="-40" dirty="0">
                <a:latin typeface="Cambria"/>
                <a:cs typeface="Cambria"/>
              </a:rPr>
              <a:t>involves </a:t>
            </a:r>
            <a:r>
              <a:rPr sz="4000" spc="-5" dirty="0">
                <a:latin typeface="Cambria"/>
                <a:cs typeface="Cambria"/>
              </a:rPr>
              <a:t>the </a:t>
            </a:r>
            <a:r>
              <a:rPr sz="4000" spc="-15" dirty="0">
                <a:latin typeface="Cambria"/>
                <a:cs typeface="Cambria"/>
              </a:rPr>
              <a:t>following</a:t>
            </a:r>
            <a:r>
              <a:rPr sz="4000" spc="20" dirty="0">
                <a:latin typeface="Cambria"/>
                <a:cs typeface="Cambria"/>
              </a:rPr>
              <a:t> </a:t>
            </a:r>
            <a:r>
              <a:rPr sz="4000" spc="-5" dirty="0">
                <a:latin typeface="Cambria"/>
                <a:cs typeface="Cambria"/>
              </a:rPr>
              <a:t>stages:</a:t>
            </a:r>
            <a:endParaRPr sz="4000">
              <a:latin typeface="Cambria"/>
              <a:cs typeface="Cambria"/>
            </a:endParaRPr>
          </a:p>
          <a:p>
            <a:pPr marL="274955" marR="214629" lvl="1" indent="-274955" algn="r">
              <a:spcBef>
                <a:spcPts val="90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274955" algn="l"/>
              </a:tabLst>
            </a:pPr>
            <a:r>
              <a:rPr sz="3700" spc="-20" dirty="0">
                <a:latin typeface="Cambria"/>
                <a:cs typeface="Cambria"/>
              </a:rPr>
              <a:t>Compare </a:t>
            </a:r>
            <a:r>
              <a:rPr sz="3700" spc="-5" dirty="0">
                <a:latin typeface="Cambria"/>
                <a:cs typeface="Cambria"/>
              </a:rPr>
              <a:t>data </a:t>
            </a:r>
            <a:r>
              <a:rPr sz="3700" spc="-15" dirty="0">
                <a:latin typeface="Cambria"/>
                <a:cs typeface="Cambria"/>
              </a:rPr>
              <a:t>against</a:t>
            </a:r>
            <a:r>
              <a:rPr sz="3700" spc="65" dirty="0">
                <a:latin typeface="Cambria"/>
                <a:cs typeface="Cambria"/>
              </a:rPr>
              <a:t> </a:t>
            </a:r>
            <a:r>
              <a:rPr sz="3700" spc="-10" dirty="0">
                <a:latin typeface="Cambria"/>
                <a:cs typeface="Cambria"/>
              </a:rPr>
              <a:t>standards</a:t>
            </a:r>
            <a:endParaRPr sz="3700">
              <a:latin typeface="Cambria"/>
              <a:cs typeface="Cambria"/>
            </a:endParaRPr>
          </a:p>
          <a:p>
            <a:pPr marL="652780" lvl="1" indent="-275590">
              <a:spcBef>
                <a:spcPts val="89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10" dirty="0">
                <a:latin typeface="Cambria"/>
                <a:cs typeface="Cambria"/>
              </a:rPr>
              <a:t>Cluster</a:t>
            </a:r>
            <a:r>
              <a:rPr sz="3700" spc="-80" dirty="0">
                <a:latin typeface="Cambria"/>
                <a:cs typeface="Cambria"/>
              </a:rPr>
              <a:t> </a:t>
            </a:r>
            <a:r>
              <a:rPr sz="3700" spc="-5" dirty="0">
                <a:latin typeface="Cambria"/>
                <a:cs typeface="Cambria"/>
              </a:rPr>
              <a:t>cues</a:t>
            </a:r>
            <a:endParaRPr sz="3700">
              <a:latin typeface="Cambria"/>
              <a:cs typeface="Cambria"/>
            </a:endParaRPr>
          </a:p>
          <a:p>
            <a:pPr marL="652780" marR="5080" lvl="1" indent="-274955">
              <a:spcBef>
                <a:spcPts val="89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  <a:tab pos="4236085" algn="l"/>
                <a:tab pos="6544945" algn="l"/>
              </a:tabLst>
            </a:pPr>
            <a:r>
              <a:rPr sz="3700" spc="-10" dirty="0">
                <a:latin typeface="Cambria"/>
                <a:cs typeface="Cambria"/>
              </a:rPr>
              <a:t>Identifyin</a:t>
            </a:r>
            <a:r>
              <a:rPr sz="3700" spc="-5" dirty="0">
                <a:latin typeface="Cambria"/>
                <a:cs typeface="Cambria"/>
              </a:rPr>
              <a:t>g</a:t>
            </a:r>
            <a:r>
              <a:rPr sz="3700" dirty="0">
                <a:latin typeface="Cambria"/>
                <a:cs typeface="Cambria"/>
              </a:rPr>
              <a:t>	</a:t>
            </a:r>
            <a:r>
              <a:rPr sz="3700" spc="-35" dirty="0">
                <a:latin typeface="Cambria"/>
                <a:cs typeface="Cambria"/>
              </a:rPr>
              <a:t>g</a:t>
            </a:r>
            <a:r>
              <a:rPr sz="3700" spc="-10" dirty="0">
                <a:latin typeface="Cambria"/>
                <a:cs typeface="Cambria"/>
              </a:rPr>
              <a:t>ap</a:t>
            </a:r>
            <a:r>
              <a:rPr sz="3700" spc="-5" dirty="0">
                <a:latin typeface="Cambria"/>
                <a:cs typeface="Cambria"/>
              </a:rPr>
              <a:t>s</a:t>
            </a:r>
            <a:r>
              <a:rPr sz="3700" dirty="0">
                <a:latin typeface="Cambria"/>
                <a:cs typeface="Cambria"/>
              </a:rPr>
              <a:t>	</a:t>
            </a:r>
            <a:r>
              <a:rPr sz="3700" spc="-10" dirty="0">
                <a:latin typeface="Cambria"/>
                <a:cs typeface="Cambria"/>
              </a:rPr>
              <a:t>and  </a:t>
            </a:r>
            <a:r>
              <a:rPr sz="3700" spc="-5" dirty="0">
                <a:latin typeface="Cambria"/>
                <a:cs typeface="Cambria"/>
              </a:rPr>
              <a:t>inconsistencies</a:t>
            </a:r>
            <a:endParaRPr sz="37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530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8371" y="719632"/>
            <a:ext cx="7119740" cy="19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3318" y="411352"/>
            <a:ext cx="7101712" cy="373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0449" y="647701"/>
            <a:ext cx="89153" cy="141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60158" y="574548"/>
            <a:ext cx="94615" cy="119380"/>
          </a:xfrm>
          <a:custGeom>
            <a:avLst/>
            <a:gdLst/>
            <a:ahLst/>
            <a:cxnLst/>
            <a:rect l="l" t="t" r="r" b="b"/>
            <a:pathLst>
              <a:path w="94614" h="119379">
                <a:moveTo>
                  <a:pt x="0" y="0"/>
                </a:moveTo>
                <a:lnTo>
                  <a:pt x="0" y="118363"/>
                </a:lnTo>
                <a:lnTo>
                  <a:pt x="6832" y="118623"/>
                </a:lnTo>
                <a:lnTo>
                  <a:pt x="14176" y="118824"/>
                </a:lnTo>
                <a:lnTo>
                  <a:pt x="22020" y="118953"/>
                </a:lnTo>
                <a:lnTo>
                  <a:pt x="30352" y="118999"/>
                </a:lnTo>
                <a:lnTo>
                  <a:pt x="40471" y="118667"/>
                </a:lnTo>
                <a:lnTo>
                  <a:pt x="77469" y="106537"/>
                </a:lnTo>
                <a:lnTo>
                  <a:pt x="93757" y="70373"/>
                </a:lnTo>
                <a:lnTo>
                  <a:pt x="94233" y="59562"/>
                </a:lnTo>
                <a:lnTo>
                  <a:pt x="93974" y="51845"/>
                </a:lnTo>
                <a:lnTo>
                  <a:pt x="78104" y="13462"/>
                </a:lnTo>
                <a:lnTo>
                  <a:pt x="72770" y="8762"/>
                </a:lnTo>
                <a:lnTo>
                  <a:pt x="3098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1256" y="473455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5" h="125729">
                <a:moveTo>
                  <a:pt x="44704" y="0"/>
                </a:moveTo>
                <a:lnTo>
                  <a:pt x="0" y="125603"/>
                </a:lnTo>
                <a:lnTo>
                  <a:pt x="80391" y="125603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60158" y="441070"/>
            <a:ext cx="90805" cy="107314"/>
          </a:xfrm>
          <a:custGeom>
            <a:avLst/>
            <a:gdLst/>
            <a:ahLst/>
            <a:cxnLst/>
            <a:rect l="l" t="t" r="r" b="b"/>
            <a:pathLst>
              <a:path w="90804" h="107315">
                <a:moveTo>
                  <a:pt x="30352" y="0"/>
                </a:moveTo>
                <a:lnTo>
                  <a:pt x="22592" y="71"/>
                </a:lnTo>
                <a:lnTo>
                  <a:pt x="14938" y="285"/>
                </a:lnTo>
                <a:lnTo>
                  <a:pt x="7403" y="642"/>
                </a:lnTo>
                <a:lnTo>
                  <a:pt x="0" y="1142"/>
                </a:lnTo>
                <a:lnTo>
                  <a:pt x="0" y="107314"/>
                </a:lnTo>
                <a:lnTo>
                  <a:pt x="29717" y="107314"/>
                </a:lnTo>
                <a:lnTo>
                  <a:pt x="40266" y="106910"/>
                </a:lnTo>
                <a:lnTo>
                  <a:pt x="75945" y="93011"/>
                </a:lnTo>
                <a:lnTo>
                  <a:pt x="90677" y="49529"/>
                </a:lnTo>
                <a:lnTo>
                  <a:pt x="90225" y="40766"/>
                </a:lnTo>
                <a:lnTo>
                  <a:pt x="69383" y="7387"/>
                </a:lnTo>
                <a:lnTo>
                  <a:pt x="3035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5570" y="436499"/>
            <a:ext cx="89789" cy="135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5985" y="436499"/>
            <a:ext cx="91059" cy="133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6428" y="441071"/>
            <a:ext cx="113030" cy="252729"/>
          </a:xfrm>
          <a:custGeom>
            <a:avLst/>
            <a:gdLst/>
            <a:ahLst/>
            <a:cxnLst/>
            <a:rect l="l" t="t" r="r" b="b"/>
            <a:pathLst>
              <a:path w="113030" h="252729">
                <a:moveTo>
                  <a:pt x="19875" y="0"/>
                </a:moveTo>
                <a:lnTo>
                  <a:pt x="10642" y="0"/>
                </a:lnTo>
                <a:lnTo>
                  <a:pt x="4013" y="126"/>
                </a:lnTo>
                <a:lnTo>
                  <a:pt x="0" y="380"/>
                </a:lnTo>
                <a:lnTo>
                  <a:pt x="0" y="251587"/>
                </a:lnTo>
                <a:lnTo>
                  <a:pt x="2679" y="251967"/>
                </a:lnTo>
                <a:lnTo>
                  <a:pt x="9448" y="252221"/>
                </a:lnTo>
                <a:lnTo>
                  <a:pt x="20320" y="252221"/>
                </a:lnTo>
                <a:lnTo>
                  <a:pt x="61620" y="245109"/>
                </a:lnTo>
                <a:lnTo>
                  <a:pt x="95545" y="212661"/>
                </a:lnTo>
                <a:lnTo>
                  <a:pt x="108215" y="176277"/>
                </a:lnTo>
                <a:lnTo>
                  <a:pt x="112737" y="124967"/>
                </a:lnTo>
                <a:lnTo>
                  <a:pt x="112026" y="104651"/>
                </a:lnTo>
                <a:lnTo>
                  <a:pt x="101358" y="54609"/>
                </a:lnTo>
                <a:lnTo>
                  <a:pt x="79063" y="20784"/>
                </a:lnTo>
                <a:lnTo>
                  <a:pt x="33760" y="831"/>
                </a:lnTo>
                <a:lnTo>
                  <a:pt x="19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21828" y="437516"/>
            <a:ext cx="128270" cy="259715"/>
          </a:xfrm>
          <a:custGeom>
            <a:avLst/>
            <a:gdLst/>
            <a:ahLst/>
            <a:cxnLst/>
            <a:rect l="l" t="t" r="r" b="b"/>
            <a:pathLst>
              <a:path w="128270" h="259715">
                <a:moveTo>
                  <a:pt x="63754" y="0"/>
                </a:moveTo>
                <a:lnTo>
                  <a:pt x="24552" y="17359"/>
                </a:lnTo>
                <a:lnTo>
                  <a:pt x="3905" y="70183"/>
                </a:lnTo>
                <a:lnTo>
                  <a:pt x="0" y="126364"/>
                </a:lnTo>
                <a:lnTo>
                  <a:pt x="1002" y="157864"/>
                </a:lnTo>
                <a:lnTo>
                  <a:pt x="9054" y="208053"/>
                </a:lnTo>
                <a:lnTo>
                  <a:pt x="36591" y="251380"/>
                </a:lnTo>
                <a:lnTo>
                  <a:pt x="65532" y="259587"/>
                </a:lnTo>
                <a:lnTo>
                  <a:pt x="73848" y="259014"/>
                </a:lnTo>
                <a:lnTo>
                  <a:pt x="110299" y="232243"/>
                </a:lnTo>
                <a:lnTo>
                  <a:pt x="123211" y="196012"/>
                </a:lnTo>
                <a:lnTo>
                  <a:pt x="128077" y="148337"/>
                </a:lnTo>
                <a:lnTo>
                  <a:pt x="128270" y="135000"/>
                </a:lnTo>
                <a:lnTo>
                  <a:pt x="127839" y="113692"/>
                </a:lnTo>
                <a:lnTo>
                  <a:pt x="121285" y="60579"/>
                </a:lnTo>
                <a:lnTo>
                  <a:pt x="106693" y="23788"/>
                </a:lnTo>
                <a:lnTo>
                  <a:pt x="74322" y="952"/>
                </a:lnTo>
                <a:lnTo>
                  <a:pt x="6375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78723" y="414908"/>
            <a:ext cx="344805" cy="304800"/>
          </a:xfrm>
          <a:custGeom>
            <a:avLst/>
            <a:gdLst/>
            <a:ahLst/>
            <a:cxnLst/>
            <a:rect l="l" t="t" r="r" b="b"/>
            <a:pathLst>
              <a:path w="344804" h="304800">
                <a:moveTo>
                  <a:pt x="0" y="0"/>
                </a:moveTo>
                <a:lnTo>
                  <a:pt x="110871" y="0"/>
                </a:lnTo>
                <a:lnTo>
                  <a:pt x="172720" y="183261"/>
                </a:lnTo>
                <a:lnTo>
                  <a:pt x="239775" y="0"/>
                </a:lnTo>
                <a:lnTo>
                  <a:pt x="344424" y="0"/>
                </a:lnTo>
                <a:lnTo>
                  <a:pt x="344424" y="14731"/>
                </a:lnTo>
                <a:lnTo>
                  <a:pt x="336550" y="17017"/>
                </a:lnTo>
                <a:lnTo>
                  <a:pt x="331216" y="19430"/>
                </a:lnTo>
                <a:lnTo>
                  <a:pt x="328295" y="21970"/>
                </a:lnTo>
                <a:lnTo>
                  <a:pt x="325500" y="24637"/>
                </a:lnTo>
                <a:lnTo>
                  <a:pt x="323596" y="28066"/>
                </a:lnTo>
                <a:lnTo>
                  <a:pt x="322452" y="32512"/>
                </a:lnTo>
                <a:lnTo>
                  <a:pt x="321309" y="36829"/>
                </a:lnTo>
                <a:lnTo>
                  <a:pt x="320801" y="44703"/>
                </a:lnTo>
                <a:lnTo>
                  <a:pt x="320801" y="55879"/>
                </a:lnTo>
                <a:lnTo>
                  <a:pt x="320801" y="248919"/>
                </a:lnTo>
                <a:lnTo>
                  <a:pt x="320801" y="258063"/>
                </a:lnTo>
                <a:lnTo>
                  <a:pt x="321182" y="265175"/>
                </a:lnTo>
                <a:lnTo>
                  <a:pt x="344424" y="289940"/>
                </a:lnTo>
                <a:lnTo>
                  <a:pt x="344424" y="304800"/>
                </a:lnTo>
                <a:lnTo>
                  <a:pt x="229870" y="304800"/>
                </a:lnTo>
                <a:lnTo>
                  <a:pt x="229870" y="289940"/>
                </a:lnTo>
                <a:lnTo>
                  <a:pt x="236474" y="288163"/>
                </a:lnTo>
                <a:lnTo>
                  <a:pt x="241046" y="286638"/>
                </a:lnTo>
                <a:lnTo>
                  <a:pt x="253619" y="258571"/>
                </a:lnTo>
                <a:lnTo>
                  <a:pt x="253619" y="248538"/>
                </a:lnTo>
                <a:lnTo>
                  <a:pt x="253619" y="139064"/>
                </a:lnTo>
                <a:lnTo>
                  <a:pt x="254253" y="96392"/>
                </a:lnTo>
                <a:lnTo>
                  <a:pt x="255524" y="61594"/>
                </a:lnTo>
                <a:lnTo>
                  <a:pt x="250951" y="61594"/>
                </a:lnTo>
                <a:lnTo>
                  <a:pt x="237718" y="99641"/>
                </a:lnTo>
                <a:lnTo>
                  <a:pt x="174117" y="271017"/>
                </a:lnTo>
                <a:lnTo>
                  <a:pt x="134747" y="271017"/>
                </a:lnTo>
                <a:lnTo>
                  <a:pt x="71881" y="89915"/>
                </a:lnTo>
                <a:lnTo>
                  <a:pt x="69137" y="82278"/>
                </a:lnTo>
                <a:lnTo>
                  <a:pt x="66595" y="74628"/>
                </a:lnTo>
                <a:lnTo>
                  <a:pt x="64220" y="67002"/>
                </a:lnTo>
                <a:lnTo>
                  <a:pt x="61975" y="59436"/>
                </a:lnTo>
                <a:lnTo>
                  <a:pt x="58038" y="59436"/>
                </a:lnTo>
                <a:lnTo>
                  <a:pt x="58965" y="78672"/>
                </a:lnTo>
                <a:lnTo>
                  <a:pt x="59642" y="99599"/>
                </a:lnTo>
                <a:lnTo>
                  <a:pt x="60057" y="122193"/>
                </a:lnTo>
                <a:lnTo>
                  <a:pt x="60198" y="146430"/>
                </a:lnTo>
                <a:lnTo>
                  <a:pt x="60198" y="249174"/>
                </a:lnTo>
                <a:lnTo>
                  <a:pt x="60198" y="260223"/>
                </a:lnTo>
                <a:lnTo>
                  <a:pt x="60705" y="267842"/>
                </a:lnTo>
                <a:lnTo>
                  <a:pt x="61849" y="272161"/>
                </a:lnTo>
                <a:lnTo>
                  <a:pt x="62865" y="276478"/>
                </a:lnTo>
                <a:lnTo>
                  <a:pt x="64897" y="280035"/>
                </a:lnTo>
                <a:lnTo>
                  <a:pt x="68072" y="282828"/>
                </a:lnTo>
                <a:lnTo>
                  <a:pt x="71120" y="285750"/>
                </a:lnTo>
                <a:lnTo>
                  <a:pt x="76580" y="288036"/>
                </a:lnTo>
                <a:lnTo>
                  <a:pt x="84327" y="289940"/>
                </a:lnTo>
                <a:lnTo>
                  <a:pt x="84327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23875" y="256031"/>
                </a:lnTo>
                <a:lnTo>
                  <a:pt x="23875" y="248919"/>
                </a:lnTo>
                <a:lnTo>
                  <a:pt x="23875" y="55879"/>
                </a:lnTo>
                <a:lnTo>
                  <a:pt x="23875" y="44450"/>
                </a:lnTo>
                <a:lnTo>
                  <a:pt x="23368" y="36829"/>
                </a:lnTo>
                <a:lnTo>
                  <a:pt x="22351" y="32638"/>
                </a:lnTo>
                <a:lnTo>
                  <a:pt x="21462" y="28448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15706" y="414908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488" y="0"/>
                </a:lnTo>
                <a:lnTo>
                  <a:pt x="221488" y="70992"/>
                </a:lnTo>
                <a:lnTo>
                  <a:pt x="190880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2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4" y="133350"/>
                </a:lnTo>
                <a:lnTo>
                  <a:pt x="129159" y="133350"/>
                </a:lnTo>
                <a:lnTo>
                  <a:pt x="147193" y="121285"/>
                </a:lnTo>
                <a:lnTo>
                  <a:pt x="149733" y="116966"/>
                </a:lnTo>
                <a:lnTo>
                  <a:pt x="152019" y="110236"/>
                </a:lnTo>
                <a:lnTo>
                  <a:pt x="154304" y="101091"/>
                </a:lnTo>
                <a:lnTo>
                  <a:pt x="179450" y="101091"/>
                </a:lnTo>
                <a:lnTo>
                  <a:pt x="179450" y="191769"/>
                </a:lnTo>
                <a:lnTo>
                  <a:pt x="154304" y="191769"/>
                </a:lnTo>
                <a:lnTo>
                  <a:pt x="152146" y="183133"/>
                </a:lnTo>
                <a:lnTo>
                  <a:pt x="149860" y="176529"/>
                </a:lnTo>
                <a:lnTo>
                  <a:pt x="129540" y="159385"/>
                </a:lnTo>
                <a:lnTo>
                  <a:pt x="122554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477" y="278638"/>
                </a:lnTo>
                <a:lnTo>
                  <a:pt x="146685" y="278638"/>
                </a:lnTo>
                <a:lnTo>
                  <a:pt x="151129" y="278256"/>
                </a:lnTo>
                <a:lnTo>
                  <a:pt x="154686" y="277621"/>
                </a:lnTo>
                <a:lnTo>
                  <a:pt x="158242" y="276987"/>
                </a:lnTo>
                <a:lnTo>
                  <a:pt x="179324" y="258317"/>
                </a:lnTo>
                <a:lnTo>
                  <a:pt x="181355" y="255015"/>
                </a:lnTo>
                <a:lnTo>
                  <a:pt x="183515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040" y="223265"/>
                </a:lnTo>
                <a:lnTo>
                  <a:pt x="223647" y="223265"/>
                </a:lnTo>
                <a:lnTo>
                  <a:pt x="219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5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4"/>
                </a:lnTo>
                <a:lnTo>
                  <a:pt x="23241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64245" y="414908"/>
            <a:ext cx="217804" cy="304800"/>
          </a:xfrm>
          <a:custGeom>
            <a:avLst/>
            <a:gdLst/>
            <a:ahLst/>
            <a:cxnLst/>
            <a:rect l="l" t="t" r="r" b="b"/>
            <a:pathLst>
              <a:path w="217804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886" y="16255"/>
                </a:lnTo>
                <a:lnTo>
                  <a:pt x="107569" y="17779"/>
                </a:lnTo>
                <a:lnTo>
                  <a:pt x="104521" y="19557"/>
                </a:lnTo>
                <a:lnTo>
                  <a:pt x="101346" y="21208"/>
                </a:lnTo>
                <a:lnTo>
                  <a:pt x="98932" y="23621"/>
                </a:lnTo>
                <a:lnTo>
                  <a:pt x="97281" y="26542"/>
                </a:lnTo>
                <a:lnTo>
                  <a:pt x="95503" y="29590"/>
                </a:lnTo>
                <a:lnTo>
                  <a:pt x="94360" y="33400"/>
                </a:lnTo>
                <a:lnTo>
                  <a:pt x="93852" y="38100"/>
                </a:lnTo>
                <a:lnTo>
                  <a:pt x="93345" y="42799"/>
                </a:lnTo>
                <a:lnTo>
                  <a:pt x="93090" y="48640"/>
                </a:lnTo>
                <a:lnTo>
                  <a:pt x="93090" y="55879"/>
                </a:lnTo>
                <a:lnTo>
                  <a:pt x="93090" y="278129"/>
                </a:lnTo>
                <a:lnTo>
                  <a:pt x="136398" y="278129"/>
                </a:lnTo>
                <a:lnTo>
                  <a:pt x="145033" y="278129"/>
                </a:lnTo>
                <a:lnTo>
                  <a:pt x="151892" y="276860"/>
                </a:lnTo>
                <a:lnTo>
                  <a:pt x="157099" y="274192"/>
                </a:lnTo>
                <a:lnTo>
                  <a:pt x="162432" y="271525"/>
                </a:lnTo>
                <a:lnTo>
                  <a:pt x="166877" y="267335"/>
                </a:lnTo>
                <a:lnTo>
                  <a:pt x="170687" y="261746"/>
                </a:lnTo>
                <a:lnTo>
                  <a:pt x="174498" y="256158"/>
                </a:lnTo>
                <a:lnTo>
                  <a:pt x="177800" y="248919"/>
                </a:lnTo>
                <a:lnTo>
                  <a:pt x="180467" y="239902"/>
                </a:lnTo>
                <a:lnTo>
                  <a:pt x="182445" y="233237"/>
                </a:lnTo>
                <a:lnTo>
                  <a:pt x="184197" y="226774"/>
                </a:lnTo>
                <a:lnTo>
                  <a:pt x="185735" y="220525"/>
                </a:lnTo>
                <a:lnTo>
                  <a:pt x="187071" y="214502"/>
                </a:lnTo>
                <a:lnTo>
                  <a:pt x="217677" y="214502"/>
                </a:lnTo>
                <a:lnTo>
                  <a:pt x="21272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905" y="286892"/>
                </a:lnTo>
                <a:lnTo>
                  <a:pt x="13080" y="285114"/>
                </a:lnTo>
                <a:lnTo>
                  <a:pt x="16255" y="283337"/>
                </a:lnTo>
                <a:lnTo>
                  <a:pt x="18669" y="280924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2" y="270890"/>
                </a:lnTo>
                <a:lnTo>
                  <a:pt x="23240" y="266191"/>
                </a:lnTo>
                <a:lnTo>
                  <a:pt x="23622" y="261492"/>
                </a:lnTo>
                <a:lnTo>
                  <a:pt x="23875" y="255650"/>
                </a:lnTo>
                <a:lnTo>
                  <a:pt x="23875" y="248538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6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09" y="21589"/>
                </a:lnTo>
                <a:lnTo>
                  <a:pt x="13334" y="19812"/>
                </a:lnTo>
                <a:lnTo>
                  <a:pt x="10032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67065" y="414908"/>
            <a:ext cx="256540" cy="304800"/>
          </a:xfrm>
          <a:custGeom>
            <a:avLst/>
            <a:gdLst/>
            <a:ahLst/>
            <a:cxnLst/>
            <a:rect l="l" t="t" r="r" b="b"/>
            <a:pathLst>
              <a:path w="256539" h="304800">
                <a:moveTo>
                  <a:pt x="0" y="0"/>
                </a:moveTo>
                <a:lnTo>
                  <a:pt x="146176" y="0"/>
                </a:lnTo>
                <a:lnTo>
                  <a:pt x="158156" y="162"/>
                </a:lnTo>
                <a:lnTo>
                  <a:pt x="197213" y="4417"/>
                </a:lnTo>
                <a:lnTo>
                  <a:pt x="235791" y="23050"/>
                </a:lnTo>
                <a:lnTo>
                  <a:pt x="252485" y="58412"/>
                </a:lnTo>
                <a:lnTo>
                  <a:pt x="252984" y="67437"/>
                </a:lnTo>
                <a:lnTo>
                  <a:pt x="249175" y="91086"/>
                </a:lnTo>
                <a:lnTo>
                  <a:pt x="237759" y="111569"/>
                </a:lnTo>
                <a:lnTo>
                  <a:pt x="218747" y="128908"/>
                </a:lnTo>
                <a:lnTo>
                  <a:pt x="192150" y="143128"/>
                </a:lnTo>
                <a:lnTo>
                  <a:pt x="192150" y="145161"/>
                </a:lnTo>
                <a:lnTo>
                  <a:pt x="230780" y="164824"/>
                </a:lnTo>
                <a:lnTo>
                  <a:pt x="255262" y="205738"/>
                </a:lnTo>
                <a:lnTo>
                  <a:pt x="256286" y="218312"/>
                </a:lnTo>
                <a:lnTo>
                  <a:pt x="255811" y="229100"/>
                </a:lnTo>
                <a:lnTo>
                  <a:pt x="239379" y="272240"/>
                </a:lnTo>
                <a:lnTo>
                  <a:pt x="200092" y="297015"/>
                </a:lnTo>
                <a:lnTo>
                  <a:pt x="152757" y="304490"/>
                </a:lnTo>
                <a:lnTo>
                  <a:pt x="13754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4"/>
                </a:lnTo>
                <a:lnTo>
                  <a:pt x="23241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57465" y="414908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39" y="236"/>
                </a:lnTo>
                <a:lnTo>
                  <a:pt x="183830" y="5752"/>
                </a:lnTo>
                <a:lnTo>
                  <a:pt x="221487" y="24383"/>
                </a:lnTo>
                <a:lnTo>
                  <a:pt x="226822" y="30733"/>
                </a:lnTo>
                <a:lnTo>
                  <a:pt x="232156" y="37083"/>
                </a:lnTo>
                <a:lnTo>
                  <a:pt x="243302" y="74048"/>
                </a:lnTo>
                <a:lnTo>
                  <a:pt x="243586" y="82168"/>
                </a:lnTo>
                <a:lnTo>
                  <a:pt x="243107" y="92719"/>
                </a:lnTo>
                <a:lnTo>
                  <a:pt x="226822" y="133985"/>
                </a:lnTo>
                <a:lnTo>
                  <a:pt x="190545" y="160581"/>
                </a:lnTo>
                <a:lnTo>
                  <a:pt x="180212" y="165226"/>
                </a:lnTo>
                <a:lnTo>
                  <a:pt x="180212" y="167386"/>
                </a:lnTo>
                <a:lnTo>
                  <a:pt x="212806" y="192893"/>
                </a:lnTo>
                <a:lnTo>
                  <a:pt x="241046" y="247141"/>
                </a:lnTo>
                <a:lnTo>
                  <a:pt x="245784" y="256690"/>
                </a:lnTo>
                <a:lnTo>
                  <a:pt x="273304" y="288543"/>
                </a:lnTo>
                <a:lnTo>
                  <a:pt x="281686" y="289940"/>
                </a:lnTo>
                <a:lnTo>
                  <a:pt x="281686" y="304800"/>
                </a:lnTo>
                <a:lnTo>
                  <a:pt x="195834" y="304800"/>
                </a:lnTo>
                <a:lnTo>
                  <a:pt x="189142" y="294753"/>
                </a:lnTo>
                <a:lnTo>
                  <a:pt x="182022" y="282527"/>
                </a:lnTo>
                <a:lnTo>
                  <a:pt x="174474" y="268134"/>
                </a:lnTo>
                <a:lnTo>
                  <a:pt x="166497" y="251587"/>
                </a:lnTo>
                <a:lnTo>
                  <a:pt x="149098" y="213487"/>
                </a:lnTo>
                <a:lnTo>
                  <a:pt x="145335" y="205555"/>
                </a:lnTo>
                <a:lnTo>
                  <a:pt x="124206" y="179450"/>
                </a:lnTo>
                <a:lnTo>
                  <a:pt x="120269" y="177673"/>
                </a:lnTo>
                <a:lnTo>
                  <a:pt x="114173" y="176783"/>
                </a:lnTo>
                <a:lnTo>
                  <a:pt x="106045" y="176783"/>
                </a:lnTo>
                <a:lnTo>
                  <a:pt x="93091" y="176783"/>
                </a:lnTo>
                <a:lnTo>
                  <a:pt x="93091" y="248665"/>
                </a:lnTo>
                <a:lnTo>
                  <a:pt x="93091" y="259841"/>
                </a:lnTo>
                <a:lnTo>
                  <a:pt x="93599" y="267715"/>
                </a:lnTo>
                <a:lnTo>
                  <a:pt x="94614" y="272161"/>
                </a:lnTo>
                <a:lnTo>
                  <a:pt x="95758" y="276605"/>
                </a:lnTo>
                <a:lnTo>
                  <a:pt x="97662" y="280162"/>
                </a:lnTo>
                <a:lnTo>
                  <a:pt x="100711" y="282828"/>
                </a:lnTo>
                <a:lnTo>
                  <a:pt x="103632" y="285495"/>
                </a:lnTo>
                <a:lnTo>
                  <a:pt x="109220" y="287908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4"/>
                </a:lnTo>
                <a:lnTo>
                  <a:pt x="23241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77050" y="414908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70" h="304800">
                <a:moveTo>
                  <a:pt x="0" y="0"/>
                </a:moveTo>
                <a:lnTo>
                  <a:pt x="129666" y="0"/>
                </a:lnTo>
                <a:lnTo>
                  <a:pt x="156170" y="1262"/>
                </a:lnTo>
                <a:lnTo>
                  <a:pt x="198461" y="11358"/>
                </a:lnTo>
                <a:lnTo>
                  <a:pt x="235394" y="45831"/>
                </a:lnTo>
                <a:lnTo>
                  <a:pt x="242442" y="82423"/>
                </a:lnTo>
                <a:lnTo>
                  <a:pt x="241611" y="96783"/>
                </a:lnTo>
                <a:lnTo>
                  <a:pt x="229235" y="133985"/>
                </a:lnTo>
                <a:lnTo>
                  <a:pt x="191135" y="167131"/>
                </a:lnTo>
                <a:lnTo>
                  <a:pt x="146504" y="177722"/>
                </a:lnTo>
                <a:lnTo>
                  <a:pt x="128524" y="178435"/>
                </a:lnTo>
                <a:lnTo>
                  <a:pt x="118237" y="178367"/>
                </a:lnTo>
                <a:lnTo>
                  <a:pt x="108902" y="178180"/>
                </a:lnTo>
                <a:lnTo>
                  <a:pt x="100520" y="177899"/>
                </a:lnTo>
                <a:lnTo>
                  <a:pt x="93090" y="177545"/>
                </a:lnTo>
                <a:lnTo>
                  <a:pt x="93090" y="248919"/>
                </a:lnTo>
                <a:lnTo>
                  <a:pt x="93090" y="258699"/>
                </a:lnTo>
                <a:lnTo>
                  <a:pt x="93472" y="265683"/>
                </a:lnTo>
                <a:lnTo>
                  <a:pt x="94234" y="269748"/>
                </a:lnTo>
                <a:lnTo>
                  <a:pt x="94996" y="273938"/>
                </a:lnTo>
                <a:lnTo>
                  <a:pt x="96138" y="277113"/>
                </a:lnTo>
                <a:lnTo>
                  <a:pt x="97916" y="279653"/>
                </a:lnTo>
                <a:lnTo>
                  <a:pt x="99567" y="282066"/>
                </a:lnTo>
                <a:lnTo>
                  <a:pt x="102108" y="284099"/>
                </a:lnTo>
                <a:lnTo>
                  <a:pt x="105283" y="285750"/>
                </a:lnTo>
                <a:lnTo>
                  <a:pt x="108458" y="287400"/>
                </a:lnTo>
                <a:lnTo>
                  <a:pt x="113411" y="288798"/>
                </a:lnTo>
                <a:lnTo>
                  <a:pt x="120141" y="289940"/>
                </a:lnTo>
                <a:lnTo>
                  <a:pt x="12014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5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9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3" y="271144"/>
                </a:lnTo>
                <a:lnTo>
                  <a:pt x="23240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7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47282" y="414908"/>
            <a:ext cx="287020" cy="304800"/>
          </a:xfrm>
          <a:custGeom>
            <a:avLst/>
            <a:gdLst/>
            <a:ahLst/>
            <a:cxnLst/>
            <a:rect l="l" t="t" r="r" b="b"/>
            <a:pathLst>
              <a:path w="287020" h="304800">
                <a:moveTo>
                  <a:pt x="0" y="0"/>
                </a:moveTo>
                <a:lnTo>
                  <a:pt x="117220" y="0"/>
                </a:lnTo>
                <a:lnTo>
                  <a:pt x="117220" y="14731"/>
                </a:lnTo>
                <a:lnTo>
                  <a:pt x="109346" y="17017"/>
                </a:lnTo>
                <a:lnTo>
                  <a:pt x="103885" y="19430"/>
                </a:lnTo>
                <a:lnTo>
                  <a:pt x="100964" y="22098"/>
                </a:lnTo>
                <a:lnTo>
                  <a:pt x="98170" y="24764"/>
                </a:lnTo>
                <a:lnTo>
                  <a:pt x="96012" y="28320"/>
                </a:lnTo>
                <a:lnTo>
                  <a:pt x="94868" y="32765"/>
                </a:lnTo>
                <a:lnTo>
                  <a:pt x="93725" y="37083"/>
                </a:lnTo>
                <a:lnTo>
                  <a:pt x="93090" y="45085"/>
                </a:lnTo>
                <a:lnTo>
                  <a:pt x="93090" y="56514"/>
                </a:lnTo>
                <a:lnTo>
                  <a:pt x="93090" y="131063"/>
                </a:lnTo>
                <a:lnTo>
                  <a:pt x="194055" y="131063"/>
                </a:lnTo>
                <a:lnTo>
                  <a:pt x="194055" y="56514"/>
                </a:lnTo>
                <a:lnTo>
                  <a:pt x="194055" y="45212"/>
                </a:lnTo>
                <a:lnTo>
                  <a:pt x="186689" y="22225"/>
                </a:lnTo>
                <a:lnTo>
                  <a:pt x="183895" y="19430"/>
                </a:lnTo>
                <a:lnTo>
                  <a:pt x="178307" y="17017"/>
                </a:lnTo>
                <a:lnTo>
                  <a:pt x="170306" y="14731"/>
                </a:lnTo>
                <a:lnTo>
                  <a:pt x="170306" y="0"/>
                </a:lnTo>
                <a:lnTo>
                  <a:pt x="286892" y="0"/>
                </a:lnTo>
                <a:lnTo>
                  <a:pt x="286892" y="14731"/>
                </a:lnTo>
                <a:lnTo>
                  <a:pt x="280288" y="16510"/>
                </a:lnTo>
                <a:lnTo>
                  <a:pt x="275589" y="18414"/>
                </a:lnTo>
                <a:lnTo>
                  <a:pt x="272541" y="20446"/>
                </a:lnTo>
                <a:lnTo>
                  <a:pt x="269620" y="22478"/>
                </a:lnTo>
                <a:lnTo>
                  <a:pt x="267462" y="25018"/>
                </a:lnTo>
                <a:lnTo>
                  <a:pt x="266191" y="28193"/>
                </a:lnTo>
                <a:lnTo>
                  <a:pt x="264921" y="31241"/>
                </a:lnTo>
                <a:lnTo>
                  <a:pt x="264159" y="34798"/>
                </a:lnTo>
                <a:lnTo>
                  <a:pt x="263778" y="38607"/>
                </a:lnTo>
                <a:lnTo>
                  <a:pt x="263397" y="42544"/>
                </a:lnTo>
                <a:lnTo>
                  <a:pt x="263143" y="48513"/>
                </a:lnTo>
                <a:lnTo>
                  <a:pt x="263143" y="56514"/>
                </a:lnTo>
                <a:lnTo>
                  <a:pt x="263143" y="248665"/>
                </a:lnTo>
                <a:lnTo>
                  <a:pt x="263143" y="260223"/>
                </a:lnTo>
                <a:lnTo>
                  <a:pt x="263651" y="267969"/>
                </a:lnTo>
                <a:lnTo>
                  <a:pt x="264667" y="272288"/>
                </a:lnTo>
                <a:lnTo>
                  <a:pt x="265556" y="276478"/>
                </a:lnTo>
                <a:lnTo>
                  <a:pt x="267588" y="280035"/>
                </a:lnTo>
                <a:lnTo>
                  <a:pt x="270509" y="282828"/>
                </a:lnTo>
                <a:lnTo>
                  <a:pt x="273557" y="285750"/>
                </a:lnTo>
                <a:lnTo>
                  <a:pt x="279018" y="288036"/>
                </a:lnTo>
                <a:lnTo>
                  <a:pt x="286892" y="289940"/>
                </a:lnTo>
                <a:lnTo>
                  <a:pt x="286892" y="304800"/>
                </a:lnTo>
                <a:lnTo>
                  <a:pt x="170306" y="304800"/>
                </a:lnTo>
                <a:lnTo>
                  <a:pt x="170306" y="289940"/>
                </a:lnTo>
                <a:lnTo>
                  <a:pt x="178942" y="287781"/>
                </a:lnTo>
                <a:lnTo>
                  <a:pt x="184530" y="285495"/>
                </a:lnTo>
                <a:lnTo>
                  <a:pt x="187070" y="283337"/>
                </a:lnTo>
                <a:lnTo>
                  <a:pt x="189610" y="281050"/>
                </a:lnTo>
                <a:lnTo>
                  <a:pt x="191388" y="277875"/>
                </a:lnTo>
                <a:lnTo>
                  <a:pt x="192404" y="273812"/>
                </a:lnTo>
                <a:lnTo>
                  <a:pt x="193420" y="269748"/>
                </a:lnTo>
                <a:lnTo>
                  <a:pt x="194055" y="261365"/>
                </a:lnTo>
                <a:lnTo>
                  <a:pt x="194055" y="248665"/>
                </a:lnTo>
                <a:lnTo>
                  <a:pt x="194055" y="159130"/>
                </a:lnTo>
                <a:lnTo>
                  <a:pt x="93090" y="159130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7" y="258699"/>
                </a:lnTo>
                <a:lnTo>
                  <a:pt x="93598" y="263270"/>
                </a:lnTo>
                <a:lnTo>
                  <a:pt x="93852" y="267715"/>
                </a:lnTo>
                <a:lnTo>
                  <a:pt x="106298" y="286257"/>
                </a:lnTo>
                <a:lnTo>
                  <a:pt x="109219" y="287781"/>
                </a:lnTo>
                <a:lnTo>
                  <a:pt x="112902" y="288925"/>
                </a:lnTo>
                <a:lnTo>
                  <a:pt x="117220" y="289940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905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4"/>
                </a:lnTo>
                <a:lnTo>
                  <a:pt x="23240" y="266445"/>
                </a:lnTo>
                <a:lnTo>
                  <a:pt x="23621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8" y="43433"/>
                </a:lnTo>
                <a:lnTo>
                  <a:pt x="23367" y="38607"/>
                </a:lnTo>
                <a:lnTo>
                  <a:pt x="22987" y="33908"/>
                </a:lnTo>
                <a:lnTo>
                  <a:pt x="21970" y="29971"/>
                </a:lnTo>
                <a:lnTo>
                  <a:pt x="20446" y="27050"/>
                </a:lnTo>
                <a:lnTo>
                  <a:pt x="18922" y="24002"/>
                </a:lnTo>
                <a:lnTo>
                  <a:pt x="16509" y="21589"/>
                </a:lnTo>
                <a:lnTo>
                  <a:pt x="13334" y="19812"/>
                </a:lnTo>
                <a:lnTo>
                  <a:pt x="10032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47942" y="414908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8"/>
                </a:lnTo>
                <a:lnTo>
                  <a:pt x="232156" y="78358"/>
                </a:lnTo>
                <a:lnTo>
                  <a:pt x="229362" y="68199"/>
                </a:lnTo>
                <a:lnTo>
                  <a:pt x="227203" y="60832"/>
                </a:lnTo>
                <a:lnTo>
                  <a:pt x="213614" y="35560"/>
                </a:lnTo>
                <a:lnTo>
                  <a:pt x="211455" y="33274"/>
                </a:lnTo>
                <a:lnTo>
                  <a:pt x="197104" y="27177"/>
                </a:lnTo>
                <a:lnTo>
                  <a:pt x="193294" y="26415"/>
                </a:lnTo>
                <a:lnTo>
                  <a:pt x="188341" y="26162"/>
                </a:lnTo>
                <a:lnTo>
                  <a:pt x="182245" y="26162"/>
                </a:lnTo>
                <a:lnTo>
                  <a:pt x="166116" y="26162"/>
                </a:lnTo>
                <a:lnTo>
                  <a:pt x="166116" y="248665"/>
                </a:lnTo>
                <a:lnTo>
                  <a:pt x="166116" y="256539"/>
                </a:lnTo>
                <a:lnTo>
                  <a:pt x="166370" y="262636"/>
                </a:lnTo>
                <a:lnTo>
                  <a:pt x="166751" y="266700"/>
                </a:lnTo>
                <a:lnTo>
                  <a:pt x="167259" y="270763"/>
                </a:lnTo>
                <a:lnTo>
                  <a:pt x="168021" y="274065"/>
                </a:lnTo>
                <a:lnTo>
                  <a:pt x="169291" y="276605"/>
                </a:lnTo>
                <a:lnTo>
                  <a:pt x="170434" y="279145"/>
                </a:lnTo>
                <a:lnTo>
                  <a:pt x="171831" y="281177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77673" y="285750"/>
                </a:lnTo>
                <a:lnTo>
                  <a:pt x="180721" y="287019"/>
                </a:lnTo>
                <a:lnTo>
                  <a:pt x="183769" y="288289"/>
                </a:lnTo>
                <a:lnTo>
                  <a:pt x="187960" y="289305"/>
                </a:lnTo>
                <a:lnTo>
                  <a:pt x="193167" y="289940"/>
                </a:lnTo>
                <a:lnTo>
                  <a:pt x="193167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200" y="288925"/>
                </a:lnTo>
                <a:lnTo>
                  <a:pt x="81153" y="287527"/>
                </a:lnTo>
                <a:lnTo>
                  <a:pt x="96901" y="255904"/>
                </a:lnTo>
                <a:lnTo>
                  <a:pt x="96901" y="248665"/>
                </a:lnTo>
                <a:lnTo>
                  <a:pt x="96901" y="26162"/>
                </a:lnTo>
                <a:lnTo>
                  <a:pt x="78867" y="26162"/>
                </a:lnTo>
                <a:lnTo>
                  <a:pt x="69850" y="26162"/>
                </a:lnTo>
                <a:lnTo>
                  <a:pt x="63119" y="27177"/>
                </a:lnTo>
                <a:lnTo>
                  <a:pt x="36830" y="57023"/>
                </a:lnTo>
                <a:lnTo>
                  <a:pt x="34290" y="64515"/>
                </a:lnTo>
                <a:lnTo>
                  <a:pt x="32258" y="71627"/>
                </a:lnTo>
                <a:lnTo>
                  <a:pt x="30607" y="78358"/>
                </a:lnTo>
                <a:lnTo>
                  <a:pt x="0" y="7835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58078" y="414908"/>
            <a:ext cx="217804" cy="304800"/>
          </a:xfrm>
          <a:custGeom>
            <a:avLst/>
            <a:gdLst/>
            <a:ahLst/>
            <a:cxnLst/>
            <a:rect l="l" t="t" r="r" b="b"/>
            <a:pathLst>
              <a:path w="217804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887" y="16255"/>
                </a:lnTo>
                <a:lnTo>
                  <a:pt x="107569" y="17779"/>
                </a:lnTo>
                <a:lnTo>
                  <a:pt x="104521" y="19557"/>
                </a:lnTo>
                <a:lnTo>
                  <a:pt x="101346" y="21208"/>
                </a:lnTo>
                <a:lnTo>
                  <a:pt x="98933" y="23621"/>
                </a:lnTo>
                <a:lnTo>
                  <a:pt x="97282" y="26542"/>
                </a:lnTo>
                <a:lnTo>
                  <a:pt x="95504" y="29590"/>
                </a:lnTo>
                <a:lnTo>
                  <a:pt x="94361" y="33400"/>
                </a:lnTo>
                <a:lnTo>
                  <a:pt x="93852" y="38100"/>
                </a:lnTo>
                <a:lnTo>
                  <a:pt x="93345" y="42799"/>
                </a:lnTo>
                <a:lnTo>
                  <a:pt x="93091" y="48640"/>
                </a:lnTo>
                <a:lnTo>
                  <a:pt x="93091" y="55879"/>
                </a:lnTo>
                <a:lnTo>
                  <a:pt x="93091" y="278129"/>
                </a:lnTo>
                <a:lnTo>
                  <a:pt x="136398" y="278129"/>
                </a:lnTo>
                <a:lnTo>
                  <a:pt x="145034" y="278129"/>
                </a:lnTo>
                <a:lnTo>
                  <a:pt x="151892" y="276860"/>
                </a:lnTo>
                <a:lnTo>
                  <a:pt x="157099" y="274192"/>
                </a:lnTo>
                <a:lnTo>
                  <a:pt x="162433" y="271525"/>
                </a:lnTo>
                <a:lnTo>
                  <a:pt x="166877" y="267335"/>
                </a:lnTo>
                <a:lnTo>
                  <a:pt x="170687" y="261746"/>
                </a:lnTo>
                <a:lnTo>
                  <a:pt x="174498" y="256158"/>
                </a:lnTo>
                <a:lnTo>
                  <a:pt x="177800" y="248919"/>
                </a:lnTo>
                <a:lnTo>
                  <a:pt x="180467" y="239902"/>
                </a:lnTo>
                <a:lnTo>
                  <a:pt x="182445" y="233237"/>
                </a:lnTo>
                <a:lnTo>
                  <a:pt x="184197" y="226774"/>
                </a:lnTo>
                <a:lnTo>
                  <a:pt x="185735" y="220525"/>
                </a:lnTo>
                <a:lnTo>
                  <a:pt x="187071" y="214502"/>
                </a:lnTo>
                <a:lnTo>
                  <a:pt x="217677" y="214502"/>
                </a:lnTo>
                <a:lnTo>
                  <a:pt x="21272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9" y="280924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3" y="270890"/>
                </a:lnTo>
                <a:lnTo>
                  <a:pt x="23241" y="266191"/>
                </a:lnTo>
                <a:lnTo>
                  <a:pt x="23622" y="261492"/>
                </a:lnTo>
                <a:lnTo>
                  <a:pt x="23875" y="255650"/>
                </a:lnTo>
                <a:lnTo>
                  <a:pt x="23875" y="248538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98770" y="414908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0" y="70992"/>
                </a:lnTo>
                <a:lnTo>
                  <a:pt x="187309" y="61257"/>
                </a:lnTo>
                <a:lnTo>
                  <a:pt x="184022" y="53212"/>
                </a:lnTo>
                <a:lnTo>
                  <a:pt x="153162" y="26162"/>
                </a:lnTo>
                <a:lnTo>
                  <a:pt x="141731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158" y="133350"/>
                </a:lnTo>
                <a:lnTo>
                  <a:pt x="147192" y="121285"/>
                </a:lnTo>
                <a:lnTo>
                  <a:pt x="149732" y="116966"/>
                </a:lnTo>
                <a:lnTo>
                  <a:pt x="152018" y="110236"/>
                </a:lnTo>
                <a:lnTo>
                  <a:pt x="154304" y="101091"/>
                </a:lnTo>
                <a:lnTo>
                  <a:pt x="179450" y="101091"/>
                </a:lnTo>
                <a:lnTo>
                  <a:pt x="179450" y="191769"/>
                </a:lnTo>
                <a:lnTo>
                  <a:pt x="154304" y="191769"/>
                </a:lnTo>
                <a:lnTo>
                  <a:pt x="152145" y="183133"/>
                </a:lnTo>
                <a:lnTo>
                  <a:pt x="149859" y="176529"/>
                </a:lnTo>
                <a:lnTo>
                  <a:pt x="129539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4" y="278638"/>
                </a:lnTo>
                <a:lnTo>
                  <a:pt x="151129" y="278256"/>
                </a:lnTo>
                <a:lnTo>
                  <a:pt x="154685" y="277621"/>
                </a:lnTo>
                <a:lnTo>
                  <a:pt x="158241" y="276987"/>
                </a:lnTo>
                <a:lnTo>
                  <a:pt x="179324" y="258317"/>
                </a:lnTo>
                <a:lnTo>
                  <a:pt x="181355" y="255015"/>
                </a:lnTo>
                <a:lnTo>
                  <a:pt x="183514" y="250698"/>
                </a:lnTo>
                <a:lnTo>
                  <a:pt x="185674" y="245363"/>
                </a:lnTo>
                <a:lnTo>
                  <a:pt x="187959" y="240029"/>
                </a:lnTo>
                <a:lnTo>
                  <a:pt x="190372" y="232663"/>
                </a:lnTo>
                <a:lnTo>
                  <a:pt x="193166" y="223265"/>
                </a:lnTo>
                <a:lnTo>
                  <a:pt x="223646" y="223265"/>
                </a:lnTo>
                <a:lnTo>
                  <a:pt x="219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905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4"/>
                </a:lnTo>
                <a:lnTo>
                  <a:pt x="23240" y="266445"/>
                </a:lnTo>
                <a:lnTo>
                  <a:pt x="23621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7" y="38607"/>
                </a:lnTo>
                <a:lnTo>
                  <a:pt x="22987" y="33908"/>
                </a:lnTo>
                <a:lnTo>
                  <a:pt x="21970" y="29971"/>
                </a:lnTo>
                <a:lnTo>
                  <a:pt x="20446" y="27050"/>
                </a:lnTo>
                <a:lnTo>
                  <a:pt x="18922" y="24002"/>
                </a:lnTo>
                <a:lnTo>
                  <a:pt x="16509" y="21589"/>
                </a:lnTo>
                <a:lnTo>
                  <a:pt x="13334" y="19812"/>
                </a:lnTo>
                <a:lnTo>
                  <a:pt x="10032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68061" y="414908"/>
            <a:ext cx="287020" cy="304800"/>
          </a:xfrm>
          <a:custGeom>
            <a:avLst/>
            <a:gdLst/>
            <a:ahLst/>
            <a:cxnLst/>
            <a:rect l="l" t="t" r="r" b="b"/>
            <a:pathLst>
              <a:path w="287020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09347" y="17017"/>
                </a:lnTo>
                <a:lnTo>
                  <a:pt x="103886" y="19430"/>
                </a:lnTo>
                <a:lnTo>
                  <a:pt x="100964" y="22098"/>
                </a:lnTo>
                <a:lnTo>
                  <a:pt x="98171" y="24764"/>
                </a:lnTo>
                <a:lnTo>
                  <a:pt x="96012" y="28320"/>
                </a:lnTo>
                <a:lnTo>
                  <a:pt x="94868" y="32765"/>
                </a:lnTo>
                <a:lnTo>
                  <a:pt x="93725" y="37083"/>
                </a:lnTo>
                <a:lnTo>
                  <a:pt x="93090" y="45085"/>
                </a:lnTo>
                <a:lnTo>
                  <a:pt x="93090" y="56514"/>
                </a:lnTo>
                <a:lnTo>
                  <a:pt x="93090" y="131063"/>
                </a:lnTo>
                <a:lnTo>
                  <a:pt x="194055" y="131063"/>
                </a:lnTo>
                <a:lnTo>
                  <a:pt x="194055" y="56514"/>
                </a:lnTo>
                <a:lnTo>
                  <a:pt x="194055" y="45212"/>
                </a:lnTo>
                <a:lnTo>
                  <a:pt x="186689" y="22225"/>
                </a:lnTo>
                <a:lnTo>
                  <a:pt x="183896" y="19430"/>
                </a:lnTo>
                <a:lnTo>
                  <a:pt x="178308" y="17017"/>
                </a:lnTo>
                <a:lnTo>
                  <a:pt x="170307" y="14731"/>
                </a:lnTo>
                <a:lnTo>
                  <a:pt x="170307" y="0"/>
                </a:lnTo>
                <a:lnTo>
                  <a:pt x="286892" y="0"/>
                </a:lnTo>
                <a:lnTo>
                  <a:pt x="286892" y="14731"/>
                </a:lnTo>
                <a:lnTo>
                  <a:pt x="280288" y="16510"/>
                </a:lnTo>
                <a:lnTo>
                  <a:pt x="275589" y="18414"/>
                </a:lnTo>
                <a:lnTo>
                  <a:pt x="272541" y="20446"/>
                </a:lnTo>
                <a:lnTo>
                  <a:pt x="269621" y="22478"/>
                </a:lnTo>
                <a:lnTo>
                  <a:pt x="267462" y="25018"/>
                </a:lnTo>
                <a:lnTo>
                  <a:pt x="266191" y="28193"/>
                </a:lnTo>
                <a:lnTo>
                  <a:pt x="264922" y="31241"/>
                </a:lnTo>
                <a:lnTo>
                  <a:pt x="264160" y="34798"/>
                </a:lnTo>
                <a:lnTo>
                  <a:pt x="263778" y="38607"/>
                </a:lnTo>
                <a:lnTo>
                  <a:pt x="263398" y="42544"/>
                </a:lnTo>
                <a:lnTo>
                  <a:pt x="263143" y="48513"/>
                </a:lnTo>
                <a:lnTo>
                  <a:pt x="263143" y="56514"/>
                </a:lnTo>
                <a:lnTo>
                  <a:pt x="263143" y="248665"/>
                </a:lnTo>
                <a:lnTo>
                  <a:pt x="263143" y="260223"/>
                </a:lnTo>
                <a:lnTo>
                  <a:pt x="263651" y="267969"/>
                </a:lnTo>
                <a:lnTo>
                  <a:pt x="264667" y="272288"/>
                </a:lnTo>
                <a:lnTo>
                  <a:pt x="265684" y="276478"/>
                </a:lnTo>
                <a:lnTo>
                  <a:pt x="267588" y="280035"/>
                </a:lnTo>
                <a:lnTo>
                  <a:pt x="270510" y="282828"/>
                </a:lnTo>
                <a:lnTo>
                  <a:pt x="273558" y="285750"/>
                </a:lnTo>
                <a:lnTo>
                  <a:pt x="279018" y="288036"/>
                </a:lnTo>
                <a:lnTo>
                  <a:pt x="286892" y="289940"/>
                </a:lnTo>
                <a:lnTo>
                  <a:pt x="286892" y="304800"/>
                </a:lnTo>
                <a:lnTo>
                  <a:pt x="170307" y="304800"/>
                </a:lnTo>
                <a:lnTo>
                  <a:pt x="170307" y="289940"/>
                </a:lnTo>
                <a:lnTo>
                  <a:pt x="178942" y="287781"/>
                </a:lnTo>
                <a:lnTo>
                  <a:pt x="184530" y="285495"/>
                </a:lnTo>
                <a:lnTo>
                  <a:pt x="187071" y="283337"/>
                </a:lnTo>
                <a:lnTo>
                  <a:pt x="189611" y="281050"/>
                </a:lnTo>
                <a:lnTo>
                  <a:pt x="191388" y="277875"/>
                </a:lnTo>
                <a:lnTo>
                  <a:pt x="192404" y="273812"/>
                </a:lnTo>
                <a:lnTo>
                  <a:pt x="193421" y="269748"/>
                </a:lnTo>
                <a:lnTo>
                  <a:pt x="194055" y="261365"/>
                </a:lnTo>
                <a:lnTo>
                  <a:pt x="194055" y="248665"/>
                </a:lnTo>
                <a:lnTo>
                  <a:pt x="194055" y="159130"/>
                </a:lnTo>
                <a:lnTo>
                  <a:pt x="93090" y="159130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7" y="258699"/>
                </a:lnTo>
                <a:lnTo>
                  <a:pt x="93599" y="263270"/>
                </a:lnTo>
                <a:lnTo>
                  <a:pt x="93852" y="267715"/>
                </a:lnTo>
                <a:lnTo>
                  <a:pt x="106299" y="286257"/>
                </a:lnTo>
                <a:lnTo>
                  <a:pt x="109220" y="287781"/>
                </a:lnTo>
                <a:lnTo>
                  <a:pt x="112902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5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3" y="271144"/>
                </a:lnTo>
                <a:lnTo>
                  <a:pt x="23240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7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58768" y="414908"/>
            <a:ext cx="271145" cy="304800"/>
          </a:xfrm>
          <a:custGeom>
            <a:avLst/>
            <a:gdLst/>
            <a:ahLst/>
            <a:cxnLst/>
            <a:rect l="l" t="t" r="r" b="b"/>
            <a:pathLst>
              <a:path w="271144" h="304800">
                <a:moveTo>
                  <a:pt x="0" y="0"/>
                </a:moveTo>
                <a:lnTo>
                  <a:pt x="90424" y="0"/>
                </a:lnTo>
                <a:lnTo>
                  <a:pt x="169418" y="137287"/>
                </a:lnTo>
                <a:lnTo>
                  <a:pt x="188594" y="172338"/>
                </a:lnTo>
                <a:lnTo>
                  <a:pt x="209550" y="214121"/>
                </a:lnTo>
                <a:lnTo>
                  <a:pt x="213106" y="214121"/>
                </a:lnTo>
                <a:lnTo>
                  <a:pt x="212086" y="186832"/>
                </a:lnTo>
                <a:lnTo>
                  <a:pt x="211328" y="158305"/>
                </a:lnTo>
                <a:lnTo>
                  <a:pt x="210855" y="128539"/>
                </a:lnTo>
                <a:lnTo>
                  <a:pt x="210693" y="97536"/>
                </a:lnTo>
                <a:lnTo>
                  <a:pt x="210693" y="56006"/>
                </a:lnTo>
                <a:lnTo>
                  <a:pt x="210693" y="46354"/>
                </a:lnTo>
                <a:lnTo>
                  <a:pt x="210312" y="39369"/>
                </a:lnTo>
                <a:lnTo>
                  <a:pt x="209550" y="35051"/>
                </a:lnTo>
                <a:lnTo>
                  <a:pt x="208787" y="30733"/>
                </a:lnTo>
                <a:lnTo>
                  <a:pt x="207644" y="27431"/>
                </a:lnTo>
                <a:lnTo>
                  <a:pt x="206120" y="25273"/>
                </a:lnTo>
                <a:lnTo>
                  <a:pt x="204596" y="22987"/>
                </a:lnTo>
                <a:lnTo>
                  <a:pt x="202437" y="21081"/>
                </a:lnTo>
                <a:lnTo>
                  <a:pt x="199897" y="19685"/>
                </a:lnTo>
                <a:lnTo>
                  <a:pt x="197231" y="18161"/>
                </a:lnTo>
                <a:lnTo>
                  <a:pt x="192912" y="16510"/>
                </a:lnTo>
                <a:lnTo>
                  <a:pt x="186816" y="14731"/>
                </a:lnTo>
                <a:lnTo>
                  <a:pt x="186816" y="0"/>
                </a:lnTo>
                <a:lnTo>
                  <a:pt x="271144" y="0"/>
                </a:lnTo>
                <a:lnTo>
                  <a:pt x="271144" y="14731"/>
                </a:lnTo>
                <a:lnTo>
                  <a:pt x="265302" y="16637"/>
                </a:lnTo>
                <a:lnTo>
                  <a:pt x="260984" y="18287"/>
                </a:lnTo>
                <a:lnTo>
                  <a:pt x="258571" y="19685"/>
                </a:lnTo>
                <a:lnTo>
                  <a:pt x="256158" y="20954"/>
                </a:lnTo>
                <a:lnTo>
                  <a:pt x="254000" y="22732"/>
                </a:lnTo>
                <a:lnTo>
                  <a:pt x="252349" y="25018"/>
                </a:lnTo>
                <a:lnTo>
                  <a:pt x="250570" y="27304"/>
                </a:lnTo>
                <a:lnTo>
                  <a:pt x="249300" y="30606"/>
                </a:lnTo>
                <a:lnTo>
                  <a:pt x="248412" y="35178"/>
                </a:lnTo>
                <a:lnTo>
                  <a:pt x="247522" y="39750"/>
                </a:lnTo>
                <a:lnTo>
                  <a:pt x="247141" y="46608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372" y="304800"/>
                </a:lnTo>
                <a:lnTo>
                  <a:pt x="89915" y="131063"/>
                </a:lnTo>
                <a:lnTo>
                  <a:pt x="65502" y="86665"/>
                </a:lnTo>
                <a:lnTo>
                  <a:pt x="60070" y="75691"/>
                </a:lnTo>
                <a:lnTo>
                  <a:pt x="58038" y="75691"/>
                </a:lnTo>
                <a:lnTo>
                  <a:pt x="58965" y="100028"/>
                </a:lnTo>
                <a:lnTo>
                  <a:pt x="59642" y="125031"/>
                </a:lnTo>
                <a:lnTo>
                  <a:pt x="60057" y="150701"/>
                </a:lnTo>
                <a:lnTo>
                  <a:pt x="60197" y="177037"/>
                </a:lnTo>
                <a:lnTo>
                  <a:pt x="60197" y="248919"/>
                </a:lnTo>
                <a:lnTo>
                  <a:pt x="60197" y="260095"/>
                </a:lnTo>
                <a:lnTo>
                  <a:pt x="60832" y="267842"/>
                </a:lnTo>
                <a:lnTo>
                  <a:pt x="61975" y="272414"/>
                </a:lnTo>
                <a:lnTo>
                  <a:pt x="62991" y="276860"/>
                </a:lnTo>
                <a:lnTo>
                  <a:pt x="65024" y="280415"/>
                </a:lnTo>
                <a:lnTo>
                  <a:pt x="67944" y="282955"/>
                </a:lnTo>
                <a:lnTo>
                  <a:pt x="70865" y="285623"/>
                </a:lnTo>
                <a:lnTo>
                  <a:pt x="76326" y="287908"/>
                </a:lnTo>
                <a:lnTo>
                  <a:pt x="84327" y="289940"/>
                </a:lnTo>
                <a:lnTo>
                  <a:pt x="84327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919"/>
                </a:lnTo>
                <a:lnTo>
                  <a:pt x="23875" y="55879"/>
                </a:lnTo>
                <a:lnTo>
                  <a:pt x="23875" y="44703"/>
                </a:lnTo>
                <a:lnTo>
                  <a:pt x="23368" y="36956"/>
                </a:lnTo>
                <a:lnTo>
                  <a:pt x="22351" y="32765"/>
                </a:lnTo>
                <a:lnTo>
                  <a:pt x="21462" y="28448"/>
                </a:lnTo>
                <a:lnTo>
                  <a:pt x="19431" y="24891"/>
                </a:lnTo>
                <a:lnTo>
                  <a:pt x="16382" y="22098"/>
                </a:lnTo>
                <a:lnTo>
                  <a:pt x="13334" y="19303"/>
                </a:lnTo>
                <a:lnTo>
                  <a:pt x="7874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99383" y="414908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0" y="0"/>
                </a:lnTo>
                <a:lnTo>
                  <a:pt x="117220" y="14731"/>
                </a:lnTo>
                <a:lnTo>
                  <a:pt x="111125" y="16382"/>
                </a:lnTo>
                <a:lnTo>
                  <a:pt x="106553" y="18161"/>
                </a:lnTo>
                <a:lnTo>
                  <a:pt x="103759" y="19938"/>
                </a:lnTo>
                <a:lnTo>
                  <a:pt x="100837" y="21843"/>
                </a:lnTo>
                <a:lnTo>
                  <a:pt x="98551" y="24129"/>
                </a:lnTo>
                <a:lnTo>
                  <a:pt x="97155" y="26796"/>
                </a:lnTo>
                <a:lnTo>
                  <a:pt x="95631" y="29463"/>
                </a:lnTo>
                <a:lnTo>
                  <a:pt x="94615" y="33019"/>
                </a:lnTo>
                <a:lnTo>
                  <a:pt x="93980" y="37337"/>
                </a:lnTo>
                <a:lnTo>
                  <a:pt x="93344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93599" y="263270"/>
                </a:lnTo>
                <a:lnTo>
                  <a:pt x="93853" y="267715"/>
                </a:lnTo>
                <a:lnTo>
                  <a:pt x="106299" y="286257"/>
                </a:lnTo>
                <a:lnTo>
                  <a:pt x="109219" y="287781"/>
                </a:lnTo>
                <a:lnTo>
                  <a:pt x="112903" y="288925"/>
                </a:lnTo>
                <a:lnTo>
                  <a:pt x="117220" y="289940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2" y="271144"/>
                </a:lnTo>
                <a:lnTo>
                  <a:pt x="23241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4"/>
                </a:lnTo>
                <a:lnTo>
                  <a:pt x="23749" y="43052"/>
                </a:lnTo>
                <a:lnTo>
                  <a:pt x="23368" y="38353"/>
                </a:lnTo>
                <a:lnTo>
                  <a:pt x="22987" y="33781"/>
                </a:lnTo>
                <a:lnTo>
                  <a:pt x="21970" y="29971"/>
                </a:lnTo>
                <a:lnTo>
                  <a:pt x="20447" y="26924"/>
                </a:lnTo>
                <a:lnTo>
                  <a:pt x="18923" y="2387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05885" y="414908"/>
            <a:ext cx="275590" cy="304800"/>
          </a:xfrm>
          <a:custGeom>
            <a:avLst/>
            <a:gdLst/>
            <a:ahLst/>
            <a:cxnLst/>
            <a:rect l="l" t="t" r="r" b="b"/>
            <a:pathLst>
              <a:path w="275589" h="304800">
                <a:moveTo>
                  <a:pt x="0" y="0"/>
                </a:moveTo>
                <a:lnTo>
                  <a:pt x="118998" y="0"/>
                </a:lnTo>
                <a:lnTo>
                  <a:pt x="118998" y="14731"/>
                </a:lnTo>
                <a:lnTo>
                  <a:pt x="107568" y="16255"/>
                </a:lnTo>
                <a:lnTo>
                  <a:pt x="101853" y="21843"/>
                </a:lnTo>
                <a:lnTo>
                  <a:pt x="101853" y="31750"/>
                </a:lnTo>
                <a:lnTo>
                  <a:pt x="101853" y="35560"/>
                </a:lnTo>
                <a:lnTo>
                  <a:pt x="102742" y="40131"/>
                </a:lnTo>
                <a:lnTo>
                  <a:pt x="104647" y="45592"/>
                </a:lnTo>
                <a:lnTo>
                  <a:pt x="106425" y="50926"/>
                </a:lnTo>
                <a:lnTo>
                  <a:pt x="109473" y="58038"/>
                </a:lnTo>
                <a:lnTo>
                  <a:pt x="113664" y="66928"/>
                </a:lnTo>
                <a:lnTo>
                  <a:pt x="151383" y="150875"/>
                </a:lnTo>
                <a:lnTo>
                  <a:pt x="192277" y="68961"/>
                </a:lnTo>
                <a:lnTo>
                  <a:pt x="202945" y="37718"/>
                </a:lnTo>
                <a:lnTo>
                  <a:pt x="202945" y="32385"/>
                </a:lnTo>
                <a:lnTo>
                  <a:pt x="202945" y="27050"/>
                </a:lnTo>
                <a:lnTo>
                  <a:pt x="201421" y="22860"/>
                </a:lnTo>
                <a:lnTo>
                  <a:pt x="198373" y="19812"/>
                </a:lnTo>
                <a:lnTo>
                  <a:pt x="195325" y="16763"/>
                </a:lnTo>
                <a:lnTo>
                  <a:pt x="191007" y="14986"/>
                </a:lnTo>
                <a:lnTo>
                  <a:pt x="185546" y="14731"/>
                </a:lnTo>
                <a:lnTo>
                  <a:pt x="185546" y="0"/>
                </a:lnTo>
                <a:lnTo>
                  <a:pt x="275081" y="0"/>
                </a:lnTo>
                <a:lnTo>
                  <a:pt x="275081" y="14731"/>
                </a:lnTo>
                <a:lnTo>
                  <a:pt x="271017" y="15620"/>
                </a:lnTo>
                <a:lnTo>
                  <a:pt x="267715" y="16890"/>
                </a:lnTo>
                <a:lnTo>
                  <a:pt x="265175" y="18414"/>
                </a:lnTo>
                <a:lnTo>
                  <a:pt x="262508" y="19938"/>
                </a:lnTo>
                <a:lnTo>
                  <a:pt x="259587" y="22478"/>
                </a:lnTo>
                <a:lnTo>
                  <a:pt x="256539" y="25780"/>
                </a:lnTo>
                <a:lnTo>
                  <a:pt x="253364" y="29082"/>
                </a:lnTo>
                <a:lnTo>
                  <a:pt x="249681" y="34162"/>
                </a:lnTo>
                <a:lnTo>
                  <a:pt x="166369" y="187578"/>
                </a:lnTo>
                <a:lnTo>
                  <a:pt x="166369" y="248665"/>
                </a:lnTo>
                <a:lnTo>
                  <a:pt x="166369" y="256539"/>
                </a:lnTo>
                <a:lnTo>
                  <a:pt x="166496" y="262636"/>
                </a:lnTo>
                <a:lnTo>
                  <a:pt x="167004" y="266700"/>
                </a:lnTo>
                <a:lnTo>
                  <a:pt x="167385" y="270763"/>
                </a:lnTo>
                <a:lnTo>
                  <a:pt x="173862" y="282701"/>
                </a:lnTo>
                <a:lnTo>
                  <a:pt x="175513" y="284352"/>
                </a:lnTo>
                <a:lnTo>
                  <a:pt x="177926" y="285750"/>
                </a:lnTo>
                <a:lnTo>
                  <a:pt x="180975" y="287019"/>
                </a:lnTo>
                <a:lnTo>
                  <a:pt x="184022" y="288289"/>
                </a:lnTo>
                <a:lnTo>
                  <a:pt x="188087" y="289305"/>
                </a:lnTo>
                <a:lnTo>
                  <a:pt x="193294" y="289940"/>
                </a:lnTo>
                <a:lnTo>
                  <a:pt x="193294" y="304800"/>
                </a:lnTo>
                <a:lnTo>
                  <a:pt x="70103" y="304800"/>
                </a:lnTo>
                <a:lnTo>
                  <a:pt x="70103" y="289940"/>
                </a:lnTo>
                <a:lnTo>
                  <a:pt x="76200" y="288925"/>
                </a:lnTo>
                <a:lnTo>
                  <a:pt x="81152" y="287654"/>
                </a:lnTo>
                <a:lnTo>
                  <a:pt x="84708" y="286003"/>
                </a:lnTo>
                <a:lnTo>
                  <a:pt x="88391" y="284352"/>
                </a:lnTo>
                <a:lnTo>
                  <a:pt x="91058" y="281939"/>
                </a:lnTo>
                <a:lnTo>
                  <a:pt x="97154" y="256031"/>
                </a:lnTo>
                <a:lnTo>
                  <a:pt x="97154" y="248665"/>
                </a:lnTo>
                <a:lnTo>
                  <a:pt x="97154" y="187578"/>
                </a:lnTo>
                <a:lnTo>
                  <a:pt x="36575" y="59816"/>
                </a:lnTo>
                <a:lnTo>
                  <a:pt x="18033" y="25273"/>
                </a:lnTo>
                <a:lnTo>
                  <a:pt x="15493" y="22605"/>
                </a:lnTo>
                <a:lnTo>
                  <a:pt x="13081" y="19938"/>
                </a:lnTo>
                <a:lnTo>
                  <a:pt x="10794" y="18033"/>
                </a:lnTo>
                <a:lnTo>
                  <a:pt x="8762" y="17017"/>
                </a:lnTo>
                <a:lnTo>
                  <a:pt x="6603" y="15875"/>
                </a:lnTo>
                <a:lnTo>
                  <a:pt x="3682" y="15239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2077" y="414908"/>
            <a:ext cx="215900" cy="304800"/>
          </a:xfrm>
          <a:custGeom>
            <a:avLst/>
            <a:gdLst/>
            <a:ahLst/>
            <a:cxnLst/>
            <a:rect l="l" t="t" r="r" b="b"/>
            <a:pathLst>
              <a:path w="215900" h="304800">
                <a:moveTo>
                  <a:pt x="0" y="0"/>
                </a:moveTo>
                <a:lnTo>
                  <a:pt x="215900" y="0"/>
                </a:lnTo>
                <a:lnTo>
                  <a:pt x="215900" y="70992"/>
                </a:lnTo>
                <a:lnTo>
                  <a:pt x="185293" y="70992"/>
                </a:lnTo>
                <a:lnTo>
                  <a:pt x="181723" y="61257"/>
                </a:lnTo>
                <a:lnTo>
                  <a:pt x="178450" y="53212"/>
                </a:lnTo>
                <a:lnTo>
                  <a:pt x="147574" y="26162"/>
                </a:lnTo>
                <a:lnTo>
                  <a:pt x="136144" y="26162"/>
                </a:lnTo>
                <a:lnTo>
                  <a:pt x="93091" y="26162"/>
                </a:lnTo>
                <a:lnTo>
                  <a:pt x="93091" y="139700"/>
                </a:lnTo>
                <a:lnTo>
                  <a:pt x="121666" y="139700"/>
                </a:lnTo>
                <a:lnTo>
                  <a:pt x="128651" y="139700"/>
                </a:lnTo>
                <a:lnTo>
                  <a:pt x="134112" y="138683"/>
                </a:lnTo>
                <a:lnTo>
                  <a:pt x="137795" y="136525"/>
                </a:lnTo>
                <a:lnTo>
                  <a:pt x="141605" y="134365"/>
                </a:lnTo>
                <a:lnTo>
                  <a:pt x="144780" y="130810"/>
                </a:lnTo>
                <a:lnTo>
                  <a:pt x="147193" y="125729"/>
                </a:lnTo>
                <a:lnTo>
                  <a:pt x="149733" y="120650"/>
                </a:lnTo>
                <a:lnTo>
                  <a:pt x="151765" y="113537"/>
                </a:lnTo>
                <a:lnTo>
                  <a:pt x="153416" y="104266"/>
                </a:lnTo>
                <a:lnTo>
                  <a:pt x="178562" y="104266"/>
                </a:lnTo>
                <a:lnTo>
                  <a:pt x="178562" y="201549"/>
                </a:lnTo>
                <a:lnTo>
                  <a:pt x="153416" y="201549"/>
                </a:lnTo>
                <a:lnTo>
                  <a:pt x="151638" y="192277"/>
                </a:lnTo>
                <a:lnTo>
                  <a:pt x="149479" y="184912"/>
                </a:lnTo>
                <a:lnTo>
                  <a:pt x="146939" y="179831"/>
                </a:lnTo>
                <a:lnTo>
                  <a:pt x="144399" y="174751"/>
                </a:lnTo>
                <a:lnTo>
                  <a:pt x="141224" y="171068"/>
                </a:lnTo>
                <a:lnTo>
                  <a:pt x="137541" y="169037"/>
                </a:lnTo>
                <a:lnTo>
                  <a:pt x="133858" y="166877"/>
                </a:lnTo>
                <a:lnTo>
                  <a:pt x="128524" y="165862"/>
                </a:lnTo>
                <a:lnTo>
                  <a:pt x="121666" y="165862"/>
                </a:lnTo>
                <a:lnTo>
                  <a:pt x="93091" y="165862"/>
                </a:lnTo>
                <a:lnTo>
                  <a:pt x="93091" y="248665"/>
                </a:lnTo>
                <a:lnTo>
                  <a:pt x="93091" y="256539"/>
                </a:lnTo>
                <a:lnTo>
                  <a:pt x="93345" y="262636"/>
                </a:lnTo>
                <a:lnTo>
                  <a:pt x="93726" y="266700"/>
                </a:lnTo>
                <a:lnTo>
                  <a:pt x="94234" y="270763"/>
                </a:lnTo>
                <a:lnTo>
                  <a:pt x="94996" y="274065"/>
                </a:lnTo>
                <a:lnTo>
                  <a:pt x="96266" y="276605"/>
                </a:lnTo>
                <a:lnTo>
                  <a:pt x="97409" y="279145"/>
                </a:lnTo>
                <a:lnTo>
                  <a:pt x="98806" y="281177"/>
                </a:lnTo>
                <a:lnTo>
                  <a:pt x="100584" y="282701"/>
                </a:lnTo>
                <a:lnTo>
                  <a:pt x="102235" y="284352"/>
                </a:lnTo>
                <a:lnTo>
                  <a:pt x="104648" y="285750"/>
                </a:lnTo>
                <a:lnTo>
                  <a:pt x="107696" y="287019"/>
                </a:lnTo>
                <a:lnTo>
                  <a:pt x="110744" y="288289"/>
                </a:lnTo>
                <a:lnTo>
                  <a:pt x="114935" y="289305"/>
                </a:lnTo>
                <a:lnTo>
                  <a:pt x="120142" y="289940"/>
                </a:lnTo>
                <a:lnTo>
                  <a:pt x="120142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670"/>
                </a:lnTo>
                <a:lnTo>
                  <a:pt x="9906" y="287146"/>
                </a:lnTo>
                <a:lnTo>
                  <a:pt x="13081" y="285368"/>
                </a:lnTo>
                <a:lnTo>
                  <a:pt x="16256" y="283590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4"/>
                </a:lnTo>
                <a:lnTo>
                  <a:pt x="23241" y="266318"/>
                </a:lnTo>
                <a:lnTo>
                  <a:pt x="23622" y="261619"/>
                </a:lnTo>
                <a:lnTo>
                  <a:pt x="23876" y="255650"/>
                </a:lnTo>
                <a:lnTo>
                  <a:pt x="23876" y="248538"/>
                </a:lnTo>
                <a:lnTo>
                  <a:pt x="23876" y="56261"/>
                </a:lnTo>
                <a:lnTo>
                  <a:pt x="23876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12058" y="414908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2"/>
                </a:lnTo>
                <a:lnTo>
                  <a:pt x="106553" y="18161"/>
                </a:lnTo>
                <a:lnTo>
                  <a:pt x="103759" y="19938"/>
                </a:lnTo>
                <a:lnTo>
                  <a:pt x="100837" y="21843"/>
                </a:lnTo>
                <a:lnTo>
                  <a:pt x="98552" y="24129"/>
                </a:lnTo>
                <a:lnTo>
                  <a:pt x="97155" y="26796"/>
                </a:lnTo>
                <a:lnTo>
                  <a:pt x="95631" y="29463"/>
                </a:lnTo>
                <a:lnTo>
                  <a:pt x="94615" y="33019"/>
                </a:lnTo>
                <a:lnTo>
                  <a:pt x="93980" y="37337"/>
                </a:lnTo>
                <a:lnTo>
                  <a:pt x="93344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93599" y="263270"/>
                </a:lnTo>
                <a:lnTo>
                  <a:pt x="93853" y="267715"/>
                </a:lnTo>
                <a:lnTo>
                  <a:pt x="106299" y="286257"/>
                </a:lnTo>
                <a:lnTo>
                  <a:pt x="109219" y="287781"/>
                </a:lnTo>
                <a:lnTo>
                  <a:pt x="112903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4"/>
                </a:lnTo>
                <a:lnTo>
                  <a:pt x="23241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4"/>
                </a:lnTo>
                <a:lnTo>
                  <a:pt x="23749" y="43052"/>
                </a:lnTo>
                <a:lnTo>
                  <a:pt x="23368" y="38353"/>
                </a:lnTo>
                <a:lnTo>
                  <a:pt x="22987" y="33781"/>
                </a:lnTo>
                <a:lnTo>
                  <a:pt x="21971" y="29971"/>
                </a:lnTo>
                <a:lnTo>
                  <a:pt x="20447" y="26924"/>
                </a:lnTo>
                <a:lnTo>
                  <a:pt x="18923" y="2387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12719" y="414908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8"/>
                </a:lnTo>
                <a:lnTo>
                  <a:pt x="232156" y="78358"/>
                </a:lnTo>
                <a:lnTo>
                  <a:pt x="229362" y="68199"/>
                </a:lnTo>
                <a:lnTo>
                  <a:pt x="227203" y="60832"/>
                </a:lnTo>
                <a:lnTo>
                  <a:pt x="213613" y="35560"/>
                </a:lnTo>
                <a:lnTo>
                  <a:pt x="211455" y="33274"/>
                </a:lnTo>
                <a:lnTo>
                  <a:pt x="197104" y="27177"/>
                </a:lnTo>
                <a:lnTo>
                  <a:pt x="193294" y="26415"/>
                </a:lnTo>
                <a:lnTo>
                  <a:pt x="188341" y="26162"/>
                </a:lnTo>
                <a:lnTo>
                  <a:pt x="182244" y="26162"/>
                </a:lnTo>
                <a:lnTo>
                  <a:pt x="166116" y="26162"/>
                </a:lnTo>
                <a:lnTo>
                  <a:pt x="166116" y="248665"/>
                </a:lnTo>
                <a:lnTo>
                  <a:pt x="166116" y="256539"/>
                </a:lnTo>
                <a:lnTo>
                  <a:pt x="166369" y="262636"/>
                </a:lnTo>
                <a:lnTo>
                  <a:pt x="166750" y="266700"/>
                </a:lnTo>
                <a:lnTo>
                  <a:pt x="167258" y="270763"/>
                </a:lnTo>
                <a:lnTo>
                  <a:pt x="168020" y="274065"/>
                </a:lnTo>
                <a:lnTo>
                  <a:pt x="169291" y="276605"/>
                </a:lnTo>
                <a:lnTo>
                  <a:pt x="170433" y="279145"/>
                </a:lnTo>
                <a:lnTo>
                  <a:pt x="171831" y="281177"/>
                </a:lnTo>
                <a:lnTo>
                  <a:pt x="173608" y="282701"/>
                </a:lnTo>
                <a:lnTo>
                  <a:pt x="175260" y="284352"/>
                </a:lnTo>
                <a:lnTo>
                  <a:pt x="177673" y="285750"/>
                </a:lnTo>
                <a:lnTo>
                  <a:pt x="180720" y="287019"/>
                </a:lnTo>
                <a:lnTo>
                  <a:pt x="183769" y="288289"/>
                </a:lnTo>
                <a:lnTo>
                  <a:pt x="187960" y="289305"/>
                </a:lnTo>
                <a:lnTo>
                  <a:pt x="193167" y="289940"/>
                </a:lnTo>
                <a:lnTo>
                  <a:pt x="193167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200" y="288925"/>
                </a:lnTo>
                <a:lnTo>
                  <a:pt x="81153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7" y="26162"/>
                </a:lnTo>
                <a:lnTo>
                  <a:pt x="69850" y="26162"/>
                </a:lnTo>
                <a:lnTo>
                  <a:pt x="63118" y="27177"/>
                </a:lnTo>
                <a:lnTo>
                  <a:pt x="36830" y="57023"/>
                </a:lnTo>
                <a:lnTo>
                  <a:pt x="34289" y="64515"/>
                </a:lnTo>
                <a:lnTo>
                  <a:pt x="32257" y="71627"/>
                </a:lnTo>
                <a:lnTo>
                  <a:pt x="30606" y="78358"/>
                </a:lnTo>
                <a:lnTo>
                  <a:pt x="0" y="7835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07920" y="414908"/>
            <a:ext cx="271145" cy="304800"/>
          </a:xfrm>
          <a:custGeom>
            <a:avLst/>
            <a:gdLst/>
            <a:ahLst/>
            <a:cxnLst/>
            <a:rect l="l" t="t" r="r" b="b"/>
            <a:pathLst>
              <a:path w="271144" h="304800">
                <a:moveTo>
                  <a:pt x="0" y="0"/>
                </a:moveTo>
                <a:lnTo>
                  <a:pt x="90424" y="0"/>
                </a:lnTo>
                <a:lnTo>
                  <a:pt x="169418" y="137287"/>
                </a:lnTo>
                <a:lnTo>
                  <a:pt x="188594" y="172338"/>
                </a:lnTo>
                <a:lnTo>
                  <a:pt x="209550" y="214121"/>
                </a:lnTo>
                <a:lnTo>
                  <a:pt x="213106" y="214121"/>
                </a:lnTo>
                <a:lnTo>
                  <a:pt x="212086" y="186832"/>
                </a:lnTo>
                <a:lnTo>
                  <a:pt x="211328" y="158305"/>
                </a:lnTo>
                <a:lnTo>
                  <a:pt x="210855" y="128539"/>
                </a:lnTo>
                <a:lnTo>
                  <a:pt x="210693" y="97536"/>
                </a:lnTo>
                <a:lnTo>
                  <a:pt x="210693" y="56006"/>
                </a:lnTo>
                <a:lnTo>
                  <a:pt x="210693" y="46354"/>
                </a:lnTo>
                <a:lnTo>
                  <a:pt x="210312" y="39369"/>
                </a:lnTo>
                <a:lnTo>
                  <a:pt x="209550" y="35051"/>
                </a:lnTo>
                <a:lnTo>
                  <a:pt x="208787" y="30733"/>
                </a:lnTo>
                <a:lnTo>
                  <a:pt x="207644" y="27431"/>
                </a:lnTo>
                <a:lnTo>
                  <a:pt x="206121" y="25273"/>
                </a:lnTo>
                <a:lnTo>
                  <a:pt x="204597" y="22987"/>
                </a:lnTo>
                <a:lnTo>
                  <a:pt x="202437" y="21081"/>
                </a:lnTo>
                <a:lnTo>
                  <a:pt x="199897" y="19685"/>
                </a:lnTo>
                <a:lnTo>
                  <a:pt x="197231" y="18161"/>
                </a:lnTo>
                <a:lnTo>
                  <a:pt x="192912" y="16510"/>
                </a:lnTo>
                <a:lnTo>
                  <a:pt x="186817" y="14731"/>
                </a:lnTo>
                <a:lnTo>
                  <a:pt x="186817" y="0"/>
                </a:lnTo>
                <a:lnTo>
                  <a:pt x="271144" y="0"/>
                </a:lnTo>
                <a:lnTo>
                  <a:pt x="271144" y="14731"/>
                </a:lnTo>
                <a:lnTo>
                  <a:pt x="265303" y="16637"/>
                </a:lnTo>
                <a:lnTo>
                  <a:pt x="260985" y="18287"/>
                </a:lnTo>
                <a:lnTo>
                  <a:pt x="258572" y="19685"/>
                </a:lnTo>
                <a:lnTo>
                  <a:pt x="256158" y="20954"/>
                </a:lnTo>
                <a:lnTo>
                  <a:pt x="254000" y="22732"/>
                </a:lnTo>
                <a:lnTo>
                  <a:pt x="252349" y="25018"/>
                </a:lnTo>
                <a:lnTo>
                  <a:pt x="250570" y="27304"/>
                </a:lnTo>
                <a:lnTo>
                  <a:pt x="249300" y="30606"/>
                </a:lnTo>
                <a:lnTo>
                  <a:pt x="248412" y="35178"/>
                </a:lnTo>
                <a:lnTo>
                  <a:pt x="247523" y="39750"/>
                </a:lnTo>
                <a:lnTo>
                  <a:pt x="247142" y="46608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372" y="304800"/>
                </a:lnTo>
                <a:lnTo>
                  <a:pt x="89915" y="131063"/>
                </a:lnTo>
                <a:lnTo>
                  <a:pt x="65502" y="86665"/>
                </a:lnTo>
                <a:lnTo>
                  <a:pt x="60071" y="75691"/>
                </a:lnTo>
                <a:lnTo>
                  <a:pt x="58039" y="75691"/>
                </a:lnTo>
                <a:lnTo>
                  <a:pt x="58965" y="100028"/>
                </a:lnTo>
                <a:lnTo>
                  <a:pt x="59642" y="125031"/>
                </a:lnTo>
                <a:lnTo>
                  <a:pt x="60057" y="150701"/>
                </a:lnTo>
                <a:lnTo>
                  <a:pt x="60197" y="177037"/>
                </a:lnTo>
                <a:lnTo>
                  <a:pt x="60197" y="248919"/>
                </a:lnTo>
                <a:lnTo>
                  <a:pt x="60197" y="260095"/>
                </a:lnTo>
                <a:lnTo>
                  <a:pt x="60833" y="267842"/>
                </a:lnTo>
                <a:lnTo>
                  <a:pt x="61975" y="272414"/>
                </a:lnTo>
                <a:lnTo>
                  <a:pt x="62992" y="276860"/>
                </a:lnTo>
                <a:lnTo>
                  <a:pt x="65024" y="280415"/>
                </a:lnTo>
                <a:lnTo>
                  <a:pt x="67944" y="282955"/>
                </a:lnTo>
                <a:lnTo>
                  <a:pt x="70865" y="285623"/>
                </a:lnTo>
                <a:lnTo>
                  <a:pt x="76327" y="287908"/>
                </a:lnTo>
                <a:lnTo>
                  <a:pt x="84328" y="289940"/>
                </a:lnTo>
                <a:lnTo>
                  <a:pt x="84328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3" y="270890"/>
                </a:lnTo>
                <a:lnTo>
                  <a:pt x="23240" y="266318"/>
                </a:lnTo>
                <a:lnTo>
                  <a:pt x="23621" y="261746"/>
                </a:lnTo>
                <a:lnTo>
                  <a:pt x="23875" y="255904"/>
                </a:lnTo>
                <a:lnTo>
                  <a:pt x="23875" y="248919"/>
                </a:lnTo>
                <a:lnTo>
                  <a:pt x="23875" y="55879"/>
                </a:lnTo>
                <a:lnTo>
                  <a:pt x="23875" y="44703"/>
                </a:lnTo>
                <a:lnTo>
                  <a:pt x="23368" y="36956"/>
                </a:lnTo>
                <a:lnTo>
                  <a:pt x="22352" y="32765"/>
                </a:lnTo>
                <a:lnTo>
                  <a:pt x="21462" y="28448"/>
                </a:lnTo>
                <a:lnTo>
                  <a:pt x="19431" y="24891"/>
                </a:lnTo>
                <a:lnTo>
                  <a:pt x="16383" y="22098"/>
                </a:lnTo>
                <a:lnTo>
                  <a:pt x="13334" y="19303"/>
                </a:lnTo>
                <a:lnTo>
                  <a:pt x="7874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44902" y="414908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2" y="53212"/>
                </a:lnTo>
                <a:lnTo>
                  <a:pt x="153161" y="26162"/>
                </a:lnTo>
                <a:lnTo>
                  <a:pt x="141757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108" y="133350"/>
                </a:lnTo>
                <a:lnTo>
                  <a:pt x="147231" y="121285"/>
                </a:lnTo>
                <a:lnTo>
                  <a:pt x="149732" y="116966"/>
                </a:lnTo>
                <a:lnTo>
                  <a:pt x="152019" y="110236"/>
                </a:lnTo>
                <a:lnTo>
                  <a:pt x="154304" y="101091"/>
                </a:lnTo>
                <a:lnTo>
                  <a:pt x="179450" y="101091"/>
                </a:lnTo>
                <a:lnTo>
                  <a:pt x="179450" y="191769"/>
                </a:lnTo>
                <a:lnTo>
                  <a:pt x="154304" y="191769"/>
                </a:lnTo>
                <a:lnTo>
                  <a:pt x="152145" y="183133"/>
                </a:lnTo>
                <a:lnTo>
                  <a:pt x="149859" y="176529"/>
                </a:lnTo>
                <a:lnTo>
                  <a:pt x="129552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541" y="278638"/>
                </a:lnTo>
                <a:lnTo>
                  <a:pt x="146748" y="278638"/>
                </a:lnTo>
                <a:lnTo>
                  <a:pt x="151129" y="278256"/>
                </a:lnTo>
                <a:lnTo>
                  <a:pt x="154685" y="277621"/>
                </a:lnTo>
                <a:lnTo>
                  <a:pt x="158241" y="276987"/>
                </a:lnTo>
                <a:lnTo>
                  <a:pt x="179323" y="258317"/>
                </a:lnTo>
                <a:lnTo>
                  <a:pt x="181356" y="255015"/>
                </a:lnTo>
                <a:lnTo>
                  <a:pt x="183514" y="250698"/>
                </a:lnTo>
                <a:lnTo>
                  <a:pt x="185673" y="245363"/>
                </a:lnTo>
                <a:lnTo>
                  <a:pt x="187959" y="240029"/>
                </a:lnTo>
                <a:lnTo>
                  <a:pt x="190372" y="232663"/>
                </a:lnTo>
                <a:lnTo>
                  <a:pt x="193166" y="223265"/>
                </a:lnTo>
                <a:lnTo>
                  <a:pt x="223647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11" y="288543"/>
                </a:lnTo>
                <a:lnTo>
                  <a:pt x="9855" y="286892"/>
                </a:lnTo>
                <a:lnTo>
                  <a:pt x="13055" y="285241"/>
                </a:lnTo>
                <a:lnTo>
                  <a:pt x="16256" y="283463"/>
                </a:lnTo>
                <a:lnTo>
                  <a:pt x="18643" y="281050"/>
                </a:lnTo>
                <a:lnTo>
                  <a:pt x="20205" y="278002"/>
                </a:lnTo>
                <a:lnTo>
                  <a:pt x="21767" y="274954"/>
                </a:lnTo>
                <a:lnTo>
                  <a:pt x="22771" y="271144"/>
                </a:lnTo>
                <a:lnTo>
                  <a:pt x="23215" y="266445"/>
                </a:lnTo>
                <a:lnTo>
                  <a:pt x="23660" y="261746"/>
                </a:lnTo>
                <a:lnTo>
                  <a:pt x="23888" y="255904"/>
                </a:lnTo>
                <a:lnTo>
                  <a:pt x="23888" y="248665"/>
                </a:lnTo>
                <a:lnTo>
                  <a:pt x="23888" y="56261"/>
                </a:lnTo>
                <a:lnTo>
                  <a:pt x="23888" y="49275"/>
                </a:lnTo>
                <a:lnTo>
                  <a:pt x="23698" y="43433"/>
                </a:lnTo>
                <a:lnTo>
                  <a:pt x="23329" y="38607"/>
                </a:lnTo>
                <a:lnTo>
                  <a:pt x="22961" y="33908"/>
                </a:lnTo>
                <a:lnTo>
                  <a:pt x="21983" y="29971"/>
                </a:lnTo>
                <a:lnTo>
                  <a:pt x="20421" y="27050"/>
                </a:lnTo>
                <a:lnTo>
                  <a:pt x="18859" y="24002"/>
                </a:lnTo>
                <a:lnTo>
                  <a:pt x="16484" y="21589"/>
                </a:lnTo>
                <a:lnTo>
                  <a:pt x="13284" y="19812"/>
                </a:lnTo>
                <a:lnTo>
                  <a:pt x="10083" y="17906"/>
                </a:lnTo>
                <a:lnTo>
                  <a:pt x="5651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23337" y="414908"/>
            <a:ext cx="278130" cy="304800"/>
          </a:xfrm>
          <a:custGeom>
            <a:avLst/>
            <a:gdLst/>
            <a:ahLst/>
            <a:cxnLst/>
            <a:rect l="l" t="t" r="r" b="b"/>
            <a:pathLst>
              <a:path w="278130" h="304800">
                <a:moveTo>
                  <a:pt x="0" y="0"/>
                </a:moveTo>
                <a:lnTo>
                  <a:pt x="116090" y="0"/>
                </a:lnTo>
                <a:lnTo>
                  <a:pt x="133962" y="359"/>
                </a:lnTo>
                <a:lnTo>
                  <a:pt x="178371" y="5841"/>
                </a:lnTo>
                <a:lnTo>
                  <a:pt x="222796" y="24129"/>
                </a:lnTo>
                <a:lnTo>
                  <a:pt x="254165" y="53975"/>
                </a:lnTo>
                <a:lnTo>
                  <a:pt x="271906" y="94106"/>
                </a:lnTo>
                <a:lnTo>
                  <a:pt x="277710" y="145795"/>
                </a:lnTo>
                <a:lnTo>
                  <a:pt x="277201" y="162774"/>
                </a:lnTo>
                <a:lnTo>
                  <a:pt x="269570" y="208279"/>
                </a:lnTo>
                <a:lnTo>
                  <a:pt x="252759" y="245320"/>
                </a:lnTo>
                <a:lnTo>
                  <a:pt x="219646" y="278564"/>
                </a:lnTo>
                <a:lnTo>
                  <a:pt x="174289" y="297947"/>
                </a:lnTo>
                <a:lnTo>
                  <a:pt x="134224" y="303768"/>
                </a:lnTo>
                <a:lnTo>
                  <a:pt x="10134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11" y="288543"/>
                </a:lnTo>
                <a:lnTo>
                  <a:pt x="9855" y="286892"/>
                </a:lnTo>
                <a:lnTo>
                  <a:pt x="23215" y="266445"/>
                </a:lnTo>
                <a:lnTo>
                  <a:pt x="23660" y="261746"/>
                </a:lnTo>
                <a:lnTo>
                  <a:pt x="23888" y="255904"/>
                </a:lnTo>
                <a:lnTo>
                  <a:pt x="23888" y="248665"/>
                </a:lnTo>
                <a:lnTo>
                  <a:pt x="23888" y="56261"/>
                </a:lnTo>
                <a:lnTo>
                  <a:pt x="23888" y="49275"/>
                </a:lnTo>
                <a:lnTo>
                  <a:pt x="23698" y="43433"/>
                </a:lnTo>
                <a:lnTo>
                  <a:pt x="23329" y="38607"/>
                </a:lnTo>
                <a:lnTo>
                  <a:pt x="22961" y="33908"/>
                </a:lnTo>
                <a:lnTo>
                  <a:pt x="21983" y="29971"/>
                </a:lnTo>
                <a:lnTo>
                  <a:pt x="20421" y="27050"/>
                </a:lnTo>
                <a:lnTo>
                  <a:pt x="18859" y="24002"/>
                </a:lnTo>
                <a:lnTo>
                  <a:pt x="16484" y="21589"/>
                </a:lnTo>
                <a:lnTo>
                  <a:pt x="13284" y="19812"/>
                </a:lnTo>
                <a:lnTo>
                  <a:pt x="10083" y="17906"/>
                </a:lnTo>
                <a:lnTo>
                  <a:pt x="5651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63319" y="414908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195" y="0"/>
                </a:lnTo>
                <a:lnTo>
                  <a:pt x="117195" y="14731"/>
                </a:lnTo>
                <a:lnTo>
                  <a:pt x="111099" y="16382"/>
                </a:lnTo>
                <a:lnTo>
                  <a:pt x="106603" y="18161"/>
                </a:lnTo>
                <a:lnTo>
                  <a:pt x="93979" y="37337"/>
                </a:lnTo>
                <a:lnTo>
                  <a:pt x="93383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43" y="258699"/>
                </a:lnTo>
                <a:lnTo>
                  <a:pt x="106260" y="286257"/>
                </a:lnTo>
                <a:lnTo>
                  <a:pt x="109245" y="287781"/>
                </a:lnTo>
                <a:lnTo>
                  <a:pt x="112890" y="288925"/>
                </a:lnTo>
                <a:lnTo>
                  <a:pt x="117195" y="289940"/>
                </a:lnTo>
                <a:lnTo>
                  <a:pt x="11719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11" y="288543"/>
                </a:lnTo>
                <a:lnTo>
                  <a:pt x="9855" y="286892"/>
                </a:lnTo>
                <a:lnTo>
                  <a:pt x="13055" y="285241"/>
                </a:lnTo>
                <a:lnTo>
                  <a:pt x="16255" y="283463"/>
                </a:lnTo>
                <a:lnTo>
                  <a:pt x="18643" y="281050"/>
                </a:lnTo>
                <a:lnTo>
                  <a:pt x="20205" y="278002"/>
                </a:lnTo>
                <a:lnTo>
                  <a:pt x="21767" y="274954"/>
                </a:lnTo>
                <a:lnTo>
                  <a:pt x="22771" y="271144"/>
                </a:lnTo>
                <a:lnTo>
                  <a:pt x="23215" y="266445"/>
                </a:lnTo>
                <a:lnTo>
                  <a:pt x="23660" y="261746"/>
                </a:lnTo>
                <a:lnTo>
                  <a:pt x="23888" y="255904"/>
                </a:lnTo>
                <a:lnTo>
                  <a:pt x="23888" y="248665"/>
                </a:lnTo>
                <a:lnTo>
                  <a:pt x="23888" y="56006"/>
                </a:lnTo>
                <a:lnTo>
                  <a:pt x="23888" y="48894"/>
                </a:lnTo>
                <a:lnTo>
                  <a:pt x="23698" y="43052"/>
                </a:lnTo>
                <a:lnTo>
                  <a:pt x="23329" y="38353"/>
                </a:lnTo>
                <a:lnTo>
                  <a:pt x="22961" y="33781"/>
                </a:lnTo>
                <a:lnTo>
                  <a:pt x="21983" y="29971"/>
                </a:lnTo>
                <a:lnTo>
                  <a:pt x="20421" y="26924"/>
                </a:lnTo>
                <a:lnTo>
                  <a:pt x="18859" y="23875"/>
                </a:lnTo>
                <a:lnTo>
                  <a:pt x="16484" y="21462"/>
                </a:lnTo>
                <a:lnTo>
                  <a:pt x="13284" y="19685"/>
                </a:lnTo>
                <a:lnTo>
                  <a:pt x="10083" y="17906"/>
                </a:lnTo>
                <a:lnTo>
                  <a:pt x="5651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36134" y="413385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29920" y="0"/>
                </a:moveTo>
                <a:lnTo>
                  <a:pt x="189611" y="0"/>
                </a:lnTo>
                <a:lnTo>
                  <a:pt x="263270" y="250062"/>
                </a:lnTo>
                <a:lnTo>
                  <a:pt x="266445" y="261112"/>
                </a:lnTo>
                <a:lnTo>
                  <a:pt x="269239" y="269113"/>
                </a:lnTo>
                <a:lnTo>
                  <a:pt x="271525" y="273812"/>
                </a:lnTo>
                <a:lnTo>
                  <a:pt x="273684" y="278511"/>
                </a:lnTo>
                <a:lnTo>
                  <a:pt x="276605" y="282320"/>
                </a:lnTo>
                <a:lnTo>
                  <a:pt x="280162" y="285114"/>
                </a:lnTo>
                <a:lnTo>
                  <a:pt x="283717" y="288036"/>
                </a:lnTo>
                <a:lnTo>
                  <a:pt x="288797" y="290194"/>
                </a:lnTo>
                <a:lnTo>
                  <a:pt x="295147" y="291464"/>
                </a:lnTo>
                <a:lnTo>
                  <a:pt x="295147" y="306324"/>
                </a:lnTo>
                <a:lnTo>
                  <a:pt x="171957" y="306324"/>
                </a:lnTo>
                <a:lnTo>
                  <a:pt x="171957" y="291464"/>
                </a:lnTo>
                <a:lnTo>
                  <a:pt x="179704" y="290575"/>
                </a:lnTo>
                <a:lnTo>
                  <a:pt x="185419" y="288416"/>
                </a:lnTo>
                <a:lnTo>
                  <a:pt x="189102" y="285114"/>
                </a:lnTo>
                <a:lnTo>
                  <a:pt x="192786" y="281686"/>
                </a:lnTo>
                <a:lnTo>
                  <a:pt x="194690" y="276732"/>
                </a:lnTo>
                <a:lnTo>
                  <a:pt x="194690" y="270510"/>
                </a:lnTo>
                <a:lnTo>
                  <a:pt x="194690" y="265938"/>
                </a:lnTo>
                <a:lnTo>
                  <a:pt x="187959" y="233679"/>
                </a:lnTo>
                <a:lnTo>
                  <a:pt x="181990" y="211836"/>
                </a:lnTo>
                <a:lnTo>
                  <a:pt x="86613" y="211836"/>
                </a:lnTo>
                <a:lnTo>
                  <a:pt x="79247" y="233044"/>
                </a:lnTo>
                <a:lnTo>
                  <a:pt x="77215" y="239013"/>
                </a:lnTo>
                <a:lnTo>
                  <a:pt x="75437" y="244728"/>
                </a:lnTo>
                <a:lnTo>
                  <a:pt x="74167" y="250316"/>
                </a:lnTo>
                <a:lnTo>
                  <a:pt x="72770" y="255904"/>
                </a:lnTo>
                <a:lnTo>
                  <a:pt x="72136" y="261874"/>
                </a:lnTo>
                <a:lnTo>
                  <a:pt x="72136" y="268097"/>
                </a:lnTo>
                <a:lnTo>
                  <a:pt x="73588" y="277766"/>
                </a:lnTo>
                <a:lnTo>
                  <a:pt x="77946" y="284876"/>
                </a:lnTo>
                <a:lnTo>
                  <a:pt x="85209" y="289438"/>
                </a:lnTo>
                <a:lnTo>
                  <a:pt x="95376" y="291464"/>
                </a:lnTo>
                <a:lnTo>
                  <a:pt x="95376" y="306324"/>
                </a:lnTo>
                <a:lnTo>
                  <a:pt x="0" y="306324"/>
                </a:lnTo>
                <a:lnTo>
                  <a:pt x="0" y="291464"/>
                </a:lnTo>
                <a:lnTo>
                  <a:pt x="5587" y="290956"/>
                </a:lnTo>
                <a:lnTo>
                  <a:pt x="10413" y="289051"/>
                </a:lnTo>
                <a:lnTo>
                  <a:pt x="14477" y="285750"/>
                </a:lnTo>
                <a:lnTo>
                  <a:pt x="18668" y="282448"/>
                </a:lnTo>
                <a:lnTo>
                  <a:pt x="22478" y="278002"/>
                </a:lnTo>
                <a:lnTo>
                  <a:pt x="36829" y="248030"/>
                </a:lnTo>
                <a:lnTo>
                  <a:pt x="12992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63787" y="41135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20">
                <a:moveTo>
                  <a:pt x="117475" y="0"/>
                </a:moveTo>
                <a:lnTo>
                  <a:pt x="164701" y="3401"/>
                </a:lnTo>
                <a:lnTo>
                  <a:pt x="196723" y="9651"/>
                </a:lnTo>
                <a:lnTo>
                  <a:pt x="196723" y="74295"/>
                </a:lnTo>
                <a:lnTo>
                  <a:pt x="166116" y="74295"/>
                </a:lnTo>
                <a:lnTo>
                  <a:pt x="163802" y="65964"/>
                </a:lnTo>
                <a:lnTo>
                  <a:pt x="161226" y="58515"/>
                </a:lnTo>
                <a:lnTo>
                  <a:pt x="132334" y="27812"/>
                </a:lnTo>
                <a:lnTo>
                  <a:pt x="124079" y="26162"/>
                </a:lnTo>
                <a:lnTo>
                  <a:pt x="114046" y="26162"/>
                </a:lnTo>
                <a:lnTo>
                  <a:pt x="105537" y="26162"/>
                </a:lnTo>
                <a:lnTo>
                  <a:pt x="98044" y="27559"/>
                </a:lnTo>
                <a:lnTo>
                  <a:pt x="91313" y="30607"/>
                </a:lnTo>
                <a:lnTo>
                  <a:pt x="84582" y="33527"/>
                </a:lnTo>
                <a:lnTo>
                  <a:pt x="79375" y="37973"/>
                </a:lnTo>
                <a:lnTo>
                  <a:pt x="75438" y="43814"/>
                </a:lnTo>
                <a:lnTo>
                  <a:pt x="71628" y="49784"/>
                </a:lnTo>
                <a:lnTo>
                  <a:pt x="69596" y="56896"/>
                </a:lnTo>
                <a:lnTo>
                  <a:pt x="69596" y="65150"/>
                </a:lnTo>
                <a:lnTo>
                  <a:pt x="69596" y="73787"/>
                </a:lnTo>
                <a:lnTo>
                  <a:pt x="71374" y="81280"/>
                </a:lnTo>
                <a:lnTo>
                  <a:pt x="74676" y="87630"/>
                </a:lnTo>
                <a:lnTo>
                  <a:pt x="77978" y="93980"/>
                </a:lnTo>
                <a:lnTo>
                  <a:pt x="115284" y="121102"/>
                </a:lnTo>
                <a:lnTo>
                  <a:pt x="125857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929" y="202247"/>
                </a:lnTo>
                <a:lnTo>
                  <a:pt x="199771" y="222376"/>
                </a:lnTo>
                <a:lnTo>
                  <a:pt x="198983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6" y="311912"/>
                </a:lnTo>
                <a:lnTo>
                  <a:pt x="82252" y="311745"/>
                </a:lnTo>
                <a:lnTo>
                  <a:pt x="34182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607" y="233045"/>
                </a:lnTo>
                <a:lnTo>
                  <a:pt x="33843" y="245522"/>
                </a:lnTo>
                <a:lnTo>
                  <a:pt x="38020" y="256286"/>
                </a:lnTo>
                <a:lnTo>
                  <a:pt x="75670" y="284938"/>
                </a:lnTo>
                <a:lnTo>
                  <a:pt x="87503" y="285750"/>
                </a:lnTo>
                <a:lnTo>
                  <a:pt x="96266" y="285750"/>
                </a:lnTo>
                <a:lnTo>
                  <a:pt x="130776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776" y="198627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3"/>
                </a:lnTo>
                <a:lnTo>
                  <a:pt x="25886" y="30069"/>
                </a:lnTo>
                <a:lnTo>
                  <a:pt x="71094" y="5572"/>
                </a:lnTo>
                <a:lnTo>
                  <a:pt x="100966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50835" y="411352"/>
            <a:ext cx="270510" cy="312420"/>
          </a:xfrm>
          <a:custGeom>
            <a:avLst/>
            <a:gdLst/>
            <a:ahLst/>
            <a:cxnLst/>
            <a:rect l="l" t="t" r="r" b="b"/>
            <a:pathLst>
              <a:path w="270510" h="312420">
                <a:moveTo>
                  <a:pt x="136778" y="0"/>
                </a:moveTo>
                <a:lnTo>
                  <a:pt x="195262" y="9540"/>
                </a:lnTo>
                <a:lnTo>
                  <a:pt x="236981" y="38226"/>
                </a:lnTo>
                <a:lnTo>
                  <a:pt x="262127" y="85836"/>
                </a:lnTo>
                <a:lnTo>
                  <a:pt x="270510" y="152019"/>
                </a:lnTo>
                <a:lnTo>
                  <a:pt x="269890" y="172402"/>
                </a:lnTo>
                <a:lnTo>
                  <a:pt x="260603" y="224409"/>
                </a:lnTo>
                <a:lnTo>
                  <a:pt x="240976" y="263788"/>
                </a:lnTo>
                <a:lnTo>
                  <a:pt x="212185" y="291052"/>
                </a:lnTo>
                <a:lnTo>
                  <a:pt x="175325" y="306768"/>
                </a:lnTo>
                <a:lnTo>
                  <a:pt x="131444" y="311912"/>
                </a:lnTo>
                <a:lnTo>
                  <a:pt x="100651" y="309506"/>
                </a:lnTo>
                <a:lnTo>
                  <a:pt x="51399" y="290266"/>
                </a:lnTo>
                <a:lnTo>
                  <a:pt x="18484" y="251882"/>
                </a:lnTo>
                <a:lnTo>
                  <a:pt x="2049" y="194403"/>
                </a:lnTo>
                <a:lnTo>
                  <a:pt x="0" y="158496"/>
                </a:lnTo>
                <a:lnTo>
                  <a:pt x="980" y="134276"/>
                </a:lnTo>
                <a:lnTo>
                  <a:pt x="8893" y="91362"/>
                </a:lnTo>
                <a:lnTo>
                  <a:pt x="24806" y="55903"/>
                </a:lnTo>
                <a:lnTo>
                  <a:pt x="62864" y="18542"/>
                </a:lnTo>
                <a:lnTo>
                  <a:pt x="116085" y="1164"/>
                </a:lnTo>
                <a:lnTo>
                  <a:pt x="13677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71823" y="411352"/>
            <a:ext cx="259715" cy="312420"/>
          </a:xfrm>
          <a:custGeom>
            <a:avLst/>
            <a:gdLst/>
            <a:ahLst/>
            <a:cxnLst/>
            <a:rect l="l" t="t" r="r" b="b"/>
            <a:pathLst>
              <a:path w="259714" h="312420">
                <a:moveTo>
                  <a:pt x="142875" y="0"/>
                </a:moveTo>
                <a:lnTo>
                  <a:pt x="166834" y="738"/>
                </a:lnTo>
                <a:lnTo>
                  <a:pt x="189769" y="2952"/>
                </a:lnTo>
                <a:lnTo>
                  <a:pt x="211705" y="6643"/>
                </a:lnTo>
                <a:lnTo>
                  <a:pt x="232663" y="11811"/>
                </a:lnTo>
                <a:lnTo>
                  <a:pt x="232663" y="75184"/>
                </a:lnTo>
                <a:lnTo>
                  <a:pt x="202056" y="75184"/>
                </a:lnTo>
                <a:lnTo>
                  <a:pt x="199391" y="66375"/>
                </a:lnTo>
                <a:lnTo>
                  <a:pt x="196548" y="58626"/>
                </a:lnTo>
                <a:lnTo>
                  <a:pt x="167830" y="28948"/>
                </a:lnTo>
                <a:lnTo>
                  <a:pt x="146685" y="26162"/>
                </a:lnTo>
                <a:lnTo>
                  <a:pt x="135967" y="26997"/>
                </a:lnTo>
                <a:lnTo>
                  <a:pt x="99651" y="47386"/>
                </a:lnTo>
                <a:lnTo>
                  <a:pt x="80898" y="82676"/>
                </a:lnTo>
                <a:lnTo>
                  <a:pt x="71612" y="135933"/>
                </a:lnTo>
                <a:lnTo>
                  <a:pt x="70992" y="157607"/>
                </a:lnTo>
                <a:lnTo>
                  <a:pt x="71417" y="176488"/>
                </a:lnTo>
                <a:lnTo>
                  <a:pt x="77596" y="225298"/>
                </a:lnTo>
                <a:lnTo>
                  <a:pt x="91348" y="261159"/>
                </a:lnTo>
                <a:lnTo>
                  <a:pt x="121540" y="284751"/>
                </a:lnTo>
                <a:lnTo>
                  <a:pt x="131063" y="285750"/>
                </a:lnTo>
                <a:lnTo>
                  <a:pt x="140233" y="285013"/>
                </a:lnTo>
                <a:lnTo>
                  <a:pt x="168844" y="248580"/>
                </a:lnTo>
                <a:lnTo>
                  <a:pt x="169417" y="228092"/>
                </a:lnTo>
                <a:lnTo>
                  <a:pt x="169417" y="216788"/>
                </a:lnTo>
                <a:lnTo>
                  <a:pt x="169163" y="208787"/>
                </a:lnTo>
                <a:lnTo>
                  <a:pt x="168401" y="203962"/>
                </a:lnTo>
                <a:lnTo>
                  <a:pt x="167639" y="199136"/>
                </a:lnTo>
                <a:lnTo>
                  <a:pt x="166497" y="195452"/>
                </a:lnTo>
                <a:lnTo>
                  <a:pt x="164845" y="193039"/>
                </a:lnTo>
                <a:lnTo>
                  <a:pt x="163322" y="190754"/>
                </a:lnTo>
                <a:lnTo>
                  <a:pt x="161289" y="188722"/>
                </a:lnTo>
                <a:lnTo>
                  <a:pt x="158750" y="187325"/>
                </a:lnTo>
                <a:lnTo>
                  <a:pt x="156210" y="185800"/>
                </a:lnTo>
                <a:lnTo>
                  <a:pt x="151764" y="184150"/>
                </a:lnTo>
                <a:lnTo>
                  <a:pt x="145414" y="182118"/>
                </a:lnTo>
                <a:lnTo>
                  <a:pt x="145414" y="167386"/>
                </a:lnTo>
                <a:lnTo>
                  <a:pt x="259714" y="167386"/>
                </a:lnTo>
                <a:lnTo>
                  <a:pt x="259714" y="182118"/>
                </a:lnTo>
                <a:lnTo>
                  <a:pt x="252222" y="184404"/>
                </a:lnTo>
                <a:lnTo>
                  <a:pt x="247141" y="186944"/>
                </a:lnTo>
                <a:lnTo>
                  <a:pt x="244475" y="189737"/>
                </a:lnTo>
                <a:lnTo>
                  <a:pt x="241807" y="192532"/>
                </a:lnTo>
                <a:lnTo>
                  <a:pt x="240029" y="196342"/>
                </a:lnTo>
                <a:lnTo>
                  <a:pt x="239013" y="201041"/>
                </a:lnTo>
                <a:lnTo>
                  <a:pt x="237998" y="205739"/>
                </a:lnTo>
                <a:lnTo>
                  <a:pt x="237616" y="212344"/>
                </a:lnTo>
                <a:lnTo>
                  <a:pt x="237616" y="220725"/>
                </a:lnTo>
                <a:lnTo>
                  <a:pt x="237616" y="304926"/>
                </a:lnTo>
                <a:lnTo>
                  <a:pt x="205358" y="311658"/>
                </a:lnTo>
                <a:lnTo>
                  <a:pt x="190245" y="295529"/>
                </a:lnTo>
                <a:lnTo>
                  <a:pt x="176506" y="302696"/>
                </a:lnTo>
                <a:lnTo>
                  <a:pt x="161766" y="307816"/>
                </a:lnTo>
                <a:lnTo>
                  <a:pt x="146026" y="310888"/>
                </a:lnTo>
                <a:lnTo>
                  <a:pt x="129286" y="311912"/>
                </a:lnTo>
                <a:lnTo>
                  <a:pt x="98782" y="309530"/>
                </a:lnTo>
                <a:lnTo>
                  <a:pt x="50204" y="290480"/>
                </a:lnTo>
                <a:lnTo>
                  <a:pt x="18055" y="252311"/>
                </a:lnTo>
                <a:lnTo>
                  <a:pt x="2002" y="194641"/>
                </a:lnTo>
                <a:lnTo>
                  <a:pt x="0" y="158496"/>
                </a:lnTo>
                <a:lnTo>
                  <a:pt x="714" y="138807"/>
                </a:lnTo>
                <a:lnTo>
                  <a:pt x="11429" y="87122"/>
                </a:lnTo>
                <a:lnTo>
                  <a:pt x="33504" y="47313"/>
                </a:lnTo>
                <a:lnTo>
                  <a:pt x="64500" y="20288"/>
                </a:lnTo>
                <a:lnTo>
                  <a:pt x="101423" y="4929"/>
                </a:lnTo>
                <a:lnTo>
                  <a:pt x="128613" y="547"/>
                </a:lnTo>
                <a:lnTo>
                  <a:pt x="142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88457" y="1268272"/>
            <a:ext cx="4065654" cy="198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93414" y="959739"/>
            <a:ext cx="4046728" cy="3121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63719" y="1127253"/>
            <a:ext cx="110236" cy="112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51526" y="985139"/>
            <a:ext cx="91059" cy="133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81933" y="985139"/>
            <a:ext cx="91059" cy="133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09692" y="978408"/>
            <a:ext cx="73660" cy="1036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12329" y="963549"/>
            <a:ext cx="287020" cy="304800"/>
          </a:xfrm>
          <a:custGeom>
            <a:avLst/>
            <a:gdLst/>
            <a:ahLst/>
            <a:cxnLst/>
            <a:rect l="l" t="t" r="r" b="b"/>
            <a:pathLst>
              <a:path w="287020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09347" y="17017"/>
                </a:lnTo>
                <a:lnTo>
                  <a:pt x="103886" y="19430"/>
                </a:lnTo>
                <a:lnTo>
                  <a:pt x="100965" y="22098"/>
                </a:lnTo>
                <a:lnTo>
                  <a:pt x="98171" y="24764"/>
                </a:lnTo>
                <a:lnTo>
                  <a:pt x="96012" y="28321"/>
                </a:lnTo>
                <a:lnTo>
                  <a:pt x="94869" y="32765"/>
                </a:lnTo>
                <a:lnTo>
                  <a:pt x="93725" y="37084"/>
                </a:lnTo>
                <a:lnTo>
                  <a:pt x="93091" y="45085"/>
                </a:lnTo>
                <a:lnTo>
                  <a:pt x="93091" y="56514"/>
                </a:lnTo>
                <a:lnTo>
                  <a:pt x="93091" y="131063"/>
                </a:lnTo>
                <a:lnTo>
                  <a:pt x="194056" y="131063"/>
                </a:lnTo>
                <a:lnTo>
                  <a:pt x="194056" y="56514"/>
                </a:lnTo>
                <a:lnTo>
                  <a:pt x="194056" y="45212"/>
                </a:lnTo>
                <a:lnTo>
                  <a:pt x="186690" y="22225"/>
                </a:lnTo>
                <a:lnTo>
                  <a:pt x="183896" y="19430"/>
                </a:lnTo>
                <a:lnTo>
                  <a:pt x="178308" y="17017"/>
                </a:lnTo>
                <a:lnTo>
                  <a:pt x="170307" y="14731"/>
                </a:lnTo>
                <a:lnTo>
                  <a:pt x="170307" y="0"/>
                </a:lnTo>
                <a:lnTo>
                  <a:pt x="286893" y="0"/>
                </a:lnTo>
                <a:lnTo>
                  <a:pt x="286893" y="14731"/>
                </a:lnTo>
                <a:lnTo>
                  <a:pt x="280289" y="16510"/>
                </a:lnTo>
                <a:lnTo>
                  <a:pt x="275590" y="18414"/>
                </a:lnTo>
                <a:lnTo>
                  <a:pt x="272542" y="20447"/>
                </a:lnTo>
                <a:lnTo>
                  <a:pt x="269621" y="22478"/>
                </a:lnTo>
                <a:lnTo>
                  <a:pt x="267462" y="25018"/>
                </a:lnTo>
                <a:lnTo>
                  <a:pt x="266192" y="28193"/>
                </a:lnTo>
                <a:lnTo>
                  <a:pt x="264922" y="31241"/>
                </a:lnTo>
                <a:lnTo>
                  <a:pt x="264160" y="34798"/>
                </a:lnTo>
                <a:lnTo>
                  <a:pt x="263779" y="38608"/>
                </a:lnTo>
                <a:lnTo>
                  <a:pt x="263398" y="42545"/>
                </a:lnTo>
                <a:lnTo>
                  <a:pt x="263144" y="48513"/>
                </a:lnTo>
                <a:lnTo>
                  <a:pt x="263144" y="56514"/>
                </a:lnTo>
                <a:lnTo>
                  <a:pt x="263144" y="248665"/>
                </a:lnTo>
                <a:lnTo>
                  <a:pt x="263144" y="260223"/>
                </a:lnTo>
                <a:lnTo>
                  <a:pt x="263652" y="267970"/>
                </a:lnTo>
                <a:lnTo>
                  <a:pt x="264668" y="272288"/>
                </a:lnTo>
                <a:lnTo>
                  <a:pt x="265557" y="276478"/>
                </a:lnTo>
                <a:lnTo>
                  <a:pt x="267589" y="280035"/>
                </a:lnTo>
                <a:lnTo>
                  <a:pt x="270510" y="282828"/>
                </a:lnTo>
                <a:lnTo>
                  <a:pt x="273558" y="285750"/>
                </a:lnTo>
                <a:lnTo>
                  <a:pt x="279019" y="288036"/>
                </a:lnTo>
                <a:lnTo>
                  <a:pt x="286893" y="289940"/>
                </a:lnTo>
                <a:lnTo>
                  <a:pt x="286893" y="304800"/>
                </a:lnTo>
                <a:lnTo>
                  <a:pt x="170307" y="304800"/>
                </a:lnTo>
                <a:lnTo>
                  <a:pt x="170307" y="289940"/>
                </a:lnTo>
                <a:lnTo>
                  <a:pt x="178943" y="287781"/>
                </a:lnTo>
                <a:lnTo>
                  <a:pt x="184531" y="285496"/>
                </a:lnTo>
                <a:lnTo>
                  <a:pt x="187071" y="283337"/>
                </a:lnTo>
                <a:lnTo>
                  <a:pt x="189611" y="281050"/>
                </a:lnTo>
                <a:lnTo>
                  <a:pt x="191389" y="277875"/>
                </a:lnTo>
                <a:lnTo>
                  <a:pt x="192405" y="273812"/>
                </a:lnTo>
                <a:lnTo>
                  <a:pt x="193421" y="269748"/>
                </a:lnTo>
                <a:lnTo>
                  <a:pt x="194056" y="261365"/>
                </a:lnTo>
                <a:lnTo>
                  <a:pt x="194056" y="248665"/>
                </a:lnTo>
                <a:lnTo>
                  <a:pt x="194056" y="159130"/>
                </a:lnTo>
                <a:lnTo>
                  <a:pt x="93091" y="159130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93599" y="263271"/>
                </a:lnTo>
                <a:lnTo>
                  <a:pt x="93853" y="267715"/>
                </a:lnTo>
                <a:lnTo>
                  <a:pt x="106299" y="286258"/>
                </a:lnTo>
                <a:lnTo>
                  <a:pt x="109220" y="287781"/>
                </a:lnTo>
                <a:lnTo>
                  <a:pt x="112903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12990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6" y="78359"/>
                </a:lnTo>
                <a:lnTo>
                  <a:pt x="229362" y="68199"/>
                </a:lnTo>
                <a:lnTo>
                  <a:pt x="227203" y="60833"/>
                </a:lnTo>
                <a:lnTo>
                  <a:pt x="213613" y="35560"/>
                </a:lnTo>
                <a:lnTo>
                  <a:pt x="211455" y="33274"/>
                </a:lnTo>
                <a:lnTo>
                  <a:pt x="197104" y="27177"/>
                </a:lnTo>
                <a:lnTo>
                  <a:pt x="193294" y="26415"/>
                </a:lnTo>
                <a:lnTo>
                  <a:pt x="188341" y="26162"/>
                </a:lnTo>
                <a:lnTo>
                  <a:pt x="182245" y="26162"/>
                </a:lnTo>
                <a:lnTo>
                  <a:pt x="166116" y="26162"/>
                </a:lnTo>
                <a:lnTo>
                  <a:pt x="166116" y="248665"/>
                </a:lnTo>
                <a:lnTo>
                  <a:pt x="166116" y="256539"/>
                </a:lnTo>
                <a:lnTo>
                  <a:pt x="166370" y="262636"/>
                </a:lnTo>
                <a:lnTo>
                  <a:pt x="166750" y="266700"/>
                </a:lnTo>
                <a:lnTo>
                  <a:pt x="167259" y="270763"/>
                </a:lnTo>
                <a:lnTo>
                  <a:pt x="168021" y="274065"/>
                </a:lnTo>
                <a:lnTo>
                  <a:pt x="169291" y="276605"/>
                </a:lnTo>
                <a:lnTo>
                  <a:pt x="170434" y="279146"/>
                </a:lnTo>
                <a:lnTo>
                  <a:pt x="171831" y="281177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93167" y="289940"/>
                </a:lnTo>
                <a:lnTo>
                  <a:pt x="193167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200" y="288925"/>
                </a:lnTo>
                <a:lnTo>
                  <a:pt x="81153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7" y="26162"/>
                </a:lnTo>
                <a:lnTo>
                  <a:pt x="69850" y="26162"/>
                </a:lnTo>
                <a:lnTo>
                  <a:pt x="63119" y="27177"/>
                </a:lnTo>
                <a:lnTo>
                  <a:pt x="36830" y="57023"/>
                </a:lnTo>
                <a:lnTo>
                  <a:pt x="34289" y="64515"/>
                </a:lnTo>
                <a:lnTo>
                  <a:pt x="32258" y="71627"/>
                </a:lnTo>
                <a:lnTo>
                  <a:pt x="30607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27776" y="963549"/>
            <a:ext cx="271145" cy="304800"/>
          </a:xfrm>
          <a:custGeom>
            <a:avLst/>
            <a:gdLst/>
            <a:ahLst/>
            <a:cxnLst/>
            <a:rect l="l" t="t" r="r" b="b"/>
            <a:pathLst>
              <a:path w="271145" h="304800">
                <a:moveTo>
                  <a:pt x="0" y="0"/>
                </a:moveTo>
                <a:lnTo>
                  <a:pt x="90424" y="0"/>
                </a:lnTo>
                <a:lnTo>
                  <a:pt x="169417" y="137287"/>
                </a:lnTo>
                <a:lnTo>
                  <a:pt x="188595" y="172338"/>
                </a:lnTo>
                <a:lnTo>
                  <a:pt x="209550" y="214122"/>
                </a:lnTo>
                <a:lnTo>
                  <a:pt x="213105" y="214122"/>
                </a:lnTo>
                <a:lnTo>
                  <a:pt x="212086" y="186832"/>
                </a:lnTo>
                <a:lnTo>
                  <a:pt x="211327" y="158305"/>
                </a:lnTo>
                <a:lnTo>
                  <a:pt x="210855" y="128539"/>
                </a:lnTo>
                <a:lnTo>
                  <a:pt x="210692" y="97536"/>
                </a:lnTo>
                <a:lnTo>
                  <a:pt x="210692" y="56006"/>
                </a:lnTo>
                <a:lnTo>
                  <a:pt x="210692" y="46354"/>
                </a:lnTo>
                <a:lnTo>
                  <a:pt x="206121" y="25273"/>
                </a:lnTo>
                <a:lnTo>
                  <a:pt x="204597" y="22987"/>
                </a:lnTo>
                <a:lnTo>
                  <a:pt x="202437" y="21081"/>
                </a:lnTo>
                <a:lnTo>
                  <a:pt x="199898" y="19685"/>
                </a:lnTo>
                <a:lnTo>
                  <a:pt x="197230" y="18161"/>
                </a:lnTo>
                <a:lnTo>
                  <a:pt x="192912" y="16510"/>
                </a:lnTo>
                <a:lnTo>
                  <a:pt x="186816" y="14731"/>
                </a:lnTo>
                <a:lnTo>
                  <a:pt x="186816" y="0"/>
                </a:lnTo>
                <a:lnTo>
                  <a:pt x="271145" y="0"/>
                </a:lnTo>
                <a:lnTo>
                  <a:pt x="271145" y="14731"/>
                </a:lnTo>
                <a:lnTo>
                  <a:pt x="265302" y="16637"/>
                </a:lnTo>
                <a:lnTo>
                  <a:pt x="260985" y="18287"/>
                </a:lnTo>
                <a:lnTo>
                  <a:pt x="258572" y="19685"/>
                </a:lnTo>
                <a:lnTo>
                  <a:pt x="256159" y="20954"/>
                </a:lnTo>
                <a:lnTo>
                  <a:pt x="254000" y="22733"/>
                </a:lnTo>
                <a:lnTo>
                  <a:pt x="252349" y="25018"/>
                </a:lnTo>
                <a:lnTo>
                  <a:pt x="250571" y="27304"/>
                </a:lnTo>
                <a:lnTo>
                  <a:pt x="249300" y="30606"/>
                </a:lnTo>
                <a:lnTo>
                  <a:pt x="248412" y="35178"/>
                </a:lnTo>
                <a:lnTo>
                  <a:pt x="247523" y="39750"/>
                </a:lnTo>
                <a:lnTo>
                  <a:pt x="247141" y="46609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373" y="304800"/>
                </a:lnTo>
                <a:lnTo>
                  <a:pt x="89915" y="131063"/>
                </a:lnTo>
                <a:lnTo>
                  <a:pt x="65502" y="86665"/>
                </a:lnTo>
                <a:lnTo>
                  <a:pt x="60071" y="75691"/>
                </a:lnTo>
                <a:lnTo>
                  <a:pt x="58038" y="75691"/>
                </a:lnTo>
                <a:lnTo>
                  <a:pt x="58965" y="100028"/>
                </a:lnTo>
                <a:lnTo>
                  <a:pt x="59642" y="125031"/>
                </a:lnTo>
                <a:lnTo>
                  <a:pt x="60057" y="150701"/>
                </a:lnTo>
                <a:lnTo>
                  <a:pt x="60198" y="177037"/>
                </a:lnTo>
                <a:lnTo>
                  <a:pt x="60198" y="248920"/>
                </a:lnTo>
                <a:lnTo>
                  <a:pt x="60198" y="260096"/>
                </a:lnTo>
                <a:lnTo>
                  <a:pt x="60833" y="267842"/>
                </a:lnTo>
                <a:lnTo>
                  <a:pt x="61975" y="272414"/>
                </a:lnTo>
                <a:lnTo>
                  <a:pt x="62991" y="276860"/>
                </a:lnTo>
                <a:lnTo>
                  <a:pt x="65024" y="280415"/>
                </a:lnTo>
                <a:lnTo>
                  <a:pt x="67945" y="282955"/>
                </a:lnTo>
                <a:lnTo>
                  <a:pt x="70865" y="285623"/>
                </a:lnTo>
                <a:lnTo>
                  <a:pt x="76326" y="287909"/>
                </a:lnTo>
                <a:lnTo>
                  <a:pt x="84327" y="289940"/>
                </a:lnTo>
                <a:lnTo>
                  <a:pt x="84327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920"/>
                </a:lnTo>
                <a:lnTo>
                  <a:pt x="23875" y="55879"/>
                </a:lnTo>
                <a:lnTo>
                  <a:pt x="23875" y="44703"/>
                </a:lnTo>
                <a:lnTo>
                  <a:pt x="23367" y="36956"/>
                </a:lnTo>
                <a:lnTo>
                  <a:pt x="22351" y="32765"/>
                </a:lnTo>
                <a:lnTo>
                  <a:pt x="21462" y="28448"/>
                </a:lnTo>
                <a:lnTo>
                  <a:pt x="19430" y="24891"/>
                </a:lnTo>
                <a:lnTo>
                  <a:pt x="16383" y="22098"/>
                </a:lnTo>
                <a:lnTo>
                  <a:pt x="13335" y="19303"/>
                </a:lnTo>
                <a:lnTo>
                  <a:pt x="7874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64758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0" y="70992"/>
                </a:lnTo>
                <a:lnTo>
                  <a:pt x="187309" y="61257"/>
                </a:lnTo>
                <a:lnTo>
                  <a:pt x="184022" y="53212"/>
                </a:lnTo>
                <a:lnTo>
                  <a:pt x="153162" y="26162"/>
                </a:lnTo>
                <a:lnTo>
                  <a:pt x="141731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158" y="133350"/>
                </a:lnTo>
                <a:lnTo>
                  <a:pt x="147192" y="121285"/>
                </a:lnTo>
                <a:lnTo>
                  <a:pt x="149732" y="116966"/>
                </a:lnTo>
                <a:lnTo>
                  <a:pt x="152018" y="110236"/>
                </a:lnTo>
                <a:lnTo>
                  <a:pt x="154304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304" y="191770"/>
                </a:lnTo>
                <a:lnTo>
                  <a:pt x="152145" y="183134"/>
                </a:lnTo>
                <a:lnTo>
                  <a:pt x="149859" y="176529"/>
                </a:lnTo>
                <a:lnTo>
                  <a:pt x="129539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4" y="278638"/>
                </a:lnTo>
                <a:lnTo>
                  <a:pt x="179324" y="258317"/>
                </a:lnTo>
                <a:lnTo>
                  <a:pt x="181355" y="255015"/>
                </a:lnTo>
                <a:lnTo>
                  <a:pt x="183514" y="250698"/>
                </a:lnTo>
                <a:lnTo>
                  <a:pt x="185674" y="245363"/>
                </a:lnTo>
                <a:lnTo>
                  <a:pt x="187959" y="240029"/>
                </a:lnTo>
                <a:lnTo>
                  <a:pt x="190372" y="232663"/>
                </a:lnTo>
                <a:lnTo>
                  <a:pt x="193166" y="223265"/>
                </a:lnTo>
                <a:lnTo>
                  <a:pt x="223646" y="223265"/>
                </a:lnTo>
                <a:lnTo>
                  <a:pt x="219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5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7" y="38608"/>
                </a:lnTo>
                <a:lnTo>
                  <a:pt x="22987" y="33909"/>
                </a:lnTo>
                <a:lnTo>
                  <a:pt x="21970" y="29972"/>
                </a:lnTo>
                <a:lnTo>
                  <a:pt x="20446" y="27050"/>
                </a:lnTo>
                <a:lnTo>
                  <a:pt x="18922" y="24002"/>
                </a:lnTo>
                <a:lnTo>
                  <a:pt x="16509" y="21589"/>
                </a:lnTo>
                <a:lnTo>
                  <a:pt x="13334" y="19812"/>
                </a:lnTo>
                <a:lnTo>
                  <a:pt x="10032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63005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39" y="236"/>
                </a:lnTo>
                <a:lnTo>
                  <a:pt x="183830" y="5752"/>
                </a:lnTo>
                <a:lnTo>
                  <a:pt x="221488" y="24384"/>
                </a:lnTo>
                <a:lnTo>
                  <a:pt x="226822" y="30734"/>
                </a:lnTo>
                <a:lnTo>
                  <a:pt x="232156" y="37084"/>
                </a:lnTo>
                <a:lnTo>
                  <a:pt x="243302" y="74048"/>
                </a:lnTo>
                <a:lnTo>
                  <a:pt x="243586" y="82168"/>
                </a:lnTo>
                <a:lnTo>
                  <a:pt x="243107" y="92719"/>
                </a:lnTo>
                <a:lnTo>
                  <a:pt x="226822" y="133985"/>
                </a:lnTo>
                <a:lnTo>
                  <a:pt x="190545" y="160581"/>
                </a:lnTo>
                <a:lnTo>
                  <a:pt x="180213" y="165226"/>
                </a:lnTo>
                <a:lnTo>
                  <a:pt x="180213" y="167386"/>
                </a:lnTo>
                <a:lnTo>
                  <a:pt x="212806" y="192893"/>
                </a:lnTo>
                <a:lnTo>
                  <a:pt x="241046" y="247141"/>
                </a:lnTo>
                <a:lnTo>
                  <a:pt x="245784" y="256690"/>
                </a:lnTo>
                <a:lnTo>
                  <a:pt x="273304" y="288543"/>
                </a:lnTo>
                <a:lnTo>
                  <a:pt x="281686" y="289940"/>
                </a:lnTo>
                <a:lnTo>
                  <a:pt x="281686" y="304800"/>
                </a:lnTo>
                <a:lnTo>
                  <a:pt x="195834" y="304800"/>
                </a:lnTo>
                <a:lnTo>
                  <a:pt x="189142" y="294753"/>
                </a:lnTo>
                <a:lnTo>
                  <a:pt x="182022" y="282527"/>
                </a:lnTo>
                <a:lnTo>
                  <a:pt x="174474" y="268134"/>
                </a:lnTo>
                <a:lnTo>
                  <a:pt x="166497" y="251587"/>
                </a:lnTo>
                <a:lnTo>
                  <a:pt x="149098" y="213487"/>
                </a:lnTo>
                <a:lnTo>
                  <a:pt x="145335" y="205555"/>
                </a:lnTo>
                <a:lnTo>
                  <a:pt x="124206" y="179450"/>
                </a:lnTo>
                <a:lnTo>
                  <a:pt x="120269" y="177673"/>
                </a:lnTo>
                <a:lnTo>
                  <a:pt x="114173" y="176784"/>
                </a:lnTo>
                <a:lnTo>
                  <a:pt x="106045" y="176784"/>
                </a:lnTo>
                <a:lnTo>
                  <a:pt x="93091" y="176784"/>
                </a:lnTo>
                <a:lnTo>
                  <a:pt x="93091" y="248665"/>
                </a:lnTo>
                <a:lnTo>
                  <a:pt x="93091" y="259841"/>
                </a:lnTo>
                <a:lnTo>
                  <a:pt x="93599" y="267715"/>
                </a:lnTo>
                <a:lnTo>
                  <a:pt x="94615" y="272161"/>
                </a:lnTo>
                <a:lnTo>
                  <a:pt x="95758" y="276605"/>
                </a:lnTo>
                <a:lnTo>
                  <a:pt x="97663" y="280162"/>
                </a:lnTo>
                <a:lnTo>
                  <a:pt x="100711" y="282828"/>
                </a:lnTo>
                <a:lnTo>
                  <a:pt x="103632" y="285496"/>
                </a:lnTo>
                <a:lnTo>
                  <a:pt x="109220" y="287909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261"/>
                </a:lnTo>
                <a:lnTo>
                  <a:pt x="23876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63666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6" y="78359"/>
                </a:lnTo>
                <a:lnTo>
                  <a:pt x="229362" y="68199"/>
                </a:lnTo>
                <a:lnTo>
                  <a:pt x="227203" y="60833"/>
                </a:lnTo>
                <a:lnTo>
                  <a:pt x="213613" y="35560"/>
                </a:lnTo>
                <a:lnTo>
                  <a:pt x="211455" y="33274"/>
                </a:lnTo>
                <a:lnTo>
                  <a:pt x="197104" y="27177"/>
                </a:lnTo>
                <a:lnTo>
                  <a:pt x="193294" y="26415"/>
                </a:lnTo>
                <a:lnTo>
                  <a:pt x="188341" y="26162"/>
                </a:lnTo>
                <a:lnTo>
                  <a:pt x="182245" y="26162"/>
                </a:lnTo>
                <a:lnTo>
                  <a:pt x="166116" y="26162"/>
                </a:lnTo>
                <a:lnTo>
                  <a:pt x="166116" y="248665"/>
                </a:lnTo>
                <a:lnTo>
                  <a:pt x="166116" y="256539"/>
                </a:lnTo>
                <a:lnTo>
                  <a:pt x="166370" y="262636"/>
                </a:lnTo>
                <a:lnTo>
                  <a:pt x="166750" y="266700"/>
                </a:lnTo>
                <a:lnTo>
                  <a:pt x="167259" y="270763"/>
                </a:lnTo>
                <a:lnTo>
                  <a:pt x="168021" y="274065"/>
                </a:lnTo>
                <a:lnTo>
                  <a:pt x="169291" y="276605"/>
                </a:lnTo>
                <a:lnTo>
                  <a:pt x="170434" y="279146"/>
                </a:lnTo>
                <a:lnTo>
                  <a:pt x="171831" y="281177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93167" y="289940"/>
                </a:lnTo>
                <a:lnTo>
                  <a:pt x="193167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200" y="288925"/>
                </a:lnTo>
                <a:lnTo>
                  <a:pt x="81153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7" y="26162"/>
                </a:lnTo>
                <a:lnTo>
                  <a:pt x="69850" y="26162"/>
                </a:lnTo>
                <a:lnTo>
                  <a:pt x="63119" y="27177"/>
                </a:lnTo>
                <a:lnTo>
                  <a:pt x="36830" y="57023"/>
                </a:lnTo>
                <a:lnTo>
                  <a:pt x="34290" y="64515"/>
                </a:lnTo>
                <a:lnTo>
                  <a:pt x="32258" y="71627"/>
                </a:lnTo>
                <a:lnTo>
                  <a:pt x="30607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89883" y="963549"/>
            <a:ext cx="294005" cy="304800"/>
          </a:xfrm>
          <a:custGeom>
            <a:avLst/>
            <a:gdLst/>
            <a:ahLst/>
            <a:cxnLst/>
            <a:rect l="l" t="t" r="r" b="b"/>
            <a:pathLst>
              <a:path w="294005" h="304800">
                <a:moveTo>
                  <a:pt x="0" y="0"/>
                </a:moveTo>
                <a:lnTo>
                  <a:pt x="117220" y="0"/>
                </a:lnTo>
                <a:lnTo>
                  <a:pt x="117220" y="14731"/>
                </a:lnTo>
                <a:lnTo>
                  <a:pt x="110998" y="16383"/>
                </a:lnTo>
                <a:lnTo>
                  <a:pt x="106425" y="18161"/>
                </a:lnTo>
                <a:lnTo>
                  <a:pt x="103505" y="20065"/>
                </a:lnTo>
                <a:lnTo>
                  <a:pt x="100584" y="22098"/>
                </a:lnTo>
                <a:lnTo>
                  <a:pt x="98425" y="24384"/>
                </a:lnTo>
                <a:lnTo>
                  <a:pt x="97028" y="27050"/>
                </a:lnTo>
                <a:lnTo>
                  <a:pt x="95631" y="29717"/>
                </a:lnTo>
                <a:lnTo>
                  <a:pt x="94615" y="33147"/>
                </a:lnTo>
                <a:lnTo>
                  <a:pt x="93980" y="37337"/>
                </a:lnTo>
                <a:lnTo>
                  <a:pt x="93344" y="41401"/>
                </a:lnTo>
                <a:lnTo>
                  <a:pt x="93091" y="47751"/>
                </a:lnTo>
                <a:lnTo>
                  <a:pt x="93091" y="56261"/>
                </a:lnTo>
                <a:lnTo>
                  <a:pt x="93091" y="135762"/>
                </a:lnTo>
                <a:lnTo>
                  <a:pt x="97790" y="135762"/>
                </a:lnTo>
                <a:lnTo>
                  <a:pt x="104648" y="135762"/>
                </a:lnTo>
                <a:lnTo>
                  <a:pt x="110109" y="135000"/>
                </a:lnTo>
                <a:lnTo>
                  <a:pt x="114045" y="133476"/>
                </a:lnTo>
                <a:lnTo>
                  <a:pt x="118110" y="132079"/>
                </a:lnTo>
                <a:lnTo>
                  <a:pt x="122174" y="129286"/>
                </a:lnTo>
                <a:lnTo>
                  <a:pt x="151003" y="98298"/>
                </a:lnTo>
                <a:lnTo>
                  <a:pt x="177419" y="65531"/>
                </a:lnTo>
                <a:lnTo>
                  <a:pt x="188468" y="46609"/>
                </a:lnTo>
                <a:lnTo>
                  <a:pt x="190500" y="41528"/>
                </a:lnTo>
                <a:lnTo>
                  <a:pt x="191516" y="36575"/>
                </a:lnTo>
                <a:lnTo>
                  <a:pt x="191516" y="31750"/>
                </a:lnTo>
                <a:lnTo>
                  <a:pt x="191516" y="26542"/>
                </a:lnTo>
                <a:lnTo>
                  <a:pt x="171450" y="14731"/>
                </a:lnTo>
                <a:lnTo>
                  <a:pt x="171450" y="0"/>
                </a:lnTo>
                <a:lnTo>
                  <a:pt x="285495" y="0"/>
                </a:lnTo>
                <a:lnTo>
                  <a:pt x="285495" y="15239"/>
                </a:lnTo>
                <a:lnTo>
                  <a:pt x="279907" y="16255"/>
                </a:lnTo>
                <a:lnTo>
                  <a:pt x="275081" y="17779"/>
                </a:lnTo>
                <a:lnTo>
                  <a:pt x="271018" y="19938"/>
                </a:lnTo>
                <a:lnTo>
                  <a:pt x="266954" y="21971"/>
                </a:lnTo>
                <a:lnTo>
                  <a:pt x="262381" y="25400"/>
                </a:lnTo>
                <a:lnTo>
                  <a:pt x="170306" y="125729"/>
                </a:lnTo>
                <a:lnTo>
                  <a:pt x="248285" y="245363"/>
                </a:lnTo>
                <a:lnTo>
                  <a:pt x="273304" y="279018"/>
                </a:lnTo>
                <a:lnTo>
                  <a:pt x="276225" y="282066"/>
                </a:lnTo>
                <a:lnTo>
                  <a:pt x="279145" y="284352"/>
                </a:lnTo>
                <a:lnTo>
                  <a:pt x="282067" y="285876"/>
                </a:lnTo>
                <a:lnTo>
                  <a:pt x="284988" y="287400"/>
                </a:lnTo>
                <a:lnTo>
                  <a:pt x="288798" y="288925"/>
                </a:lnTo>
                <a:lnTo>
                  <a:pt x="293624" y="290195"/>
                </a:lnTo>
                <a:lnTo>
                  <a:pt x="293624" y="304800"/>
                </a:lnTo>
                <a:lnTo>
                  <a:pt x="172593" y="304800"/>
                </a:lnTo>
                <a:lnTo>
                  <a:pt x="172593" y="289940"/>
                </a:lnTo>
                <a:lnTo>
                  <a:pt x="177673" y="289305"/>
                </a:lnTo>
                <a:lnTo>
                  <a:pt x="181101" y="288036"/>
                </a:lnTo>
                <a:lnTo>
                  <a:pt x="182880" y="286258"/>
                </a:lnTo>
                <a:lnTo>
                  <a:pt x="184657" y="284606"/>
                </a:lnTo>
                <a:lnTo>
                  <a:pt x="185547" y="282321"/>
                </a:lnTo>
                <a:lnTo>
                  <a:pt x="185547" y="279526"/>
                </a:lnTo>
                <a:lnTo>
                  <a:pt x="185547" y="277113"/>
                </a:lnTo>
                <a:lnTo>
                  <a:pt x="185166" y="274827"/>
                </a:lnTo>
                <a:lnTo>
                  <a:pt x="164337" y="237743"/>
                </a:lnTo>
                <a:lnTo>
                  <a:pt x="130175" y="185038"/>
                </a:lnTo>
                <a:lnTo>
                  <a:pt x="119380" y="170179"/>
                </a:lnTo>
                <a:lnTo>
                  <a:pt x="116331" y="166497"/>
                </a:lnTo>
                <a:lnTo>
                  <a:pt x="113284" y="163956"/>
                </a:lnTo>
                <a:lnTo>
                  <a:pt x="110109" y="162433"/>
                </a:lnTo>
                <a:lnTo>
                  <a:pt x="107061" y="160909"/>
                </a:lnTo>
                <a:lnTo>
                  <a:pt x="102869" y="160020"/>
                </a:lnTo>
                <a:lnTo>
                  <a:pt x="97536" y="160020"/>
                </a:lnTo>
                <a:lnTo>
                  <a:pt x="93091" y="160020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93599" y="263271"/>
                </a:lnTo>
                <a:lnTo>
                  <a:pt x="93853" y="267715"/>
                </a:lnTo>
                <a:lnTo>
                  <a:pt x="94487" y="271272"/>
                </a:lnTo>
                <a:lnTo>
                  <a:pt x="106299" y="286258"/>
                </a:lnTo>
                <a:lnTo>
                  <a:pt x="109219" y="287781"/>
                </a:lnTo>
                <a:lnTo>
                  <a:pt x="112903" y="288925"/>
                </a:lnTo>
                <a:lnTo>
                  <a:pt x="117220" y="289940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2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0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2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95167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0" y="0"/>
                </a:lnTo>
                <a:lnTo>
                  <a:pt x="117220" y="14731"/>
                </a:lnTo>
                <a:lnTo>
                  <a:pt x="111125" y="16383"/>
                </a:lnTo>
                <a:lnTo>
                  <a:pt x="106552" y="18161"/>
                </a:lnTo>
                <a:lnTo>
                  <a:pt x="103758" y="19938"/>
                </a:lnTo>
                <a:lnTo>
                  <a:pt x="100837" y="21843"/>
                </a:lnTo>
                <a:lnTo>
                  <a:pt x="98551" y="24129"/>
                </a:lnTo>
                <a:lnTo>
                  <a:pt x="97154" y="26797"/>
                </a:lnTo>
                <a:lnTo>
                  <a:pt x="95631" y="29463"/>
                </a:lnTo>
                <a:lnTo>
                  <a:pt x="94614" y="33020"/>
                </a:lnTo>
                <a:lnTo>
                  <a:pt x="93979" y="37337"/>
                </a:lnTo>
                <a:lnTo>
                  <a:pt x="93344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7" y="258699"/>
                </a:lnTo>
                <a:lnTo>
                  <a:pt x="93598" y="263271"/>
                </a:lnTo>
                <a:lnTo>
                  <a:pt x="93852" y="267715"/>
                </a:lnTo>
                <a:lnTo>
                  <a:pt x="106298" y="286258"/>
                </a:lnTo>
                <a:lnTo>
                  <a:pt x="109219" y="287781"/>
                </a:lnTo>
                <a:lnTo>
                  <a:pt x="112902" y="288925"/>
                </a:lnTo>
                <a:lnTo>
                  <a:pt x="117220" y="289940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748" y="43052"/>
                </a:lnTo>
                <a:lnTo>
                  <a:pt x="23367" y="38353"/>
                </a:lnTo>
                <a:lnTo>
                  <a:pt x="22986" y="33781"/>
                </a:lnTo>
                <a:lnTo>
                  <a:pt x="21970" y="29972"/>
                </a:lnTo>
                <a:lnTo>
                  <a:pt x="20446" y="26924"/>
                </a:lnTo>
                <a:lnTo>
                  <a:pt x="18922" y="2387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3414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39" y="236"/>
                </a:lnTo>
                <a:lnTo>
                  <a:pt x="183830" y="5752"/>
                </a:lnTo>
                <a:lnTo>
                  <a:pt x="221487" y="24384"/>
                </a:lnTo>
                <a:lnTo>
                  <a:pt x="241067" y="59380"/>
                </a:lnTo>
                <a:lnTo>
                  <a:pt x="243586" y="82168"/>
                </a:lnTo>
                <a:lnTo>
                  <a:pt x="243107" y="92719"/>
                </a:lnTo>
                <a:lnTo>
                  <a:pt x="226822" y="133985"/>
                </a:lnTo>
                <a:lnTo>
                  <a:pt x="190545" y="160581"/>
                </a:lnTo>
                <a:lnTo>
                  <a:pt x="180212" y="165226"/>
                </a:lnTo>
                <a:lnTo>
                  <a:pt x="180212" y="167386"/>
                </a:lnTo>
                <a:lnTo>
                  <a:pt x="212806" y="192893"/>
                </a:lnTo>
                <a:lnTo>
                  <a:pt x="241046" y="247141"/>
                </a:lnTo>
                <a:lnTo>
                  <a:pt x="245784" y="256690"/>
                </a:lnTo>
                <a:lnTo>
                  <a:pt x="273304" y="288543"/>
                </a:lnTo>
                <a:lnTo>
                  <a:pt x="281686" y="289940"/>
                </a:lnTo>
                <a:lnTo>
                  <a:pt x="281686" y="304800"/>
                </a:lnTo>
                <a:lnTo>
                  <a:pt x="195834" y="304800"/>
                </a:lnTo>
                <a:lnTo>
                  <a:pt x="189142" y="294753"/>
                </a:lnTo>
                <a:lnTo>
                  <a:pt x="182022" y="282527"/>
                </a:lnTo>
                <a:lnTo>
                  <a:pt x="174474" y="268134"/>
                </a:lnTo>
                <a:lnTo>
                  <a:pt x="166497" y="251587"/>
                </a:lnTo>
                <a:lnTo>
                  <a:pt x="149098" y="213487"/>
                </a:lnTo>
                <a:lnTo>
                  <a:pt x="145335" y="205555"/>
                </a:lnTo>
                <a:lnTo>
                  <a:pt x="124206" y="179450"/>
                </a:lnTo>
                <a:lnTo>
                  <a:pt x="120268" y="177673"/>
                </a:lnTo>
                <a:lnTo>
                  <a:pt x="114173" y="176784"/>
                </a:lnTo>
                <a:lnTo>
                  <a:pt x="106044" y="176784"/>
                </a:lnTo>
                <a:lnTo>
                  <a:pt x="93091" y="176784"/>
                </a:lnTo>
                <a:lnTo>
                  <a:pt x="93091" y="248665"/>
                </a:lnTo>
                <a:lnTo>
                  <a:pt x="93091" y="259841"/>
                </a:lnTo>
                <a:lnTo>
                  <a:pt x="93599" y="267715"/>
                </a:lnTo>
                <a:lnTo>
                  <a:pt x="94615" y="272161"/>
                </a:lnTo>
                <a:lnTo>
                  <a:pt x="95758" y="276605"/>
                </a:lnTo>
                <a:lnTo>
                  <a:pt x="97662" y="280162"/>
                </a:lnTo>
                <a:lnTo>
                  <a:pt x="100711" y="282828"/>
                </a:lnTo>
                <a:lnTo>
                  <a:pt x="103631" y="285496"/>
                </a:lnTo>
                <a:lnTo>
                  <a:pt x="109219" y="287909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033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40372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475" y="0"/>
                </a:moveTo>
                <a:lnTo>
                  <a:pt x="164701" y="3401"/>
                </a:lnTo>
                <a:lnTo>
                  <a:pt x="196723" y="9652"/>
                </a:lnTo>
                <a:lnTo>
                  <a:pt x="196723" y="74295"/>
                </a:lnTo>
                <a:lnTo>
                  <a:pt x="166115" y="74295"/>
                </a:lnTo>
                <a:lnTo>
                  <a:pt x="163802" y="65964"/>
                </a:lnTo>
                <a:lnTo>
                  <a:pt x="161226" y="58515"/>
                </a:lnTo>
                <a:lnTo>
                  <a:pt x="132333" y="27812"/>
                </a:lnTo>
                <a:lnTo>
                  <a:pt x="124078" y="26162"/>
                </a:lnTo>
                <a:lnTo>
                  <a:pt x="114045" y="26162"/>
                </a:lnTo>
                <a:lnTo>
                  <a:pt x="105537" y="26162"/>
                </a:lnTo>
                <a:lnTo>
                  <a:pt x="98043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375" y="37973"/>
                </a:lnTo>
                <a:lnTo>
                  <a:pt x="75437" y="43815"/>
                </a:lnTo>
                <a:lnTo>
                  <a:pt x="71627" y="49784"/>
                </a:lnTo>
                <a:lnTo>
                  <a:pt x="69595" y="56896"/>
                </a:lnTo>
                <a:lnTo>
                  <a:pt x="69595" y="65151"/>
                </a:lnTo>
                <a:lnTo>
                  <a:pt x="69595" y="73787"/>
                </a:lnTo>
                <a:lnTo>
                  <a:pt x="71374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84" y="121102"/>
                </a:lnTo>
                <a:lnTo>
                  <a:pt x="125856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929" y="202247"/>
                </a:lnTo>
                <a:lnTo>
                  <a:pt x="199770" y="222377"/>
                </a:lnTo>
                <a:lnTo>
                  <a:pt x="198983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252" y="311745"/>
                </a:lnTo>
                <a:lnTo>
                  <a:pt x="34182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606" y="233045"/>
                </a:lnTo>
                <a:lnTo>
                  <a:pt x="33843" y="245522"/>
                </a:lnTo>
                <a:lnTo>
                  <a:pt x="38020" y="256286"/>
                </a:lnTo>
                <a:lnTo>
                  <a:pt x="75670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776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775" y="198628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3"/>
                </a:lnTo>
                <a:lnTo>
                  <a:pt x="25886" y="30069"/>
                </a:lnTo>
                <a:lnTo>
                  <a:pt x="71094" y="5572"/>
                </a:lnTo>
                <a:lnTo>
                  <a:pt x="100966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40830" y="959992"/>
            <a:ext cx="259715" cy="312420"/>
          </a:xfrm>
          <a:custGeom>
            <a:avLst/>
            <a:gdLst/>
            <a:ahLst/>
            <a:cxnLst/>
            <a:rect l="l" t="t" r="r" b="b"/>
            <a:pathLst>
              <a:path w="259714" h="312419">
                <a:moveTo>
                  <a:pt x="142875" y="0"/>
                </a:moveTo>
                <a:lnTo>
                  <a:pt x="166834" y="738"/>
                </a:lnTo>
                <a:lnTo>
                  <a:pt x="189769" y="2952"/>
                </a:lnTo>
                <a:lnTo>
                  <a:pt x="211705" y="6643"/>
                </a:lnTo>
                <a:lnTo>
                  <a:pt x="232664" y="11811"/>
                </a:lnTo>
                <a:lnTo>
                  <a:pt x="232664" y="75184"/>
                </a:lnTo>
                <a:lnTo>
                  <a:pt x="202057" y="75184"/>
                </a:lnTo>
                <a:lnTo>
                  <a:pt x="199391" y="66375"/>
                </a:lnTo>
                <a:lnTo>
                  <a:pt x="196548" y="58626"/>
                </a:lnTo>
                <a:lnTo>
                  <a:pt x="167830" y="28948"/>
                </a:lnTo>
                <a:lnTo>
                  <a:pt x="146685" y="26162"/>
                </a:lnTo>
                <a:lnTo>
                  <a:pt x="135967" y="26997"/>
                </a:lnTo>
                <a:lnTo>
                  <a:pt x="99651" y="47386"/>
                </a:lnTo>
                <a:lnTo>
                  <a:pt x="80899" y="82677"/>
                </a:lnTo>
                <a:lnTo>
                  <a:pt x="71612" y="135933"/>
                </a:lnTo>
                <a:lnTo>
                  <a:pt x="70993" y="157607"/>
                </a:lnTo>
                <a:lnTo>
                  <a:pt x="71417" y="176488"/>
                </a:lnTo>
                <a:lnTo>
                  <a:pt x="77597" y="225298"/>
                </a:lnTo>
                <a:lnTo>
                  <a:pt x="91348" y="261159"/>
                </a:lnTo>
                <a:lnTo>
                  <a:pt x="121540" y="284751"/>
                </a:lnTo>
                <a:lnTo>
                  <a:pt x="131064" y="285750"/>
                </a:lnTo>
                <a:lnTo>
                  <a:pt x="140233" y="285013"/>
                </a:lnTo>
                <a:lnTo>
                  <a:pt x="168844" y="248580"/>
                </a:lnTo>
                <a:lnTo>
                  <a:pt x="169418" y="228092"/>
                </a:lnTo>
                <a:lnTo>
                  <a:pt x="169418" y="216789"/>
                </a:lnTo>
                <a:lnTo>
                  <a:pt x="169164" y="208787"/>
                </a:lnTo>
                <a:lnTo>
                  <a:pt x="168402" y="203962"/>
                </a:lnTo>
                <a:lnTo>
                  <a:pt x="167640" y="199136"/>
                </a:lnTo>
                <a:lnTo>
                  <a:pt x="166497" y="195453"/>
                </a:lnTo>
                <a:lnTo>
                  <a:pt x="164846" y="193040"/>
                </a:lnTo>
                <a:lnTo>
                  <a:pt x="163322" y="190754"/>
                </a:lnTo>
                <a:lnTo>
                  <a:pt x="161290" y="188722"/>
                </a:lnTo>
                <a:lnTo>
                  <a:pt x="158750" y="187325"/>
                </a:lnTo>
                <a:lnTo>
                  <a:pt x="156210" y="185801"/>
                </a:lnTo>
                <a:lnTo>
                  <a:pt x="151765" y="184150"/>
                </a:lnTo>
                <a:lnTo>
                  <a:pt x="145415" y="182118"/>
                </a:lnTo>
                <a:lnTo>
                  <a:pt x="145415" y="167386"/>
                </a:lnTo>
                <a:lnTo>
                  <a:pt x="259715" y="167386"/>
                </a:lnTo>
                <a:lnTo>
                  <a:pt x="259715" y="182118"/>
                </a:lnTo>
                <a:lnTo>
                  <a:pt x="252222" y="184404"/>
                </a:lnTo>
                <a:lnTo>
                  <a:pt x="247142" y="186944"/>
                </a:lnTo>
                <a:lnTo>
                  <a:pt x="244475" y="189737"/>
                </a:lnTo>
                <a:lnTo>
                  <a:pt x="241808" y="192532"/>
                </a:lnTo>
                <a:lnTo>
                  <a:pt x="240030" y="196342"/>
                </a:lnTo>
                <a:lnTo>
                  <a:pt x="239014" y="201041"/>
                </a:lnTo>
                <a:lnTo>
                  <a:pt x="237998" y="205740"/>
                </a:lnTo>
                <a:lnTo>
                  <a:pt x="237617" y="212344"/>
                </a:lnTo>
                <a:lnTo>
                  <a:pt x="237617" y="220726"/>
                </a:lnTo>
                <a:lnTo>
                  <a:pt x="237617" y="304927"/>
                </a:lnTo>
                <a:lnTo>
                  <a:pt x="205359" y="311658"/>
                </a:lnTo>
                <a:lnTo>
                  <a:pt x="190246" y="295529"/>
                </a:lnTo>
                <a:lnTo>
                  <a:pt x="176506" y="302696"/>
                </a:lnTo>
                <a:lnTo>
                  <a:pt x="161766" y="307816"/>
                </a:lnTo>
                <a:lnTo>
                  <a:pt x="146026" y="310888"/>
                </a:lnTo>
                <a:lnTo>
                  <a:pt x="129286" y="311912"/>
                </a:lnTo>
                <a:lnTo>
                  <a:pt x="98782" y="309530"/>
                </a:lnTo>
                <a:lnTo>
                  <a:pt x="50204" y="290480"/>
                </a:lnTo>
                <a:lnTo>
                  <a:pt x="18055" y="252311"/>
                </a:lnTo>
                <a:lnTo>
                  <a:pt x="2002" y="194641"/>
                </a:lnTo>
                <a:lnTo>
                  <a:pt x="0" y="158496"/>
                </a:lnTo>
                <a:lnTo>
                  <a:pt x="714" y="138807"/>
                </a:lnTo>
                <a:lnTo>
                  <a:pt x="11430" y="87122"/>
                </a:lnTo>
                <a:lnTo>
                  <a:pt x="33504" y="47313"/>
                </a:lnTo>
                <a:lnTo>
                  <a:pt x="64500" y="20288"/>
                </a:lnTo>
                <a:lnTo>
                  <a:pt x="101423" y="4929"/>
                </a:lnTo>
                <a:lnTo>
                  <a:pt x="128613" y="547"/>
                </a:lnTo>
                <a:lnTo>
                  <a:pt x="142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39131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475" y="0"/>
                </a:moveTo>
                <a:lnTo>
                  <a:pt x="164701" y="3401"/>
                </a:lnTo>
                <a:lnTo>
                  <a:pt x="196723" y="9652"/>
                </a:lnTo>
                <a:lnTo>
                  <a:pt x="196723" y="74295"/>
                </a:lnTo>
                <a:lnTo>
                  <a:pt x="166116" y="74295"/>
                </a:lnTo>
                <a:lnTo>
                  <a:pt x="163802" y="65964"/>
                </a:lnTo>
                <a:lnTo>
                  <a:pt x="161226" y="58515"/>
                </a:lnTo>
                <a:lnTo>
                  <a:pt x="132334" y="27812"/>
                </a:lnTo>
                <a:lnTo>
                  <a:pt x="124079" y="26162"/>
                </a:lnTo>
                <a:lnTo>
                  <a:pt x="114046" y="26162"/>
                </a:lnTo>
                <a:lnTo>
                  <a:pt x="105537" y="26162"/>
                </a:lnTo>
                <a:lnTo>
                  <a:pt x="98044" y="27559"/>
                </a:lnTo>
                <a:lnTo>
                  <a:pt x="91313" y="30607"/>
                </a:lnTo>
                <a:lnTo>
                  <a:pt x="84582" y="33528"/>
                </a:lnTo>
                <a:lnTo>
                  <a:pt x="79375" y="37973"/>
                </a:lnTo>
                <a:lnTo>
                  <a:pt x="75438" y="43815"/>
                </a:lnTo>
                <a:lnTo>
                  <a:pt x="71628" y="49784"/>
                </a:lnTo>
                <a:lnTo>
                  <a:pt x="69596" y="56896"/>
                </a:lnTo>
                <a:lnTo>
                  <a:pt x="69596" y="65151"/>
                </a:lnTo>
                <a:lnTo>
                  <a:pt x="69596" y="73787"/>
                </a:lnTo>
                <a:lnTo>
                  <a:pt x="71374" y="81280"/>
                </a:lnTo>
                <a:lnTo>
                  <a:pt x="74676" y="87630"/>
                </a:lnTo>
                <a:lnTo>
                  <a:pt x="77978" y="93980"/>
                </a:lnTo>
                <a:lnTo>
                  <a:pt x="115284" y="121102"/>
                </a:lnTo>
                <a:lnTo>
                  <a:pt x="125857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929" y="202247"/>
                </a:lnTo>
                <a:lnTo>
                  <a:pt x="199771" y="222377"/>
                </a:lnTo>
                <a:lnTo>
                  <a:pt x="198983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6" y="311912"/>
                </a:lnTo>
                <a:lnTo>
                  <a:pt x="82252" y="311745"/>
                </a:lnTo>
                <a:lnTo>
                  <a:pt x="34182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607" y="233045"/>
                </a:lnTo>
                <a:lnTo>
                  <a:pt x="33845" y="245522"/>
                </a:lnTo>
                <a:lnTo>
                  <a:pt x="38036" y="256286"/>
                </a:lnTo>
                <a:lnTo>
                  <a:pt x="75672" y="284938"/>
                </a:lnTo>
                <a:lnTo>
                  <a:pt x="87503" y="285750"/>
                </a:lnTo>
                <a:lnTo>
                  <a:pt x="96266" y="285750"/>
                </a:lnTo>
                <a:lnTo>
                  <a:pt x="130776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776" y="198628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3"/>
                </a:lnTo>
                <a:lnTo>
                  <a:pt x="25886" y="30069"/>
                </a:lnTo>
                <a:lnTo>
                  <a:pt x="71094" y="5572"/>
                </a:lnTo>
                <a:lnTo>
                  <a:pt x="100966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52520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475" y="0"/>
                </a:moveTo>
                <a:lnTo>
                  <a:pt x="164701" y="3401"/>
                </a:lnTo>
                <a:lnTo>
                  <a:pt x="196723" y="9652"/>
                </a:lnTo>
                <a:lnTo>
                  <a:pt x="196723" y="74295"/>
                </a:lnTo>
                <a:lnTo>
                  <a:pt x="166116" y="74295"/>
                </a:lnTo>
                <a:lnTo>
                  <a:pt x="163802" y="65964"/>
                </a:lnTo>
                <a:lnTo>
                  <a:pt x="161226" y="58515"/>
                </a:lnTo>
                <a:lnTo>
                  <a:pt x="132333" y="27812"/>
                </a:lnTo>
                <a:lnTo>
                  <a:pt x="124079" y="26162"/>
                </a:lnTo>
                <a:lnTo>
                  <a:pt x="114045" y="26162"/>
                </a:lnTo>
                <a:lnTo>
                  <a:pt x="105537" y="26162"/>
                </a:lnTo>
                <a:lnTo>
                  <a:pt x="98043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375" y="37973"/>
                </a:lnTo>
                <a:lnTo>
                  <a:pt x="75437" y="43815"/>
                </a:lnTo>
                <a:lnTo>
                  <a:pt x="71628" y="49784"/>
                </a:lnTo>
                <a:lnTo>
                  <a:pt x="69595" y="56896"/>
                </a:lnTo>
                <a:lnTo>
                  <a:pt x="69595" y="65151"/>
                </a:lnTo>
                <a:lnTo>
                  <a:pt x="69595" y="73787"/>
                </a:lnTo>
                <a:lnTo>
                  <a:pt x="91567" y="106172"/>
                </a:lnTo>
                <a:lnTo>
                  <a:pt x="125856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929" y="202247"/>
                </a:lnTo>
                <a:lnTo>
                  <a:pt x="199770" y="222377"/>
                </a:lnTo>
                <a:lnTo>
                  <a:pt x="198983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252" y="311745"/>
                </a:lnTo>
                <a:lnTo>
                  <a:pt x="34182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606" y="233045"/>
                </a:lnTo>
                <a:lnTo>
                  <a:pt x="33845" y="245522"/>
                </a:lnTo>
                <a:lnTo>
                  <a:pt x="38036" y="256286"/>
                </a:lnTo>
                <a:lnTo>
                  <a:pt x="75672" y="284938"/>
                </a:lnTo>
                <a:lnTo>
                  <a:pt x="87503" y="285750"/>
                </a:lnTo>
                <a:lnTo>
                  <a:pt x="96266" y="285750"/>
                </a:lnTo>
                <a:lnTo>
                  <a:pt x="130776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775" y="198628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3"/>
                </a:lnTo>
                <a:lnTo>
                  <a:pt x="25886" y="30069"/>
                </a:lnTo>
                <a:lnTo>
                  <a:pt x="71094" y="5572"/>
                </a:lnTo>
                <a:lnTo>
                  <a:pt x="100966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99711" y="959738"/>
            <a:ext cx="319405" cy="312420"/>
          </a:xfrm>
          <a:custGeom>
            <a:avLst/>
            <a:gdLst/>
            <a:ahLst/>
            <a:cxnLst/>
            <a:rect l="l" t="t" r="r" b="b"/>
            <a:pathLst>
              <a:path w="319404" h="312419">
                <a:moveTo>
                  <a:pt x="146558" y="0"/>
                </a:moveTo>
                <a:lnTo>
                  <a:pt x="192099" y="8358"/>
                </a:lnTo>
                <a:lnTo>
                  <a:pt x="222867" y="44487"/>
                </a:lnTo>
                <a:lnTo>
                  <a:pt x="224154" y="57658"/>
                </a:lnTo>
                <a:lnTo>
                  <a:pt x="224154" y="64515"/>
                </a:lnTo>
                <a:lnTo>
                  <a:pt x="207019" y="99643"/>
                </a:lnTo>
                <a:lnTo>
                  <a:pt x="175736" y="124698"/>
                </a:lnTo>
                <a:lnTo>
                  <a:pt x="151637" y="139573"/>
                </a:lnTo>
                <a:lnTo>
                  <a:pt x="159071" y="149145"/>
                </a:lnTo>
                <a:lnTo>
                  <a:pt x="186181" y="181863"/>
                </a:lnTo>
                <a:lnTo>
                  <a:pt x="213435" y="212921"/>
                </a:lnTo>
                <a:lnTo>
                  <a:pt x="221106" y="221234"/>
                </a:lnTo>
                <a:lnTo>
                  <a:pt x="225750" y="215165"/>
                </a:lnTo>
                <a:lnTo>
                  <a:pt x="240664" y="181990"/>
                </a:lnTo>
                <a:lnTo>
                  <a:pt x="240664" y="173989"/>
                </a:lnTo>
                <a:lnTo>
                  <a:pt x="240664" y="166243"/>
                </a:lnTo>
                <a:lnTo>
                  <a:pt x="219710" y="151384"/>
                </a:lnTo>
                <a:lnTo>
                  <a:pt x="219710" y="136651"/>
                </a:lnTo>
                <a:lnTo>
                  <a:pt x="289433" y="136651"/>
                </a:lnTo>
                <a:lnTo>
                  <a:pt x="289433" y="149606"/>
                </a:lnTo>
                <a:lnTo>
                  <a:pt x="289433" y="151511"/>
                </a:lnTo>
                <a:lnTo>
                  <a:pt x="283972" y="174116"/>
                </a:lnTo>
                <a:lnTo>
                  <a:pt x="282828" y="178308"/>
                </a:lnTo>
                <a:lnTo>
                  <a:pt x="281431" y="182372"/>
                </a:lnTo>
                <a:lnTo>
                  <a:pt x="279780" y="186182"/>
                </a:lnTo>
                <a:lnTo>
                  <a:pt x="278129" y="190246"/>
                </a:lnTo>
                <a:lnTo>
                  <a:pt x="276225" y="194056"/>
                </a:lnTo>
                <a:lnTo>
                  <a:pt x="274192" y="197865"/>
                </a:lnTo>
                <a:lnTo>
                  <a:pt x="272161" y="201675"/>
                </a:lnTo>
                <a:lnTo>
                  <a:pt x="269875" y="205486"/>
                </a:lnTo>
                <a:lnTo>
                  <a:pt x="267462" y="209169"/>
                </a:lnTo>
                <a:lnTo>
                  <a:pt x="265049" y="212978"/>
                </a:lnTo>
                <a:lnTo>
                  <a:pt x="239775" y="241300"/>
                </a:lnTo>
                <a:lnTo>
                  <a:pt x="246379" y="248920"/>
                </a:lnTo>
                <a:lnTo>
                  <a:pt x="252094" y="255015"/>
                </a:lnTo>
                <a:lnTo>
                  <a:pt x="256921" y="259461"/>
                </a:lnTo>
                <a:lnTo>
                  <a:pt x="261747" y="263906"/>
                </a:lnTo>
                <a:lnTo>
                  <a:pt x="266064" y="267081"/>
                </a:lnTo>
                <a:lnTo>
                  <a:pt x="269748" y="268986"/>
                </a:lnTo>
                <a:lnTo>
                  <a:pt x="273430" y="271018"/>
                </a:lnTo>
                <a:lnTo>
                  <a:pt x="277240" y="271907"/>
                </a:lnTo>
                <a:lnTo>
                  <a:pt x="281050" y="271907"/>
                </a:lnTo>
                <a:lnTo>
                  <a:pt x="284734" y="271907"/>
                </a:lnTo>
                <a:lnTo>
                  <a:pt x="304291" y="259841"/>
                </a:lnTo>
                <a:lnTo>
                  <a:pt x="318897" y="278130"/>
                </a:lnTo>
                <a:lnTo>
                  <a:pt x="285114" y="304038"/>
                </a:lnTo>
                <a:lnTo>
                  <a:pt x="252094" y="312165"/>
                </a:lnTo>
                <a:lnTo>
                  <a:pt x="243145" y="311717"/>
                </a:lnTo>
                <a:lnTo>
                  <a:pt x="205835" y="296338"/>
                </a:lnTo>
                <a:lnTo>
                  <a:pt x="190753" y="283590"/>
                </a:lnTo>
                <a:lnTo>
                  <a:pt x="179111" y="290992"/>
                </a:lnTo>
                <a:lnTo>
                  <a:pt x="133681" y="308576"/>
                </a:lnTo>
                <a:lnTo>
                  <a:pt x="93979" y="312165"/>
                </a:lnTo>
                <a:lnTo>
                  <a:pt x="72931" y="310975"/>
                </a:lnTo>
                <a:lnTo>
                  <a:pt x="24764" y="293115"/>
                </a:lnTo>
                <a:lnTo>
                  <a:pt x="1547" y="255772"/>
                </a:lnTo>
                <a:lnTo>
                  <a:pt x="0" y="239395"/>
                </a:lnTo>
                <a:lnTo>
                  <a:pt x="0" y="231901"/>
                </a:lnTo>
                <a:lnTo>
                  <a:pt x="1015" y="224916"/>
                </a:lnTo>
                <a:lnTo>
                  <a:pt x="3048" y="218566"/>
                </a:lnTo>
                <a:lnTo>
                  <a:pt x="5079" y="212216"/>
                </a:lnTo>
                <a:lnTo>
                  <a:pt x="7874" y="206121"/>
                </a:lnTo>
                <a:lnTo>
                  <a:pt x="11684" y="200406"/>
                </a:lnTo>
                <a:lnTo>
                  <a:pt x="15366" y="194690"/>
                </a:lnTo>
                <a:lnTo>
                  <a:pt x="45719" y="167766"/>
                </a:lnTo>
                <a:lnTo>
                  <a:pt x="77469" y="149351"/>
                </a:lnTo>
                <a:lnTo>
                  <a:pt x="71614" y="141110"/>
                </a:lnTo>
                <a:lnTo>
                  <a:pt x="52831" y="107314"/>
                </a:lnTo>
                <a:lnTo>
                  <a:pt x="50926" y="99949"/>
                </a:lnTo>
                <a:lnTo>
                  <a:pt x="49022" y="92583"/>
                </a:lnTo>
                <a:lnTo>
                  <a:pt x="48005" y="84709"/>
                </a:lnTo>
                <a:lnTo>
                  <a:pt x="48005" y="76326"/>
                </a:lnTo>
                <a:lnTo>
                  <a:pt x="60325" y="37211"/>
                </a:lnTo>
                <a:lnTo>
                  <a:pt x="95758" y="9906"/>
                </a:lnTo>
                <a:lnTo>
                  <a:pt x="133030" y="619"/>
                </a:lnTo>
                <a:lnTo>
                  <a:pt x="14655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35856" y="1760946"/>
            <a:ext cx="7558289" cy="46013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364435" y="2078227"/>
            <a:ext cx="6701790" cy="381000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algn="just">
              <a:lnSpc>
                <a:spcPct val="88000"/>
              </a:lnSpc>
              <a:spcBef>
                <a:spcPts val="755"/>
              </a:spcBef>
            </a:pPr>
            <a:r>
              <a:rPr sz="4600" b="1" spc="-15" dirty="0">
                <a:latin typeface="Cambria"/>
                <a:cs typeface="Cambria"/>
              </a:rPr>
              <a:t>After </a:t>
            </a:r>
            <a:r>
              <a:rPr sz="4600" b="1" spc="-10" dirty="0">
                <a:latin typeface="Cambria"/>
                <a:cs typeface="Cambria"/>
              </a:rPr>
              <a:t>data </a:t>
            </a:r>
            <a:r>
              <a:rPr sz="4600" b="1" spc="-25" dirty="0">
                <a:latin typeface="Cambria"/>
                <a:cs typeface="Cambria"/>
              </a:rPr>
              <a:t>are </a:t>
            </a:r>
            <a:r>
              <a:rPr sz="4600" b="1" spc="-20" dirty="0">
                <a:latin typeface="Cambria"/>
                <a:cs typeface="Cambria"/>
              </a:rPr>
              <a:t>analyzed,  </a:t>
            </a:r>
            <a:r>
              <a:rPr sz="4600" b="1" spc="-5" dirty="0">
                <a:latin typeface="Cambria"/>
                <a:cs typeface="Cambria"/>
              </a:rPr>
              <a:t>the nurse and </a:t>
            </a:r>
            <a:r>
              <a:rPr sz="4600" b="1" spc="-10" dirty="0">
                <a:latin typeface="Cambria"/>
                <a:cs typeface="Cambria"/>
              </a:rPr>
              <a:t>patient  </a:t>
            </a:r>
            <a:r>
              <a:rPr sz="4600" b="1" spc="-5" dirty="0">
                <a:latin typeface="Cambria"/>
                <a:cs typeface="Cambria"/>
              </a:rPr>
              <a:t>can </a:t>
            </a:r>
            <a:r>
              <a:rPr sz="4600" b="1" spc="-15" dirty="0">
                <a:latin typeface="Cambria"/>
                <a:cs typeface="Cambria"/>
              </a:rPr>
              <a:t>together </a:t>
            </a:r>
            <a:r>
              <a:rPr sz="4600" b="1" spc="-10" dirty="0">
                <a:latin typeface="Cambria"/>
                <a:cs typeface="Cambria"/>
              </a:rPr>
              <a:t>identify  strengths </a:t>
            </a:r>
            <a:r>
              <a:rPr sz="4600" b="1" spc="-5" dirty="0">
                <a:latin typeface="Cambria"/>
                <a:cs typeface="Cambria"/>
              </a:rPr>
              <a:t>&amp; </a:t>
            </a:r>
            <a:r>
              <a:rPr sz="4600" b="1" spc="-15" dirty="0">
                <a:latin typeface="Cambria"/>
                <a:cs typeface="Cambria"/>
              </a:rPr>
              <a:t>problems.  </a:t>
            </a:r>
            <a:r>
              <a:rPr sz="4600" b="1" spc="-5" dirty="0">
                <a:latin typeface="Cambria"/>
                <a:cs typeface="Cambria"/>
              </a:rPr>
              <a:t>This </a:t>
            </a:r>
            <a:r>
              <a:rPr sz="4600" b="1" spc="-10" dirty="0">
                <a:latin typeface="Cambria"/>
                <a:cs typeface="Cambria"/>
              </a:rPr>
              <a:t>is </a:t>
            </a:r>
            <a:r>
              <a:rPr sz="4600" b="1" spc="-20" dirty="0">
                <a:latin typeface="Cambria"/>
                <a:cs typeface="Cambria"/>
              </a:rPr>
              <a:t>primarily </a:t>
            </a:r>
            <a:r>
              <a:rPr sz="4600" b="1" spc="-5" dirty="0">
                <a:latin typeface="Cambria"/>
                <a:cs typeface="Cambria"/>
              </a:rPr>
              <a:t>a  </a:t>
            </a:r>
            <a:r>
              <a:rPr sz="4600" b="1" spc="-10" dirty="0">
                <a:latin typeface="Cambria"/>
                <a:cs typeface="Cambria"/>
              </a:rPr>
              <a:t>decision making</a:t>
            </a:r>
            <a:r>
              <a:rPr sz="4600" b="1" spc="35" dirty="0">
                <a:latin typeface="Cambria"/>
                <a:cs typeface="Cambria"/>
              </a:rPr>
              <a:t> </a:t>
            </a:r>
            <a:r>
              <a:rPr sz="4600" b="1" spc="-20" dirty="0">
                <a:latin typeface="Cambria"/>
                <a:cs typeface="Cambria"/>
              </a:rPr>
              <a:t>process</a:t>
            </a:r>
            <a:endParaRPr sz="4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12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2368" y="779185"/>
            <a:ext cx="7274052" cy="162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4077" y="519177"/>
            <a:ext cx="7250912" cy="259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8476" y="570992"/>
            <a:ext cx="67310" cy="104775"/>
          </a:xfrm>
          <a:custGeom>
            <a:avLst/>
            <a:gdLst/>
            <a:ahLst/>
            <a:cxnLst/>
            <a:rect l="l" t="t" r="r" b="b"/>
            <a:pathLst>
              <a:path w="67310" h="104775">
                <a:moveTo>
                  <a:pt x="37211" y="0"/>
                </a:moveTo>
                <a:lnTo>
                  <a:pt x="0" y="104648"/>
                </a:lnTo>
                <a:lnTo>
                  <a:pt x="66928" y="104648"/>
                </a:lnTo>
                <a:lnTo>
                  <a:pt x="3721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35796" y="522223"/>
            <a:ext cx="219075" cy="254000"/>
          </a:xfrm>
          <a:custGeom>
            <a:avLst/>
            <a:gdLst/>
            <a:ahLst/>
            <a:cxnLst/>
            <a:rect l="l" t="t" r="r" b="b"/>
            <a:pathLst>
              <a:path w="219075" h="254000">
                <a:moveTo>
                  <a:pt x="0" y="0"/>
                </a:moveTo>
                <a:lnTo>
                  <a:pt x="218948" y="0"/>
                </a:lnTo>
                <a:lnTo>
                  <a:pt x="218948" y="65277"/>
                </a:lnTo>
                <a:lnTo>
                  <a:pt x="193548" y="65277"/>
                </a:lnTo>
                <a:lnTo>
                  <a:pt x="191134" y="56896"/>
                </a:lnTo>
                <a:lnTo>
                  <a:pt x="189356" y="50673"/>
                </a:lnTo>
                <a:lnTo>
                  <a:pt x="187959" y="46609"/>
                </a:lnTo>
                <a:lnTo>
                  <a:pt x="186562" y="42672"/>
                </a:lnTo>
                <a:lnTo>
                  <a:pt x="185038" y="39370"/>
                </a:lnTo>
                <a:lnTo>
                  <a:pt x="183387" y="36575"/>
                </a:lnTo>
                <a:lnTo>
                  <a:pt x="181736" y="33781"/>
                </a:lnTo>
                <a:lnTo>
                  <a:pt x="179958" y="31368"/>
                </a:lnTo>
                <a:lnTo>
                  <a:pt x="178053" y="29590"/>
                </a:lnTo>
                <a:lnTo>
                  <a:pt x="176149" y="27686"/>
                </a:lnTo>
                <a:lnTo>
                  <a:pt x="174244" y="26162"/>
                </a:lnTo>
                <a:lnTo>
                  <a:pt x="172084" y="25146"/>
                </a:lnTo>
                <a:lnTo>
                  <a:pt x="170052" y="24002"/>
                </a:lnTo>
                <a:lnTo>
                  <a:pt x="167385" y="23113"/>
                </a:lnTo>
                <a:lnTo>
                  <a:pt x="164210" y="22605"/>
                </a:lnTo>
                <a:lnTo>
                  <a:pt x="161035" y="21971"/>
                </a:lnTo>
                <a:lnTo>
                  <a:pt x="156972" y="21716"/>
                </a:lnTo>
                <a:lnTo>
                  <a:pt x="151892" y="21716"/>
                </a:lnTo>
                <a:lnTo>
                  <a:pt x="138429" y="21716"/>
                </a:lnTo>
                <a:lnTo>
                  <a:pt x="138429" y="207263"/>
                </a:lnTo>
                <a:lnTo>
                  <a:pt x="138429" y="213740"/>
                </a:lnTo>
                <a:lnTo>
                  <a:pt x="138683" y="218821"/>
                </a:lnTo>
                <a:lnTo>
                  <a:pt x="139064" y="222250"/>
                </a:lnTo>
                <a:lnTo>
                  <a:pt x="139319" y="225551"/>
                </a:lnTo>
                <a:lnTo>
                  <a:pt x="140080" y="228346"/>
                </a:lnTo>
                <a:lnTo>
                  <a:pt x="141097" y="230504"/>
                </a:lnTo>
                <a:lnTo>
                  <a:pt x="141985" y="232537"/>
                </a:lnTo>
                <a:lnTo>
                  <a:pt x="143255" y="234314"/>
                </a:lnTo>
                <a:lnTo>
                  <a:pt x="144652" y="235585"/>
                </a:lnTo>
                <a:lnTo>
                  <a:pt x="146050" y="236854"/>
                </a:lnTo>
                <a:lnTo>
                  <a:pt x="148081" y="238125"/>
                </a:lnTo>
                <a:lnTo>
                  <a:pt x="150622" y="239140"/>
                </a:lnTo>
                <a:lnTo>
                  <a:pt x="153161" y="240156"/>
                </a:lnTo>
                <a:lnTo>
                  <a:pt x="156590" y="241046"/>
                </a:lnTo>
                <a:lnTo>
                  <a:pt x="160908" y="241680"/>
                </a:lnTo>
                <a:lnTo>
                  <a:pt x="160908" y="253873"/>
                </a:lnTo>
                <a:lnTo>
                  <a:pt x="58293" y="253873"/>
                </a:lnTo>
                <a:lnTo>
                  <a:pt x="58293" y="241680"/>
                </a:lnTo>
                <a:lnTo>
                  <a:pt x="63500" y="240791"/>
                </a:lnTo>
                <a:lnTo>
                  <a:pt x="67563" y="239649"/>
                </a:lnTo>
                <a:lnTo>
                  <a:pt x="70611" y="238125"/>
                </a:lnTo>
                <a:lnTo>
                  <a:pt x="73659" y="236727"/>
                </a:lnTo>
                <a:lnTo>
                  <a:pt x="75946" y="234696"/>
                </a:lnTo>
                <a:lnTo>
                  <a:pt x="80772" y="213105"/>
                </a:lnTo>
                <a:lnTo>
                  <a:pt x="80772" y="207263"/>
                </a:lnTo>
                <a:lnTo>
                  <a:pt x="80772" y="21716"/>
                </a:lnTo>
                <a:lnTo>
                  <a:pt x="65658" y="21716"/>
                </a:lnTo>
                <a:lnTo>
                  <a:pt x="58293" y="21716"/>
                </a:lnTo>
                <a:lnTo>
                  <a:pt x="52577" y="22605"/>
                </a:lnTo>
                <a:lnTo>
                  <a:pt x="48640" y="24384"/>
                </a:lnTo>
                <a:lnTo>
                  <a:pt x="44576" y="26035"/>
                </a:lnTo>
                <a:lnTo>
                  <a:pt x="41148" y="28828"/>
                </a:lnTo>
                <a:lnTo>
                  <a:pt x="38226" y="32512"/>
                </a:lnTo>
                <a:lnTo>
                  <a:pt x="35305" y="36195"/>
                </a:lnTo>
                <a:lnTo>
                  <a:pt x="32893" y="41275"/>
                </a:lnTo>
                <a:lnTo>
                  <a:pt x="30733" y="47498"/>
                </a:lnTo>
                <a:lnTo>
                  <a:pt x="28575" y="53721"/>
                </a:lnTo>
                <a:lnTo>
                  <a:pt x="26924" y="59689"/>
                </a:lnTo>
                <a:lnTo>
                  <a:pt x="25526" y="65277"/>
                </a:lnTo>
                <a:lnTo>
                  <a:pt x="0" y="6527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81795" y="522223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0" y="0"/>
                </a:moveTo>
                <a:lnTo>
                  <a:pt x="75310" y="0"/>
                </a:lnTo>
                <a:lnTo>
                  <a:pt x="141224" y="114426"/>
                </a:lnTo>
                <a:lnTo>
                  <a:pt x="161962" y="152681"/>
                </a:lnTo>
                <a:lnTo>
                  <a:pt x="174625" y="178435"/>
                </a:lnTo>
                <a:lnTo>
                  <a:pt x="177673" y="178435"/>
                </a:lnTo>
                <a:lnTo>
                  <a:pt x="176766" y="155646"/>
                </a:lnTo>
                <a:lnTo>
                  <a:pt x="176133" y="131857"/>
                </a:lnTo>
                <a:lnTo>
                  <a:pt x="175762" y="107068"/>
                </a:lnTo>
                <a:lnTo>
                  <a:pt x="175640" y="81279"/>
                </a:lnTo>
                <a:lnTo>
                  <a:pt x="175640" y="46609"/>
                </a:lnTo>
                <a:lnTo>
                  <a:pt x="175640" y="38608"/>
                </a:lnTo>
                <a:lnTo>
                  <a:pt x="175259" y="32765"/>
                </a:lnTo>
                <a:lnTo>
                  <a:pt x="174625" y="29210"/>
                </a:lnTo>
                <a:lnTo>
                  <a:pt x="173989" y="25526"/>
                </a:lnTo>
                <a:lnTo>
                  <a:pt x="166624" y="16383"/>
                </a:lnTo>
                <a:lnTo>
                  <a:pt x="164464" y="15112"/>
                </a:lnTo>
                <a:lnTo>
                  <a:pt x="160781" y="13715"/>
                </a:lnTo>
                <a:lnTo>
                  <a:pt x="155701" y="12191"/>
                </a:lnTo>
                <a:lnTo>
                  <a:pt x="155701" y="0"/>
                </a:lnTo>
                <a:lnTo>
                  <a:pt x="226059" y="0"/>
                </a:lnTo>
                <a:lnTo>
                  <a:pt x="226059" y="12191"/>
                </a:lnTo>
                <a:lnTo>
                  <a:pt x="221106" y="13842"/>
                </a:lnTo>
                <a:lnTo>
                  <a:pt x="217550" y="15239"/>
                </a:lnTo>
                <a:lnTo>
                  <a:pt x="215519" y="16383"/>
                </a:lnTo>
                <a:lnTo>
                  <a:pt x="213486" y="17399"/>
                </a:lnTo>
                <a:lnTo>
                  <a:pt x="211708" y="18923"/>
                </a:lnTo>
                <a:lnTo>
                  <a:pt x="210311" y="20827"/>
                </a:lnTo>
                <a:lnTo>
                  <a:pt x="208914" y="22605"/>
                </a:lnTo>
                <a:lnTo>
                  <a:pt x="207772" y="25526"/>
                </a:lnTo>
                <a:lnTo>
                  <a:pt x="207009" y="29210"/>
                </a:lnTo>
                <a:lnTo>
                  <a:pt x="206248" y="33020"/>
                </a:lnTo>
                <a:lnTo>
                  <a:pt x="205867" y="38862"/>
                </a:lnTo>
                <a:lnTo>
                  <a:pt x="205867" y="46609"/>
                </a:lnTo>
                <a:lnTo>
                  <a:pt x="205867" y="253873"/>
                </a:lnTo>
                <a:lnTo>
                  <a:pt x="158623" y="253873"/>
                </a:lnTo>
                <a:lnTo>
                  <a:pt x="74929" y="109220"/>
                </a:lnTo>
                <a:lnTo>
                  <a:pt x="67022" y="95263"/>
                </a:lnTo>
                <a:lnTo>
                  <a:pt x="60245" y="82915"/>
                </a:lnTo>
                <a:lnTo>
                  <a:pt x="54588" y="72161"/>
                </a:lnTo>
                <a:lnTo>
                  <a:pt x="50037" y="62991"/>
                </a:lnTo>
                <a:lnTo>
                  <a:pt x="48386" y="62991"/>
                </a:lnTo>
                <a:lnTo>
                  <a:pt x="49147" y="83278"/>
                </a:lnTo>
                <a:lnTo>
                  <a:pt x="49704" y="104124"/>
                </a:lnTo>
                <a:lnTo>
                  <a:pt x="50047" y="125517"/>
                </a:lnTo>
                <a:lnTo>
                  <a:pt x="50164" y="147447"/>
                </a:lnTo>
                <a:lnTo>
                  <a:pt x="50164" y="207390"/>
                </a:lnTo>
                <a:lnTo>
                  <a:pt x="50164" y="216662"/>
                </a:lnTo>
                <a:lnTo>
                  <a:pt x="56642" y="235712"/>
                </a:lnTo>
                <a:lnTo>
                  <a:pt x="59054" y="237998"/>
                </a:lnTo>
                <a:lnTo>
                  <a:pt x="63626" y="239902"/>
                </a:lnTo>
                <a:lnTo>
                  <a:pt x="70357" y="241680"/>
                </a:lnTo>
                <a:lnTo>
                  <a:pt x="70357" y="253873"/>
                </a:lnTo>
                <a:lnTo>
                  <a:pt x="0" y="253873"/>
                </a:lnTo>
                <a:lnTo>
                  <a:pt x="0" y="241680"/>
                </a:lnTo>
                <a:lnTo>
                  <a:pt x="4572" y="240411"/>
                </a:lnTo>
                <a:lnTo>
                  <a:pt x="8254" y="239013"/>
                </a:lnTo>
                <a:lnTo>
                  <a:pt x="10922" y="237489"/>
                </a:lnTo>
                <a:lnTo>
                  <a:pt x="13588" y="236092"/>
                </a:lnTo>
                <a:lnTo>
                  <a:pt x="15494" y="234061"/>
                </a:lnTo>
                <a:lnTo>
                  <a:pt x="16763" y="231521"/>
                </a:lnTo>
                <a:lnTo>
                  <a:pt x="18160" y="228980"/>
                </a:lnTo>
                <a:lnTo>
                  <a:pt x="18923" y="225805"/>
                </a:lnTo>
                <a:lnTo>
                  <a:pt x="19303" y="221868"/>
                </a:lnTo>
                <a:lnTo>
                  <a:pt x="19684" y="218059"/>
                </a:lnTo>
                <a:lnTo>
                  <a:pt x="19938" y="213233"/>
                </a:lnTo>
                <a:lnTo>
                  <a:pt x="19938" y="207390"/>
                </a:lnTo>
                <a:lnTo>
                  <a:pt x="19938" y="46481"/>
                </a:lnTo>
                <a:lnTo>
                  <a:pt x="19938" y="37211"/>
                </a:lnTo>
                <a:lnTo>
                  <a:pt x="19430" y="30734"/>
                </a:lnTo>
                <a:lnTo>
                  <a:pt x="18669" y="27177"/>
                </a:lnTo>
                <a:lnTo>
                  <a:pt x="17906" y="23749"/>
                </a:lnTo>
                <a:lnTo>
                  <a:pt x="16255" y="20700"/>
                </a:lnTo>
                <a:lnTo>
                  <a:pt x="13715" y="18414"/>
                </a:lnTo>
                <a:lnTo>
                  <a:pt x="11049" y="16001"/>
                </a:lnTo>
                <a:lnTo>
                  <a:pt x="6603" y="13970"/>
                </a:lnTo>
                <a:lnTo>
                  <a:pt x="0" y="1219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2847" y="522223"/>
            <a:ext cx="186690" cy="254000"/>
          </a:xfrm>
          <a:custGeom>
            <a:avLst/>
            <a:gdLst/>
            <a:ahLst/>
            <a:cxnLst/>
            <a:rect l="l" t="t" r="r" b="b"/>
            <a:pathLst>
              <a:path w="186690" h="254000">
                <a:moveTo>
                  <a:pt x="0" y="0"/>
                </a:moveTo>
                <a:lnTo>
                  <a:pt x="184530" y="0"/>
                </a:lnTo>
                <a:lnTo>
                  <a:pt x="184530" y="59181"/>
                </a:lnTo>
                <a:lnTo>
                  <a:pt x="159130" y="59181"/>
                </a:lnTo>
                <a:lnTo>
                  <a:pt x="156128" y="51038"/>
                </a:lnTo>
                <a:lnTo>
                  <a:pt x="153400" y="44323"/>
                </a:lnTo>
                <a:lnTo>
                  <a:pt x="138429" y="25400"/>
                </a:lnTo>
                <a:lnTo>
                  <a:pt x="134493" y="22987"/>
                </a:lnTo>
                <a:lnTo>
                  <a:pt x="127761" y="21716"/>
                </a:lnTo>
                <a:lnTo>
                  <a:pt x="118109" y="21716"/>
                </a:lnTo>
                <a:lnTo>
                  <a:pt x="77597" y="21716"/>
                </a:lnTo>
                <a:lnTo>
                  <a:pt x="77597" y="110998"/>
                </a:lnTo>
                <a:lnTo>
                  <a:pt x="102107" y="110998"/>
                </a:lnTo>
                <a:lnTo>
                  <a:pt x="107569" y="110998"/>
                </a:lnTo>
                <a:lnTo>
                  <a:pt x="122681" y="100964"/>
                </a:lnTo>
                <a:lnTo>
                  <a:pt x="124713" y="97409"/>
                </a:lnTo>
                <a:lnTo>
                  <a:pt x="126746" y="91821"/>
                </a:lnTo>
                <a:lnTo>
                  <a:pt x="128524" y="84200"/>
                </a:lnTo>
                <a:lnTo>
                  <a:pt x="149605" y="84200"/>
                </a:lnTo>
                <a:lnTo>
                  <a:pt x="149605" y="159765"/>
                </a:lnTo>
                <a:lnTo>
                  <a:pt x="128524" y="159765"/>
                </a:lnTo>
                <a:lnTo>
                  <a:pt x="126873" y="152526"/>
                </a:lnTo>
                <a:lnTo>
                  <a:pt x="124968" y="147065"/>
                </a:lnTo>
                <a:lnTo>
                  <a:pt x="122808" y="143255"/>
                </a:lnTo>
                <a:lnTo>
                  <a:pt x="120650" y="139573"/>
                </a:lnTo>
                <a:lnTo>
                  <a:pt x="118236" y="136778"/>
                </a:lnTo>
                <a:lnTo>
                  <a:pt x="115316" y="135254"/>
                </a:lnTo>
                <a:lnTo>
                  <a:pt x="112395" y="133603"/>
                </a:lnTo>
                <a:lnTo>
                  <a:pt x="107950" y="132841"/>
                </a:lnTo>
                <a:lnTo>
                  <a:pt x="102107" y="132841"/>
                </a:lnTo>
                <a:lnTo>
                  <a:pt x="77597" y="132841"/>
                </a:lnTo>
                <a:lnTo>
                  <a:pt x="77597" y="232155"/>
                </a:lnTo>
                <a:lnTo>
                  <a:pt x="117982" y="232155"/>
                </a:lnTo>
                <a:lnTo>
                  <a:pt x="122300" y="232155"/>
                </a:lnTo>
                <a:lnTo>
                  <a:pt x="125983" y="231901"/>
                </a:lnTo>
                <a:lnTo>
                  <a:pt x="128904" y="231266"/>
                </a:lnTo>
                <a:lnTo>
                  <a:pt x="131952" y="230759"/>
                </a:lnTo>
                <a:lnTo>
                  <a:pt x="156718" y="199898"/>
                </a:lnTo>
                <a:lnTo>
                  <a:pt x="160908" y="186054"/>
                </a:lnTo>
                <a:lnTo>
                  <a:pt x="186435" y="186054"/>
                </a:lnTo>
                <a:lnTo>
                  <a:pt x="182879" y="253873"/>
                </a:lnTo>
                <a:lnTo>
                  <a:pt x="0" y="253873"/>
                </a:lnTo>
                <a:lnTo>
                  <a:pt x="0" y="241680"/>
                </a:lnTo>
                <a:lnTo>
                  <a:pt x="4572" y="240411"/>
                </a:lnTo>
                <a:lnTo>
                  <a:pt x="8254" y="239013"/>
                </a:lnTo>
                <a:lnTo>
                  <a:pt x="19430" y="221996"/>
                </a:lnTo>
                <a:lnTo>
                  <a:pt x="19811" y="218059"/>
                </a:lnTo>
                <a:lnTo>
                  <a:pt x="19938" y="213105"/>
                </a:lnTo>
                <a:lnTo>
                  <a:pt x="19938" y="207263"/>
                </a:lnTo>
                <a:lnTo>
                  <a:pt x="19938" y="46862"/>
                </a:lnTo>
                <a:lnTo>
                  <a:pt x="19938" y="41021"/>
                </a:lnTo>
                <a:lnTo>
                  <a:pt x="19811" y="36067"/>
                </a:lnTo>
                <a:lnTo>
                  <a:pt x="19430" y="32130"/>
                </a:lnTo>
                <a:lnTo>
                  <a:pt x="19176" y="28193"/>
                </a:lnTo>
                <a:lnTo>
                  <a:pt x="18415" y="25018"/>
                </a:lnTo>
                <a:lnTo>
                  <a:pt x="17018" y="22478"/>
                </a:lnTo>
                <a:lnTo>
                  <a:pt x="15748" y="19938"/>
                </a:lnTo>
                <a:lnTo>
                  <a:pt x="0" y="1219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39252" y="522223"/>
            <a:ext cx="287020" cy="254000"/>
          </a:xfrm>
          <a:custGeom>
            <a:avLst/>
            <a:gdLst/>
            <a:ahLst/>
            <a:cxnLst/>
            <a:rect l="l" t="t" r="r" b="b"/>
            <a:pathLst>
              <a:path w="287020" h="254000">
                <a:moveTo>
                  <a:pt x="0" y="0"/>
                </a:moveTo>
                <a:lnTo>
                  <a:pt x="92455" y="0"/>
                </a:lnTo>
                <a:lnTo>
                  <a:pt x="144018" y="152653"/>
                </a:lnTo>
                <a:lnTo>
                  <a:pt x="199771" y="0"/>
                </a:lnTo>
                <a:lnTo>
                  <a:pt x="287020" y="0"/>
                </a:lnTo>
                <a:lnTo>
                  <a:pt x="287020" y="12191"/>
                </a:lnTo>
                <a:lnTo>
                  <a:pt x="280416" y="14097"/>
                </a:lnTo>
                <a:lnTo>
                  <a:pt x="275971" y="16128"/>
                </a:lnTo>
                <a:lnTo>
                  <a:pt x="273684" y="18287"/>
                </a:lnTo>
                <a:lnTo>
                  <a:pt x="271272" y="20447"/>
                </a:lnTo>
                <a:lnTo>
                  <a:pt x="269621" y="23367"/>
                </a:lnTo>
                <a:lnTo>
                  <a:pt x="268731" y="27050"/>
                </a:lnTo>
                <a:lnTo>
                  <a:pt x="267716" y="30734"/>
                </a:lnTo>
                <a:lnTo>
                  <a:pt x="267334" y="37211"/>
                </a:lnTo>
                <a:lnTo>
                  <a:pt x="267334" y="46481"/>
                </a:lnTo>
                <a:lnTo>
                  <a:pt x="267334" y="207390"/>
                </a:lnTo>
                <a:lnTo>
                  <a:pt x="267334" y="215011"/>
                </a:lnTo>
                <a:lnTo>
                  <a:pt x="267716" y="220979"/>
                </a:lnTo>
                <a:lnTo>
                  <a:pt x="268477" y="225298"/>
                </a:lnTo>
                <a:lnTo>
                  <a:pt x="269113" y="229742"/>
                </a:lnTo>
                <a:lnTo>
                  <a:pt x="270637" y="233045"/>
                </a:lnTo>
                <a:lnTo>
                  <a:pt x="273050" y="235458"/>
                </a:lnTo>
                <a:lnTo>
                  <a:pt x="275336" y="237743"/>
                </a:lnTo>
                <a:lnTo>
                  <a:pt x="279907" y="239775"/>
                </a:lnTo>
                <a:lnTo>
                  <a:pt x="287020" y="241680"/>
                </a:lnTo>
                <a:lnTo>
                  <a:pt x="287020" y="253873"/>
                </a:lnTo>
                <a:lnTo>
                  <a:pt x="191643" y="253873"/>
                </a:lnTo>
                <a:lnTo>
                  <a:pt x="191643" y="241680"/>
                </a:lnTo>
                <a:lnTo>
                  <a:pt x="197103" y="240156"/>
                </a:lnTo>
                <a:lnTo>
                  <a:pt x="200787" y="238887"/>
                </a:lnTo>
                <a:lnTo>
                  <a:pt x="202946" y="237743"/>
                </a:lnTo>
                <a:lnTo>
                  <a:pt x="205104" y="236600"/>
                </a:lnTo>
                <a:lnTo>
                  <a:pt x="206755" y="235203"/>
                </a:lnTo>
                <a:lnTo>
                  <a:pt x="207899" y="233299"/>
                </a:lnTo>
                <a:lnTo>
                  <a:pt x="209042" y="231521"/>
                </a:lnTo>
                <a:lnTo>
                  <a:pt x="209930" y="228853"/>
                </a:lnTo>
                <a:lnTo>
                  <a:pt x="210439" y="225171"/>
                </a:lnTo>
                <a:lnTo>
                  <a:pt x="211074" y="221487"/>
                </a:lnTo>
                <a:lnTo>
                  <a:pt x="211327" y="215518"/>
                </a:lnTo>
                <a:lnTo>
                  <a:pt x="211327" y="207010"/>
                </a:lnTo>
                <a:lnTo>
                  <a:pt x="211327" y="115824"/>
                </a:lnTo>
                <a:lnTo>
                  <a:pt x="211353" y="107965"/>
                </a:lnTo>
                <a:lnTo>
                  <a:pt x="212407" y="62849"/>
                </a:lnTo>
                <a:lnTo>
                  <a:pt x="212978" y="51308"/>
                </a:lnTo>
                <a:lnTo>
                  <a:pt x="209042" y="51308"/>
                </a:lnTo>
                <a:lnTo>
                  <a:pt x="207645" y="56261"/>
                </a:lnTo>
                <a:lnTo>
                  <a:pt x="205994" y="61087"/>
                </a:lnTo>
                <a:lnTo>
                  <a:pt x="204343" y="65912"/>
                </a:lnTo>
                <a:lnTo>
                  <a:pt x="202820" y="70223"/>
                </a:lnTo>
                <a:lnTo>
                  <a:pt x="200739" y="75914"/>
                </a:lnTo>
                <a:lnTo>
                  <a:pt x="198110" y="82986"/>
                </a:lnTo>
                <a:lnTo>
                  <a:pt x="194945" y="91439"/>
                </a:lnTo>
                <a:lnTo>
                  <a:pt x="145033" y="225805"/>
                </a:lnTo>
                <a:lnTo>
                  <a:pt x="112395" y="225805"/>
                </a:lnTo>
                <a:lnTo>
                  <a:pt x="59944" y="74929"/>
                </a:lnTo>
                <a:lnTo>
                  <a:pt x="57654" y="68548"/>
                </a:lnTo>
                <a:lnTo>
                  <a:pt x="55530" y="62166"/>
                </a:lnTo>
                <a:lnTo>
                  <a:pt x="53550" y="55784"/>
                </a:lnTo>
                <a:lnTo>
                  <a:pt x="51689" y="49402"/>
                </a:lnTo>
                <a:lnTo>
                  <a:pt x="48387" y="49402"/>
                </a:lnTo>
                <a:lnTo>
                  <a:pt x="49147" y="65504"/>
                </a:lnTo>
                <a:lnTo>
                  <a:pt x="49704" y="82962"/>
                </a:lnTo>
                <a:lnTo>
                  <a:pt x="50047" y="101802"/>
                </a:lnTo>
                <a:lnTo>
                  <a:pt x="50165" y="122047"/>
                </a:lnTo>
                <a:lnTo>
                  <a:pt x="50165" y="207645"/>
                </a:lnTo>
                <a:lnTo>
                  <a:pt x="50165" y="216788"/>
                </a:lnTo>
                <a:lnTo>
                  <a:pt x="50673" y="223138"/>
                </a:lnTo>
                <a:lnTo>
                  <a:pt x="51562" y="226695"/>
                </a:lnTo>
                <a:lnTo>
                  <a:pt x="52324" y="230377"/>
                </a:lnTo>
                <a:lnTo>
                  <a:pt x="70357" y="241680"/>
                </a:lnTo>
                <a:lnTo>
                  <a:pt x="70357" y="253873"/>
                </a:lnTo>
                <a:lnTo>
                  <a:pt x="0" y="253873"/>
                </a:lnTo>
                <a:lnTo>
                  <a:pt x="0" y="241680"/>
                </a:lnTo>
                <a:lnTo>
                  <a:pt x="4572" y="240411"/>
                </a:lnTo>
                <a:lnTo>
                  <a:pt x="8254" y="239013"/>
                </a:lnTo>
                <a:lnTo>
                  <a:pt x="10922" y="237489"/>
                </a:lnTo>
                <a:lnTo>
                  <a:pt x="13589" y="236092"/>
                </a:lnTo>
                <a:lnTo>
                  <a:pt x="15494" y="234061"/>
                </a:lnTo>
                <a:lnTo>
                  <a:pt x="16891" y="231521"/>
                </a:lnTo>
                <a:lnTo>
                  <a:pt x="18288" y="229108"/>
                </a:lnTo>
                <a:lnTo>
                  <a:pt x="19050" y="225933"/>
                </a:lnTo>
                <a:lnTo>
                  <a:pt x="19430" y="222123"/>
                </a:lnTo>
                <a:lnTo>
                  <a:pt x="19684" y="218312"/>
                </a:lnTo>
                <a:lnTo>
                  <a:pt x="19939" y="213360"/>
                </a:lnTo>
                <a:lnTo>
                  <a:pt x="19939" y="207390"/>
                </a:lnTo>
                <a:lnTo>
                  <a:pt x="19939" y="46481"/>
                </a:lnTo>
                <a:lnTo>
                  <a:pt x="19939" y="37084"/>
                </a:lnTo>
                <a:lnTo>
                  <a:pt x="19430" y="30606"/>
                </a:lnTo>
                <a:lnTo>
                  <a:pt x="18669" y="27177"/>
                </a:lnTo>
                <a:lnTo>
                  <a:pt x="17906" y="23622"/>
                </a:lnTo>
                <a:lnTo>
                  <a:pt x="0" y="1219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20303" y="522223"/>
            <a:ext cx="186690" cy="254000"/>
          </a:xfrm>
          <a:custGeom>
            <a:avLst/>
            <a:gdLst/>
            <a:ahLst/>
            <a:cxnLst/>
            <a:rect l="l" t="t" r="r" b="b"/>
            <a:pathLst>
              <a:path w="186690" h="254000">
                <a:moveTo>
                  <a:pt x="0" y="0"/>
                </a:moveTo>
                <a:lnTo>
                  <a:pt x="184530" y="0"/>
                </a:lnTo>
                <a:lnTo>
                  <a:pt x="184530" y="59181"/>
                </a:lnTo>
                <a:lnTo>
                  <a:pt x="159130" y="59181"/>
                </a:lnTo>
                <a:lnTo>
                  <a:pt x="156128" y="51038"/>
                </a:lnTo>
                <a:lnTo>
                  <a:pt x="153400" y="44323"/>
                </a:lnTo>
                <a:lnTo>
                  <a:pt x="138429" y="25400"/>
                </a:lnTo>
                <a:lnTo>
                  <a:pt x="134493" y="22987"/>
                </a:lnTo>
                <a:lnTo>
                  <a:pt x="127762" y="21716"/>
                </a:lnTo>
                <a:lnTo>
                  <a:pt x="118110" y="21716"/>
                </a:lnTo>
                <a:lnTo>
                  <a:pt x="77597" y="21716"/>
                </a:lnTo>
                <a:lnTo>
                  <a:pt x="77597" y="110998"/>
                </a:lnTo>
                <a:lnTo>
                  <a:pt x="102107" y="110998"/>
                </a:lnTo>
                <a:lnTo>
                  <a:pt x="107569" y="110998"/>
                </a:lnTo>
                <a:lnTo>
                  <a:pt x="122681" y="100964"/>
                </a:lnTo>
                <a:lnTo>
                  <a:pt x="124714" y="97409"/>
                </a:lnTo>
                <a:lnTo>
                  <a:pt x="126746" y="91821"/>
                </a:lnTo>
                <a:lnTo>
                  <a:pt x="128524" y="84200"/>
                </a:lnTo>
                <a:lnTo>
                  <a:pt x="149605" y="84200"/>
                </a:lnTo>
                <a:lnTo>
                  <a:pt x="149605" y="159765"/>
                </a:lnTo>
                <a:lnTo>
                  <a:pt x="128524" y="159765"/>
                </a:lnTo>
                <a:lnTo>
                  <a:pt x="126873" y="152526"/>
                </a:lnTo>
                <a:lnTo>
                  <a:pt x="124968" y="147065"/>
                </a:lnTo>
                <a:lnTo>
                  <a:pt x="122809" y="143255"/>
                </a:lnTo>
                <a:lnTo>
                  <a:pt x="120650" y="139573"/>
                </a:lnTo>
                <a:lnTo>
                  <a:pt x="118237" y="136778"/>
                </a:lnTo>
                <a:lnTo>
                  <a:pt x="115316" y="135254"/>
                </a:lnTo>
                <a:lnTo>
                  <a:pt x="112395" y="133603"/>
                </a:lnTo>
                <a:lnTo>
                  <a:pt x="107950" y="132841"/>
                </a:lnTo>
                <a:lnTo>
                  <a:pt x="102107" y="132841"/>
                </a:lnTo>
                <a:lnTo>
                  <a:pt x="77597" y="132841"/>
                </a:lnTo>
                <a:lnTo>
                  <a:pt x="77597" y="232155"/>
                </a:lnTo>
                <a:lnTo>
                  <a:pt x="117982" y="232155"/>
                </a:lnTo>
                <a:lnTo>
                  <a:pt x="122300" y="232155"/>
                </a:lnTo>
                <a:lnTo>
                  <a:pt x="125984" y="231901"/>
                </a:lnTo>
                <a:lnTo>
                  <a:pt x="128904" y="231266"/>
                </a:lnTo>
                <a:lnTo>
                  <a:pt x="131952" y="230759"/>
                </a:lnTo>
                <a:lnTo>
                  <a:pt x="156718" y="199898"/>
                </a:lnTo>
                <a:lnTo>
                  <a:pt x="160909" y="186054"/>
                </a:lnTo>
                <a:lnTo>
                  <a:pt x="186436" y="186054"/>
                </a:lnTo>
                <a:lnTo>
                  <a:pt x="182879" y="253873"/>
                </a:lnTo>
                <a:lnTo>
                  <a:pt x="0" y="253873"/>
                </a:lnTo>
                <a:lnTo>
                  <a:pt x="0" y="241680"/>
                </a:lnTo>
                <a:lnTo>
                  <a:pt x="4572" y="240411"/>
                </a:lnTo>
                <a:lnTo>
                  <a:pt x="8254" y="239013"/>
                </a:lnTo>
                <a:lnTo>
                  <a:pt x="10922" y="237616"/>
                </a:lnTo>
                <a:lnTo>
                  <a:pt x="13589" y="236220"/>
                </a:lnTo>
                <a:lnTo>
                  <a:pt x="15621" y="234187"/>
                </a:lnTo>
                <a:lnTo>
                  <a:pt x="16891" y="231648"/>
                </a:lnTo>
                <a:lnTo>
                  <a:pt x="18161" y="229108"/>
                </a:lnTo>
                <a:lnTo>
                  <a:pt x="19050" y="225933"/>
                </a:lnTo>
                <a:lnTo>
                  <a:pt x="19430" y="221996"/>
                </a:lnTo>
                <a:lnTo>
                  <a:pt x="19812" y="218059"/>
                </a:lnTo>
                <a:lnTo>
                  <a:pt x="19939" y="213105"/>
                </a:lnTo>
                <a:lnTo>
                  <a:pt x="19939" y="207263"/>
                </a:lnTo>
                <a:lnTo>
                  <a:pt x="19939" y="46862"/>
                </a:lnTo>
                <a:lnTo>
                  <a:pt x="19939" y="41021"/>
                </a:lnTo>
                <a:lnTo>
                  <a:pt x="19812" y="36067"/>
                </a:lnTo>
                <a:lnTo>
                  <a:pt x="19430" y="32130"/>
                </a:lnTo>
                <a:lnTo>
                  <a:pt x="19176" y="28193"/>
                </a:lnTo>
                <a:lnTo>
                  <a:pt x="18415" y="25018"/>
                </a:lnTo>
                <a:lnTo>
                  <a:pt x="17018" y="22478"/>
                </a:lnTo>
                <a:lnTo>
                  <a:pt x="15748" y="19938"/>
                </a:lnTo>
                <a:lnTo>
                  <a:pt x="13716" y="18034"/>
                </a:lnTo>
                <a:lnTo>
                  <a:pt x="11049" y="16383"/>
                </a:lnTo>
                <a:lnTo>
                  <a:pt x="8381" y="14859"/>
                </a:lnTo>
                <a:lnTo>
                  <a:pt x="4699" y="13462"/>
                </a:lnTo>
                <a:lnTo>
                  <a:pt x="0" y="1219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0877" y="522223"/>
            <a:ext cx="219075" cy="254000"/>
          </a:xfrm>
          <a:custGeom>
            <a:avLst/>
            <a:gdLst/>
            <a:ahLst/>
            <a:cxnLst/>
            <a:rect l="l" t="t" r="r" b="b"/>
            <a:pathLst>
              <a:path w="219075" h="254000">
                <a:moveTo>
                  <a:pt x="0" y="0"/>
                </a:moveTo>
                <a:lnTo>
                  <a:pt x="218948" y="0"/>
                </a:lnTo>
                <a:lnTo>
                  <a:pt x="218948" y="65277"/>
                </a:lnTo>
                <a:lnTo>
                  <a:pt x="193548" y="65277"/>
                </a:lnTo>
                <a:lnTo>
                  <a:pt x="191135" y="56896"/>
                </a:lnTo>
                <a:lnTo>
                  <a:pt x="189357" y="50673"/>
                </a:lnTo>
                <a:lnTo>
                  <a:pt x="187960" y="46609"/>
                </a:lnTo>
                <a:lnTo>
                  <a:pt x="186562" y="42672"/>
                </a:lnTo>
                <a:lnTo>
                  <a:pt x="185038" y="39370"/>
                </a:lnTo>
                <a:lnTo>
                  <a:pt x="183387" y="36575"/>
                </a:lnTo>
                <a:lnTo>
                  <a:pt x="181737" y="33781"/>
                </a:lnTo>
                <a:lnTo>
                  <a:pt x="179959" y="31368"/>
                </a:lnTo>
                <a:lnTo>
                  <a:pt x="178053" y="29590"/>
                </a:lnTo>
                <a:lnTo>
                  <a:pt x="176275" y="27686"/>
                </a:lnTo>
                <a:lnTo>
                  <a:pt x="174244" y="26162"/>
                </a:lnTo>
                <a:lnTo>
                  <a:pt x="172085" y="25146"/>
                </a:lnTo>
                <a:lnTo>
                  <a:pt x="170052" y="24002"/>
                </a:lnTo>
                <a:lnTo>
                  <a:pt x="167386" y="23113"/>
                </a:lnTo>
                <a:lnTo>
                  <a:pt x="164211" y="22605"/>
                </a:lnTo>
                <a:lnTo>
                  <a:pt x="161036" y="21971"/>
                </a:lnTo>
                <a:lnTo>
                  <a:pt x="156972" y="21716"/>
                </a:lnTo>
                <a:lnTo>
                  <a:pt x="151891" y="21716"/>
                </a:lnTo>
                <a:lnTo>
                  <a:pt x="138429" y="21716"/>
                </a:lnTo>
                <a:lnTo>
                  <a:pt x="138429" y="207263"/>
                </a:lnTo>
                <a:lnTo>
                  <a:pt x="138429" y="213740"/>
                </a:lnTo>
                <a:lnTo>
                  <a:pt x="138684" y="218821"/>
                </a:lnTo>
                <a:lnTo>
                  <a:pt x="139064" y="222250"/>
                </a:lnTo>
                <a:lnTo>
                  <a:pt x="139319" y="225551"/>
                </a:lnTo>
                <a:lnTo>
                  <a:pt x="140081" y="228346"/>
                </a:lnTo>
                <a:lnTo>
                  <a:pt x="141097" y="230504"/>
                </a:lnTo>
                <a:lnTo>
                  <a:pt x="141986" y="232537"/>
                </a:lnTo>
                <a:lnTo>
                  <a:pt x="143256" y="234314"/>
                </a:lnTo>
                <a:lnTo>
                  <a:pt x="144652" y="235585"/>
                </a:lnTo>
                <a:lnTo>
                  <a:pt x="146050" y="236854"/>
                </a:lnTo>
                <a:lnTo>
                  <a:pt x="148082" y="238125"/>
                </a:lnTo>
                <a:lnTo>
                  <a:pt x="150622" y="239140"/>
                </a:lnTo>
                <a:lnTo>
                  <a:pt x="153162" y="240156"/>
                </a:lnTo>
                <a:lnTo>
                  <a:pt x="156590" y="241046"/>
                </a:lnTo>
                <a:lnTo>
                  <a:pt x="160909" y="241680"/>
                </a:lnTo>
                <a:lnTo>
                  <a:pt x="160909" y="253873"/>
                </a:lnTo>
                <a:lnTo>
                  <a:pt x="58293" y="253873"/>
                </a:lnTo>
                <a:lnTo>
                  <a:pt x="58293" y="241680"/>
                </a:lnTo>
                <a:lnTo>
                  <a:pt x="63500" y="240791"/>
                </a:lnTo>
                <a:lnTo>
                  <a:pt x="67563" y="239649"/>
                </a:lnTo>
                <a:lnTo>
                  <a:pt x="70612" y="238125"/>
                </a:lnTo>
                <a:lnTo>
                  <a:pt x="73660" y="236727"/>
                </a:lnTo>
                <a:lnTo>
                  <a:pt x="75946" y="234696"/>
                </a:lnTo>
                <a:lnTo>
                  <a:pt x="80772" y="213105"/>
                </a:lnTo>
                <a:lnTo>
                  <a:pt x="80772" y="207263"/>
                </a:lnTo>
                <a:lnTo>
                  <a:pt x="80772" y="21716"/>
                </a:lnTo>
                <a:lnTo>
                  <a:pt x="65659" y="21716"/>
                </a:lnTo>
                <a:lnTo>
                  <a:pt x="58293" y="21716"/>
                </a:lnTo>
                <a:lnTo>
                  <a:pt x="52577" y="22605"/>
                </a:lnTo>
                <a:lnTo>
                  <a:pt x="48640" y="24384"/>
                </a:lnTo>
                <a:lnTo>
                  <a:pt x="44576" y="26035"/>
                </a:lnTo>
                <a:lnTo>
                  <a:pt x="41148" y="28828"/>
                </a:lnTo>
                <a:lnTo>
                  <a:pt x="38226" y="32512"/>
                </a:lnTo>
                <a:lnTo>
                  <a:pt x="35306" y="36195"/>
                </a:lnTo>
                <a:lnTo>
                  <a:pt x="32893" y="41275"/>
                </a:lnTo>
                <a:lnTo>
                  <a:pt x="30734" y="47498"/>
                </a:lnTo>
                <a:lnTo>
                  <a:pt x="28575" y="53721"/>
                </a:lnTo>
                <a:lnTo>
                  <a:pt x="26924" y="59689"/>
                </a:lnTo>
                <a:lnTo>
                  <a:pt x="25526" y="65277"/>
                </a:lnTo>
                <a:lnTo>
                  <a:pt x="0" y="6527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51777" y="522223"/>
            <a:ext cx="219075" cy="254000"/>
          </a:xfrm>
          <a:custGeom>
            <a:avLst/>
            <a:gdLst/>
            <a:ahLst/>
            <a:cxnLst/>
            <a:rect l="l" t="t" r="r" b="b"/>
            <a:pathLst>
              <a:path w="219075" h="254000">
                <a:moveTo>
                  <a:pt x="0" y="0"/>
                </a:moveTo>
                <a:lnTo>
                  <a:pt x="218948" y="0"/>
                </a:lnTo>
                <a:lnTo>
                  <a:pt x="218948" y="65277"/>
                </a:lnTo>
                <a:lnTo>
                  <a:pt x="193548" y="65277"/>
                </a:lnTo>
                <a:lnTo>
                  <a:pt x="191135" y="56896"/>
                </a:lnTo>
                <a:lnTo>
                  <a:pt x="189357" y="50673"/>
                </a:lnTo>
                <a:lnTo>
                  <a:pt x="187960" y="46609"/>
                </a:lnTo>
                <a:lnTo>
                  <a:pt x="186562" y="42672"/>
                </a:lnTo>
                <a:lnTo>
                  <a:pt x="185038" y="39370"/>
                </a:lnTo>
                <a:lnTo>
                  <a:pt x="183387" y="36575"/>
                </a:lnTo>
                <a:lnTo>
                  <a:pt x="181737" y="33781"/>
                </a:lnTo>
                <a:lnTo>
                  <a:pt x="179959" y="31368"/>
                </a:lnTo>
                <a:lnTo>
                  <a:pt x="178053" y="29590"/>
                </a:lnTo>
                <a:lnTo>
                  <a:pt x="176275" y="27686"/>
                </a:lnTo>
                <a:lnTo>
                  <a:pt x="174244" y="26162"/>
                </a:lnTo>
                <a:lnTo>
                  <a:pt x="172085" y="25146"/>
                </a:lnTo>
                <a:lnTo>
                  <a:pt x="170052" y="24002"/>
                </a:lnTo>
                <a:lnTo>
                  <a:pt x="167386" y="23113"/>
                </a:lnTo>
                <a:lnTo>
                  <a:pt x="164211" y="22605"/>
                </a:lnTo>
                <a:lnTo>
                  <a:pt x="161036" y="21971"/>
                </a:lnTo>
                <a:lnTo>
                  <a:pt x="156972" y="21716"/>
                </a:lnTo>
                <a:lnTo>
                  <a:pt x="151891" y="21716"/>
                </a:lnTo>
                <a:lnTo>
                  <a:pt x="138429" y="21716"/>
                </a:lnTo>
                <a:lnTo>
                  <a:pt x="138429" y="207263"/>
                </a:lnTo>
                <a:lnTo>
                  <a:pt x="138429" y="213740"/>
                </a:lnTo>
                <a:lnTo>
                  <a:pt x="138684" y="218821"/>
                </a:lnTo>
                <a:lnTo>
                  <a:pt x="139064" y="222250"/>
                </a:lnTo>
                <a:lnTo>
                  <a:pt x="139319" y="225551"/>
                </a:lnTo>
                <a:lnTo>
                  <a:pt x="140081" y="228346"/>
                </a:lnTo>
                <a:lnTo>
                  <a:pt x="141097" y="230504"/>
                </a:lnTo>
                <a:lnTo>
                  <a:pt x="141986" y="232537"/>
                </a:lnTo>
                <a:lnTo>
                  <a:pt x="143256" y="234314"/>
                </a:lnTo>
                <a:lnTo>
                  <a:pt x="144652" y="235585"/>
                </a:lnTo>
                <a:lnTo>
                  <a:pt x="146050" y="236854"/>
                </a:lnTo>
                <a:lnTo>
                  <a:pt x="148082" y="238125"/>
                </a:lnTo>
                <a:lnTo>
                  <a:pt x="150622" y="239140"/>
                </a:lnTo>
                <a:lnTo>
                  <a:pt x="153162" y="240156"/>
                </a:lnTo>
                <a:lnTo>
                  <a:pt x="156590" y="241046"/>
                </a:lnTo>
                <a:lnTo>
                  <a:pt x="160909" y="241680"/>
                </a:lnTo>
                <a:lnTo>
                  <a:pt x="160909" y="253873"/>
                </a:lnTo>
                <a:lnTo>
                  <a:pt x="58293" y="253873"/>
                </a:lnTo>
                <a:lnTo>
                  <a:pt x="58293" y="241680"/>
                </a:lnTo>
                <a:lnTo>
                  <a:pt x="63500" y="240791"/>
                </a:lnTo>
                <a:lnTo>
                  <a:pt x="67563" y="239649"/>
                </a:lnTo>
                <a:lnTo>
                  <a:pt x="70612" y="238125"/>
                </a:lnTo>
                <a:lnTo>
                  <a:pt x="73660" y="236727"/>
                </a:lnTo>
                <a:lnTo>
                  <a:pt x="75946" y="234696"/>
                </a:lnTo>
                <a:lnTo>
                  <a:pt x="80772" y="213105"/>
                </a:lnTo>
                <a:lnTo>
                  <a:pt x="80772" y="207263"/>
                </a:lnTo>
                <a:lnTo>
                  <a:pt x="80772" y="21716"/>
                </a:lnTo>
                <a:lnTo>
                  <a:pt x="65659" y="21716"/>
                </a:lnTo>
                <a:lnTo>
                  <a:pt x="58293" y="21716"/>
                </a:lnTo>
                <a:lnTo>
                  <a:pt x="52577" y="22605"/>
                </a:lnTo>
                <a:lnTo>
                  <a:pt x="48640" y="24384"/>
                </a:lnTo>
                <a:lnTo>
                  <a:pt x="44576" y="26035"/>
                </a:lnTo>
                <a:lnTo>
                  <a:pt x="41148" y="28828"/>
                </a:lnTo>
                <a:lnTo>
                  <a:pt x="38226" y="32512"/>
                </a:lnTo>
                <a:lnTo>
                  <a:pt x="35306" y="36195"/>
                </a:lnTo>
                <a:lnTo>
                  <a:pt x="32893" y="41275"/>
                </a:lnTo>
                <a:lnTo>
                  <a:pt x="30734" y="47498"/>
                </a:lnTo>
                <a:lnTo>
                  <a:pt x="28575" y="53721"/>
                </a:lnTo>
                <a:lnTo>
                  <a:pt x="26924" y="59689"/>
                </a:lnTo>
                <a:lnTo>
                  <a:pt x="25526" y="65277"/>
                </a:lnTo>
                <a:lnTo>
                  <a:pt x="0" y="6527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80865" y="514605"/>
            <a:ext cx="2173605" cy="2691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89505" y="514605"/>
            <a:ext cx="2590520" cy="269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39229" y="520954"/>
            <a:ext cx="246379" cy="255270"/>
          </a:xfrm>
          <a:custGeom>
            <a:avLst/>
            <a:gdLst/>
            <a:ahLst/>
            <a:cxnLst/>
            <a:rect l="l" t="t" r="r" b="b"/>
            <a:pathLst>
              <a:path w="246379" h="255270">
                <a:moveTo>
                  <a:pt x="108204" y="0"/>
                </a:moveTo>
                <a:lnTo>
                  <a:pt x="157987" y="0"/>
                </a:lnTo>
                <a:lnTo>
                  <a:pt x="219329" y="208280"/>
                </a:lnTo>
                <a:lnTo>
                  <a:pt x="221996" y="217550"/>
                </a:lnTo>
                <a:lnTo>
                  <a:pt x="224282" y="224155"/>
                </a:lnTo>
                <a:lnTo>
                  <a:pt x="245872" y="242950"/>
                </a:lnTo>
                <a:lnTo>
                  <a:pt x="245872" y="255143"/>
                </a:lnTo>
                <a:lnTo>
                  <a:pt x="143256" y="255143"/>
                </a:lnTo>
                <a:lnTo>
                  <a:pt x="143256" y="242950"/>
                </a:lnTo>
                <a:lnTo>
                  <a:pt x="149733" y="242188"/>
                </a:lnTo>
                <a:lnTo>
                  <a:pt x="154432" y="240411"/>
                </a:lnTo>
                <a:lnTo>
                  <a:pt x="157607" y="237490"/>
                </a:lnTo>
                <a:lnTo>
                  <a:pt x="160655" y="234696"/>
                </a:lnTo>
                <a:lnTo>
                  <a:pt x="162179" y="230632"/>
                </a:lnTo>
                <a:lnTo>
                  <a:pt x="162179" y="225425"/>
                </a:lnTo>
                <a:lnTo>
                  <a:pt x="162179" y="221615"/>
                </a:lnTo>
                <a:lnTo>
                  <a:pt x="161798" y="217297"/>
                </a:lnTo>
                <a:lnTo>
                  <a:pt x="160909" y="212598"/>
                </a:lnTo>
                <a:lnTo>
                  <a:pt x="160020" y="207899"/>
                </a:lnTo>
                <a:lnTo>
                  <a:pt x="158623" y="201930"/>
                </a:lnTo>
                <a:lnTo>
                  <a:pt x="156591" y="194691"/>
                </a:lnTo>
                <a:lnTo>
                  <a:pt x="151637" y="176530"/>
                </a:lnTo>
                <a:lnTo>
                  <a:pt x="72136" y="176530"/>
                </a:lnTo>
                <a:lnTo>
                  <a:pt x="66039" y="194183"/>
                </a:lnTo>
                <a:lnTo>
                  <a:pt x="64262" y="199136"/>
                </a:lnTo>
                <a:lnTo>
                  <a:pt x="62864" y="203962"/>
                </a:lnTo>
                <a:lnTo>
                  <a:pt x="61722" y="208534"/>
                </a:lnTo>
                <a:lnTo>
                  <a:pt x="60579" y="213233"/>
                </a:lnTo>
                <a:lnTo>
                  <a:pt x="60071" y="218186"/>
                </a:lnTo>
                <a:lnTo>
                  <a:pt x="60071" y="223393"/>
                </a:lnTo>
                <a:lnTo>
                  <a:pt x="61283" y="231413"/>
                </a:lnTo>
                <a:lnTo>
                  <a:pt x="64912" y="237362"/>
                </a:lnTo>
                <a:lnTo>
                  <a:pt x="70947" y="241216"/>
                </a:lnTo>
                <a:lnTo>
                  <a:pt x="79375" y="242950"/>
                </a:lnTo>
                <a:lnTo>
                  <a:pt x="79375" y="255143"/>
                </a:lnTo>
                <a:lnTo>
                  <a:pt x="0" y="255143"/>
                </a:lnTo>
                <a:lnTo>
                  <a:pt x="0" y="242950"/>
                </a:lnTo>
                <a:lnTo>
                  <a:pt x="4572" y="242443"/>
                </a:lnTo>
                <a:lnTo>
                  <a:pt x="8636" y="240792"/>
                </a:lnTo>
                <a:lnTo>
                  <a:pt x="30734" y="206629"/>
                </a:lnTo>
                <a:lnTo>
                  <a:pt x="1082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78494" y="519176"/>
            <a:ext cx="167005" cy="260350"/>
          </a:xfrm>
          <a:custGeom>
            <a:avLst/>
            <a:gdLst/>
            <a:ahLst/>
            <a:cxnLst/>
            <a:rect l="l" t="t" r="r" b="b"/>
            <a:pathLst>
              <a:path w="167004" h="260350">
                <a:moveTo>
                  <a:pt x="97789" y="0"/>
                </a:moveTo>
                <a:lnTo>
                  <a:pt x="137219" y="2875"/>
                </a:lnTo>
                <a:lnTo>
                  <a:pt x="163829" y="8000"/>
                </a:lnTo>
                <a:lnTo>
                  <a:pt x="163829" y="61975"/>
                </a:lnTo>
                <a:lnTo>
                  <a:pt x="138429" y="61975"/>
                </a:lnTo>
                <a:lnTo>
                  <a:pt x="136016" y="52197"/>
                </a:lnTo>
                <a:lnTo>
                  <a:pt x="132968" y="44450"/>
                </a:lnTo>
                <a:lnTo>
                  <a:pt x="129285" y="38608"/>
                </a:lnTo>
                <a:lnTo>
                  <a:pt x="125729" y="32893"/>
                </a:lnTo>
                <a:lnTo>
                  <a:pt x="121157" y="28575"/>
                </a:lnTo>
                <a:lnTo>
                  <a:pt x="115697" y="25908"/>
                </a:lnTo>
                <a:lnTo>
                  <a:pt x="110235" y="23113"/>
                </a:lnTo>
                <a:lnTo>
                  <a:pt x="103377" y="21844"/>
                </a:lnTo>
                <a:lnTo>
                  <a:pt x="94996" y="21844"/>
                </a:lnTo>
                <a:lnTo>
                  <a:pt x="88010" y="21844"/>
                </a:lnTo>
                <a:lnTo>
                  <a:pt x="81660" y="22987"/>
                </a:lnTo>
                <a:lnTo>
                  <a:pt x="76073" y="25526"/>
                </a:lnTo>
                <a:lnTo>
                  <a:pt x="70484" y="28066"/>
                </a:lnTo>
                <a:lnTo>
                  <a:pt x="66039" y="31750"/>
                </a:lnTo>
                <a:lnTo>
                  <a:pt x="62864" y="36575"/>
                </a:lnTo>
                <a:lnTo>
                  <a:pt x="59562" y="41528"/>
                </a:lnTo>
                <a:lnTo>
                  <a:pt x="58038" y="47371"/>
                </a:lnTo>
                <a:lnTo>
                  <a:pt x="58038" y="54356"/>
                </a:lnTo>
                <a:lnTo>
                  <a:pt x="58038" y="61595"/>
                </a:lnTo>
                <a:lnTo>
                  <a:pt x="59435" y="67818"/>
                </a:lnTo>
                <a:lnTo>
                  <a:pt x="62229" y="73025"/>
                </a:lnTo>
                <a:lnTo>
                  <a:pt x="65024" y="78359"/>
                </a:lnTo>
                <a:lnTo>
                  <a:pt x="69596" y="83438"/>
                </a:lnTo>
                <a:lnTo>
                  <a:pt x="104901" y="105663"/>
                </a:lnTo>
                <a:lnTo>
                  <a:pt x="115714" y="111619"/>
                </a:lnTo>
                <a:lnTo>
                  <a:pt x="146986" y="134885"/>
                </a:lnTo>
                <a:lnTo>
                  <a:pt x="164909" y="168560"/>
                </a:lnTo>
                <a:lnTo>
                  <a:pt x="166497" y="185293"/>
                </a:lnTo>
                <a:lnTo>
                  <a:pt x="165830" y="196361"/>
                </a:lnTo>
                <a:lnTo>
                  <a:pt x="149953" y="232949"/>
                </a:lnTo>
                <a:lnTo>
                  <a:pt x="114466" y="254879"/>
                </a:lnTo>
                <a:lnTo>
                  <a:pt x="78104" y="259969"/>
                </a:lnTo>
                <a:lnTo>
                  <a:pt x="68504" y="259828"/>
                </a:lnTo>
                <a:lnTo>
                  <a:pt x="28467" y="256623"/>
                </a:lnTo>
                <a:lnTo>
                  <a:pt x="0" y="251587"/>
                </a:lnTo>
                <a:lnTo>
                  <a:pt x="0" y="194310"/>
                </a:lnTo>
                <a:lnTo>
                  <a:pt x="25400" y="194310"/>
                </a:lnTo>
                <a:lnTo>
                  <a:pt x="28162" y="204666"/>
                </a:lnTo>
                <a:lnTo>
                  <a:pt x="31686" y="213629"/>
                </a:lnTo>
                <a:lnTo>
                  <a:pt x="63041" y="237456"/>
                </a:lnTo>
                <a:lnTo>
                  <a:pt x="72898" y="238125"/>
                </a:lnTo>
                <a:lnTo>
                  <a:pt x="80263" y="238125"/>
                </a:lnTo>
                <a:lnTo>
                  <a:pt x="86740" y="236982"/>
                </a:lnTo>
                <a:lnTo>
                  <a:pt x="92582" y="234441"/>
                </a:lnTo>
                <a:lnTo>
                  <a:pt x="98425" y="231901"/>
                </a:lnTo>
                <a:lnTo>
                  <a:pt x="103124" y="227964"/>
                </a:lnTo>
                <a:lnTo>
                  <a:pt x="106679" y="222503"/>
                </a:lnTo>
                <a:lnTo>
                  <a:pt x="110235" y="216915"/>
                </a:lnTo>
                <a:lnTo>
                  <a:pt x="112013" y="210058"/>
                </a:lnTo>
                <a:lnTo>
                  <a:pt x="112013" y="201675"/>
                </a:lnTo>
                <a:lnTo>
                  <a:pt x="112013" y="194056"/>
                </a:lnTo>
                <a:lnTo>
                  <a:pt x="88689" y="161748"/>
                </a:lnTo>
                <a:lnTo>
                  <a:pt x="60366" y="145813"/>
                </a:lnTo>
                <a:lnTo>
                  <a:pt x="53641" y="142065"/>
                </a:lnTo>
                <a:lnTo>
                  <a:pt x="21208" y="117094"/>
                </a:lnTo>
                <a:lnTo>
                  <a:pt x="4095" y="78287"/>
                </a:lnTo>
                <a:lnTo>
                  <a:pt x="3809" y="71500"/>
                </a:lnTo>
                <a:lnTo>
                  <a:pt x="4524" y="60499"/>
                </a:lnTo>
                <a:lnTo>
                  <a:pt x="21520" y="25116"/>
                </a:lnTo>
                <a:lnTo>
                  <a:pt x="59195" y="4714"/>
                </a:lnTo>
                <a:lnTo>
                  <a:pt x="84099" y="523"/>
                </a:lnTo>
                <a:lnTo>
                  <a:pt x="9778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4705" y="519176"/>
            <a:ext cx="167005" cy="260350"/>
          </a:xfrm>
          <a:custGeom>
            <a:avLst/>
            <a:gdLst/>
            <a:ahLst/>
            <a:cxnLst/>
            <a:rect l="l" t="t" r="r" b="b"/>
            <a:pathLst>
              <a:path w="167004" h="260350">
                <a:moveTo>
                  <a:pt x="97790" y="0"/>
                </a:moveTo>
                <a:lnTo>
                  <a:pt x="137219" y="2875"/>
                </a:lnTo>
                <a:lnTo>
                  <a:pt x="163830" y="8000"/>
                </a:lnTo>
                <a:lnTo>
                  <a:pt x="163830" y="61975"/>
                </a:lnTo>
                <a:lnTo>
                  <a:pt x="138430" y="61975"/>
                </a:lnTo>
                <a:lnTo>
                  <a:pt x="136017" y="52197"/>
                </a:lnTo>
                <a:lnTo>
                  <a:pt x="132969" y="44450"/>
                </a:lnTo>
                <a:lnTo>
                  <a:pt x="129286" y="38608"/>
                </a:lnTo>
                <a:lnTo>
                  <a:pt x="125730" y="32893"/>
                </a:lnTo>
                <a:lnTo>
                  <a:pt x="121158" y="28575"/>
                </a:lnTo>
                <a:lnTo>
                  <a:pt x="115697" y="25908"/>
                </a:lnTo>
                <a:lnTo>
                  <a:pt x="110236" y="23113"/>
                </a:lnTo>
                <a:lnTo>
                  <a:pt x="103378" y="21844"/>
                </a:lnTo>
                <a:lnTo>
                  <a:pt x="94996" y="21844"/>
                </a:lnTo>
                <a:lnTo>
                  <a:pt x="88011" y="21844"/>
                </a:lnTo>
                <a:lnTo>
                  <a:pt x="81661" y="22987"/>
                </a:lnTo>
                <a:lnTo>
                  <a:pt x="76073" y="25526"/>
                </a:lnTo>
                <a:lnTo>
                  <a:pt x="70485" y="28066"/>
                </a:lnTo>
                <a:lnTo>
                  <a:pt x="66040" y="31750"/>
                </a:lnTo>
                <a:lnTo>
                  <a:pt x="62865" y="36575"/>
                </a:lnTo>
                <a:lnTo>
                  <a:pt x="59562" y="41528"/>
                </a:lnTo>
                <a:lnTo>
                  <a:pt x="58039" y="47371"/>
                </a:lnTo>
                <a:lnTo>
                  <a:pt x="58039" y="54356"/>
                </a:lnTo>
                <a:lnTo>
                  <a:pt x="58039" y="61595"/>
                </a:lnTo>
                <a:lnTo>
                  <a:pt x="59436" y="67818"/>
                </a:lnTo>
                <a:lnTo>
                  <a:pt x="62230" y="73025"/>
                </a:lnTo>
                <a:lnTo>
                  <a:pt x="65024" y="78359"/>
                </a:lnTo>
                <a:lnTo>
                  <a:pt x="69596" y="83438"/>
                </a:lnTo>
                <a:lnTo>
                  <a:pt x="104902" y="105663"/>
                </a:lnTo>
                <a:lnTo>
                  <a:pt x="115714" y="111619"/>
                </a:lnTo>
                <a:lnTo>
                  <a:pt x="146986" y="134885"/>
                </a:lnTo>
                <a:lnTo>
                  <a:pt x="164909" y="168560"/>
                </a:lnTo>
                <a:lnTo>
                  <a:pt x="166497" y="185293"/>
                </a:lnTo>
                <a:lnTo>
                  <a:pt x="165830" y="196361"/>
                </a:lnTo>
                <a:lnTo>
                  <a:pt x="149953" y="232949"/>
                </a:lnTo>
                <a:lnTo>
                  <a:pt x="114466" y="254879"/>
                </a:lnTo>
                <a:lnTo>
                  <a:pt x="78105" y="259969"/>
                </a:lnTo>
                <a:lnTo>
                  <a:pt x="68504" y="259828"/>
                </a:lnTo>
                <a:lnTo>
                  <a:pt x="28467" y="256623"/>
                </a:lnTo>
                <a:lnTo>
                  <a:pt x="0" y="251587"/>
                </a:lnTo>
                <a:lnTo>
                  <a:pt x="0" y="194310"/>
                </a:lnTo>
                <a:lnTo>
                  <a:pt x="25400" y="194310"/>
                </a:lnTo>
                <a:lnTo>
                  <a:pt x="28162" y="204666"/>
                </a:lnTo>
                <a:lnTo>
                  <a:pt x="31686" y="213629"/>
                </a:lnTo>
                <a:lnTo>
                  <a:pt x="63041" y="237456"/>
                </a:lnTo>
                <a:lnTo>
                  <a:pt x="72898" y="238125"/>
                </a:lnTo>
                <a:lnTo>
                  <a:pt x="80264" y="238125"/>
                </a:lnTo>
                <a:lnTo>
                  <a:pt x="86741" y="236982"/>
                </a:lnTo>
                <a:lnTo>
                  <a:pt x="92583" y="234441"/>
                </a:lnTo>
                <a:lnTo>
                  <a:pt x="98425" y="231901"/>
                </a:lnTo>
                <a:lnTo>
                  <a:pt x="103124" y="227964"/>
                </a:lnTo>
                <a:lnTo>
                  <a:pt x="106680" y="222503"/>
                </a:lnTo>
                <a:lnTo>
                  <a:pt x="110236" y="216915"/>
                </a:lnTo>
                <a:lnTo>
                  <a:pt x="112014" y="210058"/>
                </a:lnTo>
                <a:lnTo>
                  <a:pt x="112014" y="201675"/>
                </a:lnTo>
                <a:lnTo>
                  <a:pt x="112014" y="194056"/>
                </a:lnTo>
                <a:lnTo>
                  <a:pt x="88689" y="161748"/>
                </a:lnTo>
                <a:lnTo>
                  <a:pt x="60366" y="145813"/>
                </a:lnTo>
                <a:lnTo>
                  <a:pt x="53641" y="142065"/>
                </a:lnTo>
                <a:lnTo>
                  <a:pt x="21209" y="117094"/>
                </a:lnTo>
                <a:lnTo>
                  <a:pt x="4095" y="78287"/>
                </a:lnTo>
                <a:lnTo>
                  <a:pt x="3810" y="71500"/>
                </a:lnTo>
                <a:lnTo>
                  <a:pt x="4524" y="60499"/>
                </a:lnTo>
                <a:lnTo>
                  <a:pt x="21520" y="25116"/>
                </a:lnTo>
                <a:lnTo>
                  <a:pt x="59195" y="4714"/>
                </a:lnTo>
                <a:lnTo>
                  <a:pt x="84099" y="523"/>
                </a:lnTo>
                <a:lnTo>
                  <a:pt x="977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59941" y="1148842"/>
            <a:ext cx="7310755" cy="138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715" indent="-274320">
              <a:spcBef>
                <a:spcPts val="95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  <a:tab pos="1225550" algn="l"/>
                <a:tab pos="2582545" algn="l"/>
                <a:tab pos="4206875" algn="l"/>
                <a:tab pos="4883785" algn="l"/>
                <a:tab pos="6203950" algn="l"/>
                <a:tab pos="6717665" algn="l"/>
              </a:tabLst>
            </a:pPr>
            <a:r>
              <a:rPr sz="2800" spc="-10" dirty="0">
                <a:latin typeface="Cambria"/>
                <a:cs typeface="Cambria"/>
              </a:rPr>
              <a:t>Mos</a:t>
            </a:r>
            <a:r>
              <a:rPr sz="2800" spc="-5" dirty="0">
                <a:latin typeface="Cambria"/>
                <a:cs typeface="Cambria"/>
              </a:rPr>
              <a:t>t</a:t>
            </a:r>
            <a:r>
              <a:rPr sz="2800" dirty="0">
                <a:latin typeface="Cambria"/>
                <a:cs typeface="Cambria"/>
              </a:rPr>
              <a:t>	n</a:t>
            </a:r>
            <a:r>
              <a:rPr sz="2800" spc="-10" dirty="0">
                <a:latin typeface="Cambria"/>
                <a:cs typeface="Cambria"/>
              </a:rPr>
              <a:t>u</a:t>
            </a:r>
            <a:r>
              <a:rPr sz="2800" dirty="0">
                <a:latin typeface="Cambria"/>
                <a:cs typeface="Cambria"/>
              </a:rPr>
              <a:t>r</a:t>
            </a:r>
            <a:r>
              <a:rPr sz="2800" spc="-5" dirty="0">
                <a:latin typeface="Cambria"/>
                <a:cs typeface="Cambria"/>
              </a:rPr>
              <a:t>sing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dia</a:t>
            </a:r>
            <a:r>
              <a:rPr sz="2800" spc="5" dirty="0">
                <a:latin typeface="Cambria"/>
                <a:cs typeface="Cambria"/>
              </a:rPr>
              <a:t>g</a:t>
            </a:r>
            <a:r>
              <a:rPr sz="2800" spc="-10" dirty="0">
                <a:latin typeface="Cambria"/>
                <a:cs typeface="Cambria"/>
              </a:rPr>
              <a:t>nosi</a:t>
            </a:r>
            <a:r>
              <a:rPr sz="2800" spc="-5" dirty="0">
                <a:latin typeface="Cambria"/>
                <a:cs typeface="Cambria"/>
              </a:rPr>
              <a:t>s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a</a:t>
            </a:r>
            <a:r>
              <a:rPr sz="2800" spc="-45" dirty="0">
                <a:latin typeface="Cambria"/>
                <a:cs typeface="Cambria"/>
              </a:rPr>
              <a:t>r</a:t>
            </a:r>
            <a:r>
              <a:rPr sz="2800" spc="-5" dirty="0">
                <a:latin typeface="Cambria"/>
                <a:cs typeface="Cambria"/>
              </a:rPr>
              <a:t>e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writ</a:t>
            </a:r>
            <a:r>
              <a:rPr sz="2800" spc="-25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en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as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t</a:t>
            </a:r>
            <a:r>
              <a:rPr sz="2800" spc="-45" dirty="0">
                <a:latin typeface="Cambria"/>
                <a:cs typeface="Cambria"/>
              </a:rPr>
              <a:t>w</a:t>
            </a:r>
            <a:r>
              <a:rPr sz="2800" spc="-5" dirty="0">
                <a:latin typeface="Cambria"/>
                <a:cs typeface="Cambria"/>
              </a:rPr>
              <a:t>o  part or </a:t>
            </a:r>
            <a:r>
              <a:rPr sz="2800" spc="-15" dirty="0">
                <a:latin typeface="Cambria"/>
                <a:cs typeface="Cambria"/>
              </a:rPr>
              <a:t>three </a:t>
            </a:r>
            <a:r>
              <a:rPr sz="2800" spc="-5" dirty="0">
                <a:latin typeface="Cambria"/>
                <a:cs typeface="Cambria"/>
              </a:rPr>
              <a:t>part</a:t>
            </a:r>
            <a:r>
              <a:rPr sz="2800" spc="3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statements</a:t>
            </a:r>
            <a:endParaRPr sz="2800">
              <a:latin typeface="Cambria"/>
              <a:cs typeface="Cambria"/>
            </a:endParaRPr>
          </a:p>
          <a:p>
            <a:pPr marL="287020" indent="-274320"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  <a:tab pos="1958975" algn="l"/>
                <a:tab pos="3472179" algn="l"/>
                <a:tab pos="5043805" algn="l"/>
              </a:tabLst>
            </a:pPr>
            <a:r>
              <a:rPr sz="2800" b="1" spc="-20" dirty="0">
                <a:latin typeface="Cambria"/>
                <a:cs typeface="Cambria"/>
              </a:rPr>
              <a:t>BASIC	</a:t>
            </a:r>
            <a:r>
              <a:rPr sz="2800" b="1" spc="-30" dirty="0">
                <a:latin typeface="Cambria"/>
                <a:cs typeface="Cambria"/>
              </a:rPr>
              <a:t>TWO	</a:t>
            </a:r>
            <a:r>
              <a:rPr sz="2800" b="1" spc="-100" dirty="0">
                <a:latin typeface="Cambria"/>
                <a:cs typeface="Cambria"/>
              </a:rPr>
              <a:t>PART	</a:t>
            </a:r>
            <a:r>
              <a:rPr sz="2800" b="1" spc="-60" dirty="0">
                <a:latin typeface="Cambria"/>
                <a:cs typeface="Cambria"/>
              </a:rPr>
              <a:t>STATEMENTS: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17234" y="3008502"/>
            <a:ext cx="2553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562610" algn="l"/>
                <a:tab pos="1306195" algn="l"/>
              </a:tabLst>
            </a:pPr>
            <a:r>
              <a:rPr sz="2800" spc="-5" dirty="0">
                <a:latin typeface="Cambria"/>
                <a:cs typeface="Cambria"/>
              </a:rPr>
              <a:t>of	</a:t>
            </a:r>
            <a:r>
              <a:rPr sz="2800" spc="-10" dirty="0">
                <a:latin typeface="Cambria"/>
                <a:cs typeface="Cambria"/>
              </a:rPr>
              <a:t>th</a:t>
            </a:r>
            <a:r>
              <a:rPr sz="2800" spc="-5" dirty="0">
                <a:latin typeface="Cambria"/>
                <a:cs typeface="Cambria"/>
              </a:rPr>
              <a:t>e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p</a:t>
            </a:r>
            <a:r>
              <a:rPr sz="2800" dirty="0">
                <a:latin typeface="Cambria"/>
                <a:cs typeface="Cambria"/>
              </a:rPr>
              <a:t>a</a:t>
            </a:r>
            <a:r>
              <a:rPr sz="2800" spc="-10" dirty="0">
                <a:latin typeface="Cambria"/>
                <a:cs typeface="Cambria"/>
              </a:rPr>
              <a:t>ti</a:t>
            </a:r>
            <a:r>
              <a:rPr sz="2800" spc="-5" dirty="0">
                <a:latin typeface="Cambria"/>
                <a:cs typeface="Cambria"/>
              </a:rPr>
              <a:t>e</a:t>
            </a:r>
            <a:r>
              <a:rPr sz="2800" spc="-10" dirty="0">
                <a:latin typeface="Cambria"/>
                <a:cs typeface="Cambria"/>
              </a:rPr>
              <a:t>n</a:t>
            </a:r>
            <a:r>
              <a:rPr sz="2800" spc="-15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59940" y="2428774"/>
            <a:ext cx="4530090" cy="1458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4490">
              <a:spcBef>
                <a:spcPts val="700"/>
              </a:spcBef>
            </a:pPr>
            <a:r>
              <a:rPr sz="2800" dirty="0">
                <a:latin typeface="Cambria"/>
                <a:cs typeface="Cambria"/>
              </a:rPr>
              <a:t>It </a:t>
            </a:r>
            <a:r>
              <a:rPr sz="2800" spc="-5" dirty="0">
                <a:latin typeface="Cambria"/>
                <a:cs typeface="Cambria"/>
              </a:rPr>
              <a:t>is </a:t>
            </a:r>
            <a:r>
              <a:rPr sz="2800" spc="-10" dirty="0">
                <a:latin typeface="Cambria"/>
                <a:cs typeface="Cambria"/>
              </a:rPr>
              <a:t>also </a:t>
            </a:r>
            <a:r>
              <a:rPr sz="2800" spc="-5" dirty="0">
                <a:latin typeface="Cambria"/>
                <a:cs typeface="Cambria"/>
              </a:rPr>
              <a:t>called PE</a:t>
            </a:r>
            <a:r>
              <a:rPr sz="2800" spc="-10" dirty="0">
                <a:latin typeface="Cambria"/>
                <a:cs typeface="Cambria"/>
              </a:rPr>
              <a:t> format</a:t>
            </a:r>
            <a:endParaRPr sz="2800">
              <a:latin typeface="Cambria"/>
              <a:cs typeface="Cambria"/>
            </a:endParaRPr>
          </a:p>
          <a:p>
            <a:pPr marL="286385" marR="5080" indent="-274320"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  <a:tab pos="1833880" algn="l"/>
                <a:tab pos="2559685" algn="l"/>
                <a:tab pos="2990850" algn="l"/>
              </a:tabLst>
            </a:pPr>
            <a:r>
              <a:rPr sz="2800" spc="-5" dirty="0">
                <a:latin typeface="Cambria"/>
                <a:cs typeface="Cambria"/>
              </a:rPr>
              <a:t>P</a:t>
            </a:r>
            <a:r>
              <a:rPr sz="2800" spc="-50" dirty="0">
                <a:latin typeface="Cambria"/>
                <a:cs typeface="Cambria"/>
              </a:rPr>
              <a:t>r</a:t>
            </a:r>
            <a:r>
              <a:rPr sz="2800" spc="-5" dirty="0">
                <a:latin typeface="Cambria"/>
                <a:cs typeface="Cambria"/>
              </a:rPr>
              <a:t>o</a:t>
            </a:r>
            <a:r>
              <a:rPr sz="2800" dirty="0">
                <a:latin typeface="Cambria"/>
                <a:cs typeface="Cambria"/>
              </a:rPr>
              <a:t>b</a:t>
            </a:r>
            <a:r>
              <a:rPr sz="2800" spc="-10" dirty="0">
                <a:latin typeface="Cambria"/>
                <a:cs typeface="Cambria"/>
              </a:rPr>
              <a:t>le</a:t>
            </a:r>
            <a:r>
              <a:rPr sz="2800" spc="-5" dirty="0">
                <a:latin typeface="Cambria"/>
                <a:cs typeface="Cambria"/>
              </a:rPr>
              <a:t>m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(P)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–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s</a:t>
            </a:r>
            <a:r>
              <a:rPr sz="2800" spc="5" dirty="0">
                <a:latin typeface="Cambria"/>
                <a:cs typeface="Cambria"/>
              </a:rPr>
              <a:t>t</a:t>
            </a:r>
            <a:r>
              <a:rPr sz="2800" spc="-10" dirty="0">
                <a:latin typeface="Cambria"/>
                <a:cs typeface="Cambria"/>
              </a:rPr>
              <a:t>a</a:t>
            </a:r>
            <a:r>
              <a:rPr sz="2800" spc="-25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ement  </a:t>
            </a:r>
            <a:r>
              <a:rPr sz="2800" spc="-10" dirty="0">
                <a:latin typeface="Cambria"/>
                <a:cs typeface="Cambria"/>
              </a:rPr>
              <a:t>response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9941" y="3938397"/>
            <a:ext cx="7308215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spcBef>
                <a:spcPts val="95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  <a:tab pos="1792605" algn="l"/>
                <a:tab pos="2522855" algn="l"/>
                <a:tab pos="2954020" algn="l"/>
                <a:tab pos="4246880" algn="l"/>
                <a:tab pos="6398895" algn="l"/>
                <a:tab pos="6958330" algn="l"/>
              </a:tabLst>
            </a:pPr>
            <a:r>
              <a:rPr sz="2800" spc="-20" dirty="0">
                <a:latin typeface="Cambria"/>
                <a:cs typeface="Cambria"/>
              </a:rPr>
              <a:t>E</a:t>
            </a:r>
            <a:r>
              <a:rPr sz="2800" spc="-10" dirty="0">
                <a:latin typeface="Cambria"/>
                <a:cs typeface="Cambria"/>
              </a:rPr>
              <a:t>ti</a:t>
            </a:r>
            <a:r>
              <a:rPr sz="2800" spc="-5" dirty="0">
                <a:latin typeface="Cambria"/>
                <a:cs typeface="Cambria"/>
              </a:rPr>
              <a:t>o</a:t>
            </a:r>
            <a:r>
              <a:rPr sz="2800" spc="-10" dirty="0">
                <a:latin typeface="Cambria"/>
                <a:cs typeface="Cambria"/>
              </a:rPr>
              <a:t>lo</a:t>
            </a:r>
            <a:r>
              <a:rPr sz="2800" dirty="0">
                <a:latin typeface="Cambria"/>
                <a:cs typeface="Cambria"/>
              </a:rPr>
              <a:t>g</a:t>
            </a:r>
            <a:r>
              <a:rPr sz="2800" spc="-5" dirty="0">
                <a:latin typeface="Cambria"/>
                <a:cs typeface="Cambria"/>
              </a:rPr>
              <a:t>y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(</a:t>
            </a:r>
            <a:r>
              <a:rPr sz="2800" dirty="0">
                <a:latin typeface="Cambria"/>
                <a:cs typeface="Cambria"/>
              </a:rPr>
              <a:t>E</a:t>
            </a:r>
            <a:r>
              <a:rPr sz="2800" spc="-5" dirty="0">
                <a:latin typeface="Cambria"/>
                <a:cs typeface="Cambria"/>
              </a:rPr>
              <a:t>)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–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35" dirty="0">
                <a:latin typeface="Cambria"/>
                <a:cs typeface="Cambria"/>
              </a:rPr>
              <a:t>f</a:t>
            </a:r>
            <a:r>
              <a:rPr sz="2800" spc="-10" dirty="0">
                <a:latin typeface="Cambria"/>
                <a:cs typeface="Cambria"/>
              </a:rPr>
              <a:t>ac</a:t>
            </a:r>
            <a:r>
              <a:rPr sz="2800" spc="-20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ors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c</a:t>
            </a:r>
            <a:r>
              <a:rPr sz="2800" spc="10" dirty="0">
                <a:latin typeface="Cambria"/>
                <a:cs typeface="Cambria"/>
              </a:rPr>
              <a:t>o</a:t>
            </a:r>
            <a:r>
              <a:rPr sz="2800" spc="-10" dirty="0">
                <a:latin typeface="Cambria"/>
                <a:cs typeface="Cambria"/>
              </a:rPr>
              <a:t>ntrib</a:t>
            </a:r>
            <a:r>
              <a:rPr sz="2800" dirty="0">
                <a:latin typeface="Cambria"/>
                <a:cs typeface="Cambria"/>
              </a:rPr>
              <a:t>u</a:t>
            </a:r>
            <a:r>
              <a:rPr sz="2800" spc="-10" dirty="0">
                <a:latin typeface="Cambria"/>
                <a:cs typeface="Cambria"/>
              </a:rPr>
              <a:t>ti</a:t>
            </a:r>
            <a:r>
              <a:rPr sz="2800" spc="5" dirty="0">
                <a:latin typeface="Cambria"/>
                <a:cs typeface="Cambria"/>
              </a:rPr>
              <a:t>n</a:t>
            </a:r>
            <a:r>
              <a:rPr sz="2800" spc="-5" dirty="0">
                <a:latin typeface="Cambria"/>
                <a:cs typeface="Cambria"/>
              </a:rPr>
              <a:t>g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30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o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or  </a:t>
            </a:r>
            <a:r>
              <a:rPr sz="2800" spc="-10" dirty="0">
                <a:latin typeface="Cambria"/>
                <a:cs typeface="Cambria"/>
              </a:rPr>
              <a:t>probable </a:t>
            </a:r>
            <a:r>
              <a:rPr sz="2800" spc="-5" dirty="0">
                <a:latin typeface="Cambria"/>
                <a:cs typeface="Cambria"/>
              </a:rPr>
              <a:t>causes of </a:t>
            </a:r>
            <a:r>
              <a:rPr sz="2800" spc="-10" dirty="0">
                <a:latin typeface="Cambria"/>
                <a:cs typeface="Cambria"/>
              </a:rPr>
              <a:t>the</a:t>
            </a:r>
            <a:r>
              <a:rPr sz="2800" spc="2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response</a:t>
            </a:r>
            <a:endParaRPr sz="2800">
              <a:latin typeface="Cambria"/>
              <a:cs typeface="Cambria"/>
            </a:endParaRPr>
          </a:p>
          <a:p>
            <a:pPr marL="287020" indent="-274320"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b="1" spc="-10" dirty="0">
                <a:latin typeface="Cambria"/>
                <a:cs typeface="Cambria"/>
              </a:rPr>
              <a:t>Example: </a:t>
            </a:r>
            <a:r>
              <a:rPr sz="2800" spc="-10" dirty="0">
                <a:latin typeface="Cambria"/>
                <a:cs typeface="Cambria"/>
              </a:rPr>
              <a:t>Problem </a:t>
            </a:r>
            <a:r>
              <a:rPr sz="2800" spc="-5" dirty="0">
                <a:latin typeface="Cambria"/>
                <a:cs typeface="Cambria"/>
              </a:rPr>
              <a:t>(P) </a:t>
            </a:r>
            <a:r>
              <a:rPr sz="2800" spc="-15" dirty="0">
                <a:latin typeface="Cambria"/>
                <a:cs typeface="Cambria"/>
              </a:rPr>
              <a:t>related to </a:t>
            </a:r>
            <a:r>
              <a:rPr sz="2800" spc="-10" dirty="0">
                <a:latin typeface="Cambria"/>
                <a:cs typeface="Cambria"/>
              </a:rPr>
              <a:t>Etiology</a:t>
            </a:r>
            <a:r>
              <a:rPr sz="2800" spc="9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(E)</a:t>
            </a:r>
            <a:endParaRPr sz="2800">
              <a:latin typeface="Cambria"/>
              <a:cs typeface="Cambria"/>
            </a:endParaRPr>
          </a:p>
          <a:p>
            <a:pPr marL="286385" marR="6350" indent="-274320"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  <a:tab pos="1697989" algn="l"/>
                <a:tab pos="3661410" algn="l"/>
                <a:tab pos="4979670" algn="l"/>
                <a:tab pos="5533390" algn="l"/>
              </a:tabLst>
            </a:pPr>
            <a:r>
              <a:rPr sz="2800" spc="-35" dirty="0">
                <a:latin typeface="Cambria"/>
                <a:cs typeface="Cambria"/>
              </a:rPr>
              <a:t>A</a:t>
            </a:r>
            <a:r>
              <a:rPr sz="2800" spc="-5" dirty="0">
                <a:latin typeface="Cambria"/>
                <a:cs typeface="Cambria"/>
              </a:rPr>
              <a:t>ct</a:t>
            </a:r>
            <a:r>
              <a:rPr sz="2800" spc="-45" dirty="0">
                <a:latin typeface="Cambria"/>
                <a:cs typeface="Cambria"/>
              </a:rPr>
              <a:t>i</a:t>
            </a:r>
            <a:r>
              <a:rPr sz="2800" spc="-5" dirty="0">
                <a:latin typeface="Cambria"/>
                <a:cs typeface="Cambria"/>
              </a:rPr>
              <a:t>vity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in</a:t>
            </a:r>
            <a:r>
              <a:rPr sz="2800" spc="-25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ole</a:t>
            </a:r>
            <a:r>
              <a:rPr sz="2800" spc="-55" dirty="0">
                <a:latin typeface="Cambria"/>
                <a:cs typeface="Cambria"/>
              </a:rPr>
              <a:t>r</a:t>
            </a:r>
            <a:r>
              <a:rPr sz="2800" spc="-10" dirty="0">
                <a:latin typeface="Cambria"/>
                <a:cs typeface="Cambria"/>
              </a:rPr>
              <a:t>an</a:t>
            </a:r>
            <a:r>
              <a:rPr sz="2800" spc="10" dirty="0">
                <a:latin typeface="Cambria"/>
                <a:cs typeface="Cambria"/>
              </a:rPr>
              <a:t>c</a:t>
            </a:r>
            <a:r>
              <a:rPr sz="2800" spc="-5" dirty="0">
                <a:latin typeface="Cambria"/>
                <a:cs typeface="Cambria"/>
              </a:rPr>
              <a:t>e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0" dirty="0">
                <a:latin typeface="Cambria"/>
                <a:cs typeface="Cambria"/>
              </a:rPr>
              <a:t>r</a:t>
            </a:r>
            <a:r>
              <a:rPr sz="2800" spc="-5" dirty="0">
                <a:latin typeface="Cambria"/>
                <a:cs typeface="Cambria"/>
              </a:rPr>
              <a:t>ela</a:t>
            </a:r>
            <a:r>
              <a:rPr sz="2800" spc="-25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ed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30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o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gene</a:t>
            </a:r>
            <a:r>
              <a:rPr sz="2800" spc="-55" dirty="0">
                <a:latin typeface="Cambria"/>
                <a:cs typeface="Cambria"/>
              </a:rPr>
              <a:t>r</a:t>
            </a:r>
            <a:r>
              <a:rPr sz="2800" spc="-10" dirty="0">
                <a:latin typeface="Cambria"/>
                <a:cs typeface="Cambria"/>
              </a:rPr>
              <a:t>alized  weakness </a:t>
            </a:r>
            <a:r>
              <a:rPr sz="2800" spc="-5" dirty="0">
                <a:latin typeface="Cambria"/>
                <a:cs typeface="Cambria"/>
              </a:rPr>
              <a:t>or</a:t>
            </a:r>
            <a:r>
              <a:rPr sz="2800" spc="-2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obesity</a:t>
            </a:r>
            <a:endParaRPr sz="28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462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9423" y="763828"/>
            <a:ext cx="6863720" cy="19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4343" y="455930"/>
            <a:ext cx="6844830" cy="31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7448" y="619125"/>
            <a:ext cx="94615" cy="119380"/>
          </a:xfrm>
          <a:custGeom>
            <a:avLst/>
            <a:gdLst/>
            <a:ahLst/>
            <a:cxnLst/>
            <a:rect l="l" t="t" r="r" b="b"/>
            <a:pathLst>
              <a:path w="94615" h="119379">
                <a:moveTo>
                  <a:pt x="0" y="0"/>
                </a:moveTo>
                <a:lnTo>
                  <a:pt x="0" y="118363"/>
                </a:lnTo>
                <a:lnTo>
                  <a:pt x="6833" y="118623"/>
                </a:lnTo>
                <a:lnTo>
                  <a:pt x="14171" y="118824"/>
                </a:lnTo>
                <a:lnTo>
                  <a:pt x="22011" y="118953"/>
                </a:lnTo>
                <a:lnTo>
                  <a:pt x="30353" y="118999"/>
                </a:lnTo>
                <a:lnTo>
                  <a:pt x="40487" y="118667"/>
                </a:lnTo>
                <a:lnTo>
                  <a:pt x="77485" y="106537"/>
                </a:lnTo>
                <a:lnTo>
                  <a:pt x="93732" y="70373"/>
                </a:lnTo>
                <a:lnTo>
                  <a:pt x="94208" y="59562"/>
                </a:lnTo>
                <a:lnTo>
                  <a:pt x="93956" y="51845"/>
                </a:lnTo>
                <a:lnTo>
                  <a:pt x="78130" y="13462"/>
                </a:lnTo>
                <a:lnTo>
                  <a:pt x="72771" y="8762"/>
                </a:lnTo>
                <a:lnTo>
                  <a:pt x="3102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7409" y="518033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5" h="125729">
                <a:moveTo>
                  <a:pt x="44576" y="0"/>
                </a:moveTo>
                <a:lnTo>
                  <a:pt x="0" y="125602"/>
                </a:lnTo>
                <a:lnTo>
                  <a:pt x="80390" y="125602"/>
                </a:lnTo>
                <a:lnTo>
                  <a:pt x="445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99609" y="518033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5" h="125729">
                <a:moveTo>
                  <a:pt x="44576" y="0"/>
                </a:moveTo>
                <a:lnTo>
                  <a:pt x="0" y="125602"/>
                </a:lnTo>
                <a:lnTo>
                  <a:pt x="80390" y="125602"/>
                </a:lnTo>
                <a:lnTo>
                  <a:pt x="445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57323" y="518033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4" h="125729">
                <a:moveTo>
                  <a:pt x="44640" y="0"/>
                </a:moveTo>
                <a:lnTo>
                  <a:pt x="0" y="125602"/>
                </a:lnTo>
                <a:lnTo>
                  <a:pt x="80365" y="125602"/>
                </a:lnTo>
                <a:lnTo>
                  <a:pt x="4464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8501" y="481077"/>
            <a:ext cx="89662" cy="135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4949" y="481077"/>
            <a:ext cx="91059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8861" y="481077"/>
            <a:ext cx="91059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87448" y="485648"/>
            <a:ext cx="90805" cy="107314"/>
          </a:xfrm>
          <a:custGeom>
            <a:avLst/>
            <a:gdLst/>
            <a:ahLst/>
            <a:cxnLst/>
            <a:rect l="l" t="t" r="r" b="b"/>
            <a:pathLst>
              <a:path w="90805" h="107315">
                <a:moveTo>
                  <a:pt x="30353" y="0"/>
                </a:moveTo>
                <a:lnTo>
                  <a:pt x="22597" y="71"/>
                </a:lnTo>
                <a:lnTo>
                  <a:pt x="14952" y="285"/>
                </a:lnTo>
                <a:lnTo>
                  <a:pt x="7419" y="642"/>
                </a:lnTo>
                <a:lnTo>
                  <a:pt x="0" y="1142"/>
                </a:lnTo>
                <a:lnTo>
                  <a:pt x="0" y="107314"/>
                </a:lnTo>
                <a:lnTo>
                  <a:pt x="29679" y="107314"/>
                </a:lnTo>
                <a:lnTo>
                  <a:pt x="40243" y="106910"/>
                </a:lnTo>
                <a:lnTo>
                  <a:pt x="75923" y="93011"/>
                </a:lnTo>
                <a:lnTo>
                  <a:pt x="90627" y="49529"/>
                </a:lnTo>
                <a:lnTo>
                  <a:pt x="90181" y="40766"/>
                </a:lnTo>
                <a:lnTo>
                  <a:pt x="69382" y="7387"/>
                </a:lnTo>
                <a:lnTo>
                  <a:pt x="3035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48827" y="459486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90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5" y="78359"/>
                </a:lnTo>
                <a:lnTo>
                  <a:pt x="229362" y="68199"/>
                </a:lnTo>
                <a:lnTo>
                  <a:pt x="227075" y="60833"/>
                </a:lnTo>
                <a:lnTo>
                  <a:pt x="225425" y="56006"/>
                </a:lnTo>
                <a:lnTo>
                  <a:pt x="223900" y="51308"/>
                </a:lnTo>
                <a:lnTo>
                  <a:pt x="221996" y="47243"/>
                </a:lnTo>
                <a:lnTo>
                  <a:pt x="219964" y="43941"/>
                </a:lnTo>
                <a:lnTo>
                  <a:pt x="218058" y="40512"/>
                </a:lnTo>
                <a:lnTo>
                  <a:pt x="215900" y="37718"/>
                </a:lnTo>
                <a:lnTo>
                  <a:pt x="213614" y="35560"/>
                </a:lnTo>
                <a:lnTo>
                  <a:pt x="211454" y="33274"/>
                </a:lnTo>
                <a:lnTo>
                  <a:pt x="209042" y="31496"/>
                </a:lnTo>
                <a:lnTo>
                  <a:pt x="206501" y="30099"/>
                </a:lnTo>
                <a:lnTo>
                  <a:pt x="203962" y="28828"/>
                </a:lnTo>
                <a:lnTo>
                  <a:pt x="200787" y="27812"/>
                </a:lnTo>
                <a:lnTo>
                  <a:pt x="196976" y="27177"/>
                </a:lnTo>
                <a:lnTo>
                  <a:pt x="193167" y="26415"/>
                </a:lnTo>
                <a:lnTo>
                  <a:pt x="188214" y="26162"/>
                </a:lnTo>
                <a:lnTo>
                  <a:pt x="182118" y="26162"/>
                </a:lnTo>
                <a:lnTo>
                  <a:pt x="166116" y="26162"/>
                </a:lnTo>
                <a:lnTo>
                  <a:pt x="166116" y="248665"/>
                </a:lnTo>
                <a:lnTo>
                  <a:pt x="166116" y="256539"/>
                </a:lnTo>
                <a:lnTo>
                  <a:pt x="166370" y="262636"/>
                </a:lnTo>
                <a:lnTo>
                  <a:pt x="173608" y="282701"/>
                </a:lnTo>
                <a:lnTo>
                  <a:pt x="175259" y="284352"/>
                </a:lnTo>
                <a:lnTo>
                  <a:pt x="177673" y="285750"/>
                </a:lnTo>
                <a:lnTo>
                  <a:pt x="180721" y="287019"/>
                </a:lnTo>
                <a:lnTo>
                  <a:pt x="183769" y="288289"/>
                </a:lnTo>
                <a:lnTo>
                  <a:pt x="187832" y="289305"/>
                </a:lnTo>
                <a:lnTo>
                  <a:pt x="193167" y="290067"/>
                </a:lnTo>
                <a:lnTo>
                  <a:pt x="193167" y="304800"/>
                </a:lnTo>
                <a:lnTo>
                  <a:pt x="69850" y="304800"/>
                </a:lnTo>
                <a:lnTo>
                  <a:pt x="69850" y="290067"/>
                </a:lnTo>
                <a:lnTo>
                  <a:pt x="76073" y="288925"/>
                </a:lnTo>
                <a:lnTo>
                  <a:pt x="81025" y="287654"/>
                </a:lnTo>
                <a:lnTo>
                  <a:pt x="84708" y="285876"/>
                </a:lnTo>
                <a:lnTo>
                  <a:pt x="88392" y="284225"/>
                </a:lnTo>
                <a:lnTo>
                  <a:pt x="91058" y="281813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7" y="26162"/>
                </a:lnTo>
                <a:lnTo>
                  <a:pt x="69850" y="26162"/>
                </a:lnTo>
                <a:lnTo>
                  <a:pt x="62992" y="27177"/>
                </a:lnTo>
                <a:lnTo>
                  <a:pt x="36829" y="57023"/>
                </a:lnTo>
                <a:lnTo>
                  <a:pt x="30606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43900" y="459486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545" y="137287"/>
                </a:lnTo>
                <a:lnTo>
                  <a:pt x="188722" y="172338"/>
                </a:lnTo>
                <a:lnTo>
                  <a:pt x="209676" y="214122"/>
                </a:lnTo>
                <a:lnTo>
                  <a:pt x="213232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20" y="97536"/>
                </a:lnTo>
                <a:lnTo>
                  <a:pt x="210820" y="56006"/>
                </a:lnTo>
                <a:lnTo>
                  <a:pt x="210820" y="46354"/>
                </a:lnTo>
                <a:lnTo>
                  <a:pt x="210439" y="39369"/>
                </a:lnTo>
                <a:lnTo>
                  <a:pt x="209676" y="35051"/>
                </a:lnTo>
                <a:lnTo>
                  <a:pt x="208915" y="30734"/>
                </a:lnTo>
                <a:lnTo>
                  <a:pt x="207772" y="27431"/>
                </a:lnTo>
                <a:lnTo>
                  <a:pt x="206248" y="25273"/>
                </a:lnTo>
                <a:lnTo>
                  <a:pt x="204724" y="22987"/>
                </a:lnTo>
                <a:lnTo>
                  <a:pt x="186944" y="14731"/>
                </a:lnTo>
                <a:lnTo>
                  <a:pt x="186944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2" y="16637"/>
                </a:lnTo>
                <a:lnTo>
                  <a:pt x="261111" y="18287"/>
                </a:lnTo>
                <a:lnTo>
                  <a:pt x="258699" y="19685"/>
                </a:lnTo>
                <a:lnTo>
                  <a:pt x="256285" y="20954"/>
                </a:lnTo>
                <a:lnTo>
                  <a:pt x="254126" y="22733"/>
                </a:lnTo>
                <a:lnTo>
                  <a:pt x="252475" y="25018"/>
                </a:lnTo>
                <a:lnTo>
                  <a:pt x="250698" y="27304"/>
                </a:lnTo>
                <a:lnTo>
                  <a:pt x="249427" y="30606"/>
                </a:lnTo>
                <a:lnTo>
                  <a:pt x="248539" y="35178"/>
                </a:lnTo>
                <a:lnTo>
                  <a:pt x="247650" y="39750"/>
                </a:lnTo>
                <a:lnTo>
                  <a:pt x="247142" y="46736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500" y="304800"/>
                </a:lnTo>
                <a:lnTo>
                  <a:pt x="90043" y="131063"/>
                </a:lnTo>
                <a:lnTo>
                  <a:pt x="65575" y="86719"/>
                </a:lnTo>
                <a:lnTo>
                  <a:pt x="60071" y="75691"/>
                </a:lnTo>
                <a:lnTo>
                  <a:pt x="58166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19"/>
                </a:lnTo>
                <a:lnTo>
                  <a:pt x="60325" y="260096"/>
                </a:lnTo>
                <a:lnTo>
                  <a:pt x="60832" y="267969"/>
                </a:lnTo>
                <a:lnTo>
                  <a:pt x="61975" y="272414"/>
                </a:lnTo>
                <a:lnTo>
                  <a:pt x="63119" y="276860"/>
                </a:lnTo>
                <a:lnTo>
                  <a:pt x="65150" y="280415"/>
                </a:lnTo>
                <a:lnTo>
                  <a:pt x="68072" y="282955"/>
                </a:lnTo>
                <a:lnTo>
                  <a:pt x="70993" y="285623"/>
                </a:lnTo>
                <a:lnTo>
                  <a:pt x="76453" y="287909"/>
                </a:lnTo>
                <a:lnTo>
                  <a:pt x="84454" y="290067"/>
                </a:lnTo>
                <a:lnTo>
                  <a:pt x="84454" y="304800"/>
                </a:lnTo>
                <a:lnTo>
                  <a:pt x="0" y="304800"/>
                </a:lnTo>
                <a:lnTo>
                  <a:pt x="0" y="290067"/>
                </a:lnTo>
                <a:lnTo>
                  <a:pt x="5588" y="288543"/>
                </a:lnTo>
                <a:lnTo>
                  <a:pt x="9905" y="286892"/>
                </a:lnTo>
                <a:lnTo>
                  <a:pt x="13080" y="285114"/>
                </a:lnTo>
                <a:lnTo>
                  <a:pt x="16255" y="283337"/>
                </a:lnTo>
                <a:lnTo>
                  <a:pt x="18669" y="280924"/>
                </a:lnTo>
                <a:lnTo>
                  <a:pt x="20320" y="277875"/>
                </a:lnTo>
                <a:lnTo>
                  <a:pt x="21844" y="274827"/>
                </a:lnTo>
                <a:lnTo>
                  <a:pt x="22859" y="271017"/>
                </a:lnTo>
                <a:lnTo>
                  <a:pt x="23241" y="266318"/>
                </a:lnTo>
                <a:lnTo>
                  <a:pt x="23749" y="261747"/>
                </a:lnTo>
                <a:lnTo>
                  <a:pt x="24002" y="255904"/>
                </a:lnTo>
                <a:lnTo>
                  <a:pt x="24002" y="248919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5" y="36956"/>
                </a:lnTo>
                <a:lnTo>
                  <a:pt x="22478" y="32765"/>
                </a:lnTo>
                <a:lnTo>
                  <a:pt x="21590" y="28448"/>
                </a:lnTo>
                <a:lnTo>
                  <a:pt x="19557" y="24891"/>
                </a:lnTo>
                <a:lnTo>
                  <a:pt x="16509" y="22098"/>
                </a:lnTo>
                <a:lnTo>
                  <a:pt x="13461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81009" y="459486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1" y="0"/>
                </a:lnTo>
                <a:lnTo>
                  <a:pt x="221361" y="70992"/>
                </a:lnTo>
                <a:lnTo>
                  <a:pt x="190881" y="70992"/>
                </a:lnTo>
                <a:lnTo>
                  <a:pt x="187309" y="61275"/>
                </a:lnTo>
                <a:lnTo>
                  <a:pt x="184023" y="53260"/>
                </a:lnTo>
                <a:lnTo>
                  <a:pt x="153162" y="26162"/>
                </a:lnTo>
                <a:lnTo>
                  <a:pt x="141732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032" y="133350"/>
                </a:lnTo>
                <a:lnTo>
                  <a:pt x="147193" y="121285"/>
                </a:lnTo>
                <a:lnTo>
                  <a:pt x="149606" y="116966"/>
                </a:lnTo>
                <a:lnTo>
                  <a:pt x="152019" y="110236"/>
                </a:lnTo>
                <a:lnTo>
                  <a:pt x="154178" y="101091"/>
                </a:lnTo>
                <a:lnTo>
                  <a:pt x="179450" y="101091"/>
                </a:lnTo>
                <a:lnTo>
                  <a:pt x="179450" y="191769"/>
                </a:lnTo>
                <a:lnTo>
                  <a:pt x="154178" y="191769"/>
                </a:lnTo>
                <a:lnTo>
                  <a:pt x="152146" y="183134"/>
                </a:lnTo>
                <a:lnTo>
                  <a:pt x="149860" y="176529"/>
                </a:lnTo>
                <a:lnTo>
                  <a:pt x="147320" y="172085"/>
                </a:lnTo>
                <a:lnTo>
                  <a:pt x="144780" y="167512"/>
                </a:lnTo>
                <a:lnTo>
                  <a:pt x="141732" y="164211"/>
                </a:lnTo>
                <a:lnTo>
                  <a:pt x="138303" y="162305"/>
                </a:lnTo>
                <a:lnTo>
                  <a:pt x="134747" y="160400"/>
                </a:lnTo>
                <a:lnTo>
                  <a:pt x="129540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478" y="278638"/>
                </a:lnTo>
                <a:lnTo>
                  <a:pt x="146685" y="278638"/>
                </a:lnTo>
                <a:lnTo>
                  <a:pt x="164211" y="274192"/>
                </a:lnTo>
                <a:lnTo>
                  <a:pt x="167132" y="272541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5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040" y="223265"/>
                </a:lnTo>
                <a:lnTo>
                  <a:pt x="223647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90067"/>
                </a:lnTo>
                <a:lnTo>
                  <a:pt x="5461" y="288543"/>
                </a:lnTo>
                <a:lnTo>
                  <a:pt x="9779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8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93153" y="459486"/>
            <a:ext cx="344805" cy="304800"/>
          </a:xfrm>
          <a:custGeom>
            <a:avLst/>
            <a:gdLst/>
            <a:ahLst/>
            <a:cxnLst/>
            <a:rect l="l" t="t" r="r" b="b"/>
            <a:pathLst>
              <a:path w="344804" h="304800">
                <a:moveTo>
                  <a:pt x="0" y="0"/>
                </a:moveTo>
                <a:lnTo>
                  <a:pt x="110998" y="0"/>
                </a:lnTo>
                <a:lnTo>
                  <a:pt x="172847" y="183261"/>
                </a:lnTo>
                <a:lnTo>
                  <a:pt x="239775" y="0"/>
                </a:lnTo>
                <a:lnTo>
                  <a:pt x="344550" y="0"/>
                </a:lnTo>
                <a:lnTo>
                  <a:pt x="344550" y="14731"/>
                </a:lnTo>
                <a:lnTo>
                  <a:pt x="336676" y="17017"/>
                </a:lnTo>
                <a:lnTo>
                  <a:pt x="331215" y="19430"/>
                </a:lnTo>
                <a:lnTo>
                  <a:pt x="328422" y="21971"/>
                </a:lnTo>
                <a:lnTo>
                  <a:pt x="325627" y="24637"/>
                </a:lnTo>
                <a:lnTo>
                  <a:pt x="323596" y="28066"/>
                </a:lnTo>
                <a:lnTo>
                  <a:pt x="322580" y="32512"/>
                </a:lnTo>
                <a:lnTo>
                  <a:pt x="321437" y="36829"/>
                </a:lnTo>
                <a:lnTo>
                  <a:pt x="320801" y="44703"/>
                </a:lnTo>
                <a:lnTo>
                  <a:pt x="320801" y="55879"/>
                </a:lnTo>
                <a:lnTo>
                  <a:pt x="320801" y="248919"/>
                </a:lnTo>
                <a:lnTo>
                  <a:pt x="320801" y="258063"/>
                </a:lnTo>
                <a:lnTo>
                  <a:pt x="321310" y="265175"/>
                </a:lnTo>
                <a:lnTo>
                  <a:pt x="344550" y="290067"/>
                </a:lnTo>
                <a:lnTo>
                  <a:pt x="344550" y="304800"/>
                </a:lnTo>
                <a:lnTo>
                  <a:pt x="229997" y="304800"/>
                </a:lnTo>
                <a:lnTo>
                  <a:pt x="229997" y="290067"/>
                </a:lnTo>
                <a:lnTo>
                  <a:pt x="236600" y="288163"/>
                </a:lnTo>
                <a:lnTo>
                  <a:pt x="241046" y="286638"/>
                </a:lnTo>
                <a:lnTo>
                  <a:pt x="252602" y="270255"/>
                </a:lnTo>
                <a:lnTo>
                  <a:pt x="253364" y="265811"/>
                </a:lnTo>
                <a:lnTo>
                  <a:pt x="253619" y="258572"/>
                </a:lnTo>
                <a:lnTo>
                  <a:pt x="253619" y="248538"/>
                </a:lnTo>
                <a:lnTo>
                  <a:pt x="253619" y="139064"/>
                </a:lnTo>
                <a:lnTo>
                  <a:pt x="253666" y="129613"/>
                </a:lnTo>
                <a:lnTo>
                  <a:pt x="253809" y="119364"/>
                </a:lnTo>
                <a:lnTo>
                  <a:pt x="254047" y="108329"/>
                </a:lnTo>
                <a:lnTo>
                  <a:pt x="254381" y="96519"/>
                </a:lnTo>
                <a:lnTo>
                  <a:pt x="254686" y="85115"/>
                </a:lnTo>
                <a:lnTo>
                  <a:pt x="255016" y="75485"/>
                </a:lnTo>
                <a:lnTo>
                  <a:pt x="255345" y="67641"/>
                </a:lnTo>
                <a:lnTo>
                  <a:pt x="255650" y="61594"/>
                </a:lnTo>
                <a:lnTo>
                  <a:pt x="250951" y="61594"/>
                </a:lnTo>
                <a:lnTo>
                  <a:pt x="249174" y="67563"/>
                </a:lnTo>
                <a:lnTo>
                  <a:pt x="247269" y="73405"/>
                </a:lnTo>
                <a:lnTo>
                  <a:pt x="245237" y="79121"/>
                </a:lnTo>
                <a:lnTo>
                  <a:pt x="243455" y="84262"/>
                </a:lnTo>
                <a:lnTo>
                  <a:pt x="240982" y="91106"/>
                </a:lnTo>
                <a:lnTo>
                  <a:pt x="237843" y="99641"/>
                </a:lnTo>
                <a:lnTo>
                  <a:pt x="234061" y="109854"/>
                </a:lnTo>
                <a:lnTo>
                  <a:pt x="174244" y="271017"/>
                </a:lnTo>
                <a:lnTo>
                  <a:pt x="134874" y="271017"/>
                </a:lnTo>
                <a:lnTo>
                  <a:pt x="71882" y="90042"/>
                </a:lnTo>
                <a:lnTo>
                  <a:pt x="69193" y="82331"/>
                </a:lnTo>
                <a:lnTo>
                  <a:pt x="66659" y="74644"/>
                </a:lnTo>
                <a:lnTo>
                  <a:pt x="64291" y="67004"/>
                </a:lnTo>
                <a:lnTo>
                  <a:pt x="62102" y="59436"/>
                </a:lnTo>
                <a:lnTo>
                  <a:pt x="58165" y="59436"/>
                </a:lnTo>
                <a:lnTo>
                  <a:pt x="59092" y="78672"/>
                </a:lnTo>
                <a:lnTo>
                  <a:pt x="59769" y="99599"/>
                </a:lnTo>
                <a:lnTo>
                  <a:pt x="60184" y="122193"/>
                </a:lnTo>
                <a:lnTo>
                  <a:pt x="60325" y="146430"/>
                </a:lnTo>
                <a:lnTo>
                  <a:pt x="60325" y="249174"/>
                </a:lnTo>
                <a:lnTo>
                  <a:pt x="60325" y="260223"/>
                </a:lnTo>
                <a:lnTo>
                  <a:pt x="68199" y="282828"/>
                </a:lnTo>
                <a:lnTo>
                  <a:pt x="71247" y="285750"/>
                </a:lnTo>
                <a:lnTo>
                  <a:pt x="76708" y="288036"/>
                </a:lnTo>
                <a:lnTo>
                  <a:pt x="84455" y="290067"/>
                </a:lnTo>
                <a:lnTo>
                  <a:pt x="84455" y="304800"/>
                </a:lnTo>
                <a:lnTo>
                  <a:pt x="0" y="304800"/>
                </a:lnTo>
                <a:lnTo>
                  <a:pt x="0" y="290067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796" y="280924"/>
                </a:lnTo>
                <a:lnTo>
                  <a:pt x="20320" y="278002"/>
                </a:lnTo>
                <a:lnTo>
                  <a:pt x="21971" y="274954"/>
                </a:lnTo>
                <a:lnTo>
                  <a:pt x="22987" y="271144"/>
                </a:lnTo>
                <a:lnTo>
                  <a:pt x="23368" y="266573"/>
                </a:lnTo>
                <a:lnTo>
                  <a:pt x="23749" y="262000"/>
                </a:lnTo>
                <a:lnTo>
                  <a:pt x="24002" y="256031"/>
                </a:lnTo>
                <a:lnTo>
                  <a:pt x="24002" y="248919"/>
                </a:lnTo>
                <a:lnTo>
                  <a:pt x="24002" y="55879"/>
                </a:lnTo>
                <a:lnTo>
                  <a:pt x="24002" y="44576"/>
                </a:lnTo>
                <a:lnTo>
                  <a:pt x="23495" y="36829"/>
                </a:lnTo>
                <a:lnTo>
                  <a:pt x="22478" y="32638"/>
                </a:lnTo>
                <a:lnTo>
                  <a:pt x="21589" y="28448"/>
                </a:lnTo>
                <a:lnTo>
                  <a:pt x="19685" y="25018"/>
                </a:lnTo>
                <a:lnTo>
                  <a:pt x="16763" y="22351"/>
                </a:lnTo>
                <a:lnTo>
                  <a:pt x="13970" y="19685"/>
                </a:lnTo>
                <a:lnTo>
                  <a:pt x="8382" y="17144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30261" y="459486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1" y="0"/>
                </a:lnTo>
                <a:lnTo>
                  <a:pt x="221361" y="70992"/>
                </a:lnTo>
                <a:lnTo>
                  <a:pt x="190880" y="70992"/>
                </a:lnTo>
                <a:lnTo>
                  <a:pt x="187309" y="61275"/>
                </a:lnTo>
                <a:lnTo>
                  <a:pt x="184023" y="53260"/>
                </a:lnTo>
                <a:lnTo>
                  <a:pt x="153162" y="26162"/>
                </a:lnTo>
                <a:lnTo>
                  <a:pt x="141732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032" y="133350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69"/>
                </a:lnTo>
                <a:lnTo>
                  <a:pt x="154177" y="191769"/>
                </a:lnTo>
                <a:lnTo>
                  <a:pt x="152146" y="183134"/>
                </a:lnTo>
                <a:lnTo>
                  <a:pt x="149860" y="176529"/>
                </a:lnTo>
                <a:lnTo>
                  <a:pt x="147320" y="172085"/>
                </a:lnTo>
                <a:lnTo>
                  <a:pt x="144779" y="167512"/>
                </a:lnTo>
                <a:lnTo>
                  <a:pt x="141732" y="164211"/>
                </a:lnTo>
                <a:lnTo>
                  <a:pt x="138302" y="162305"/>
                </a:lnTo>
                <a:lnTo>
                  <a:pt x="134747" y="160400"/>
                </a:lnTo>
                <a:lnTo>
                  <a:pt x="129539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5" y="278638"/>
                </a:lnTo>
                <a:lnTo>
                  <a:pt x="164211" y="274192"/>
                </a:lnTo>
                <a:lnTo>
                  <a:pt x="167132" y="272541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039" y="223265"/>
                </a:lnTo>
                <a:lnTo>
                  <a:pt x="223647" y="223265"/>
                </a:lnTo>
                <a:lnTo>
                  <a:pt x="219455" y="304800"/>
                </a:lnTo>
                <a:lnTo>
                  <a:pt x="0" y="304800"/>
                </a:lnTo>
                <a:lnTo>
                  <a:pt x="0" y="290067"/>
                </a:lnTo>
                <a:lnTo>
                  <a:pt x="5461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30922" y="459486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5" y="78359"/>
                </a:lnTo>
                <a:lnTo>
                  <a:pt x="229362" y="68199"/>
                </a:lnTo>
                <a:lnTo>
                  <a:pt x="227075" y="60833"/>
                </a:lnTo>
                <a:lnTo>
                  <a:pt x="225425" y="56006"/>
                </a:lnTo>
                <a:lnTo>
                  <a:pt x="223900" y="51308"/>
                </a:lnTo>
                <a:lnTo>
                  <a:pt x="221996" y="47243"/>
                </a:lnTo>
                <a:lnTo>
                  <a:pt x="219963" y="43941"/>
                </a:lnTo>
                <a:lnTo>
                  <a:pt x="218059" y="40512"/>
                </a:lnTo>
                <a:lnTo>
                  <a:pt x="215900" y="37718"/>
                </a:lnTo>
                <a:lnTo>
                  <a:pt x="213613" y="35560"/>
                </a:lnTo>
                <a:lnTo>
                  <a:pt x="211454" y="33274"/>
                </a:lnTo>
                <a:lnTo>
                  <a:pt x="209041" y="31496"/>
                </a:lnTo>
                <a:lnTo>
                  <a:pt x="206501" y="30099"/>
                </a:lnTo>
                <a:lnTo>
                  <a:pt x="203962" y="28828"/>
                </a:lnTo>
                <a:lnTo>
                  <a:pt x="200787" y="27812"/>
                </a:lnTo>
                <a:lnTo>
                  <a:pt x="196976" y="27177"/>
                </a:lnTo>
                <a:lnTo>
                  <a:pt x="193166" y="26415"/>
                </a:lnTo>
                <a:lnTo>
                  <a:pt x="188213" y="26162"/>
                </a:lnTo>
                <a:lnTo>
                  <a:pt x="182117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69" y="262636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77673" y="285750"/>
                </a:lnTo>
                <a:lnTo>
                  <a:pt x="180721" y="287019"/>
                </a:lnTo>
                <a:lnTo>
                  <a:pt x="183768" y="288289"/>
                </a:lnTo>
                <a:lnTo>
                  <a:pt x="187960" y="289305"/>
                </a:lnTo>
                <a:lnTo>
                  <a:pt x="193166" y="290067"/>
                </a:lnTo>
                <a:lnTo>
                  <a:pt x="193166" y="304800"/>
                </a:lnTo>
                <a:lnTo>
                  <a:pt x="69850" y="304800"/>
                </a:lnTo>
                <a:lnTo>
                  <a:pt x="69850" y="290067"/>
                </a:lnTo>
                <a:lnTo>
                  <a:pt x="76073" y="288925"/>
                </a:lnTo>
                <a:lnTo>
                  <a:pt x="81025" y="287654"/>
                </a:lnTo>
                <a:lnTo>
                  <a:pt x="84709" y="285876"/>
                </a:lnTo>
                <a:lnTo>
                  <a:pt x="88391" y="284225"/>
                </a:lnTo>
                <a:lnTo>
                  <a:pt x="91059" y="281813"/>
                </a:lnTo>
                <a:lnTo>
                  <a:pt x="92837" y="278638"/>
                </a:lnTo>
                <a:lnTo>
                  <a:pt x="94614" y="275463"/>
                </a:lnTo>
                <a:lnTo>
                  <a:pt x="95757" y="271525"/>
                </a:lnTo>
                <a:lnTo>
                  <a:pt x="96265" y="266700"/>
                </a:lnTo>
                <a:lnTo>
                  <a:pt x="96647" y="261874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6" y="26162"/>
                </a:lnTo>
                <a:lnTo>
                  <a:pt x="69850" y="26162"/>
                </a:lnTo>
                <a:lnTo>
                  <a:pt x="62991" y="27177"/>
                </a:lnTo>
                <a:lnTo>
                  <a:pt x="36829" y="57023"/>
                </a:lnTo>
                <a:lnTo>
                  <a:pt x="34289" y="64515"/>
                </a:lnTo>
                <a:lnTo>
                  <a:pt x="32257" y="71627"/>
                </a:lnTo>
                <a:lnTo>
                  <a:pt x="30606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26478" y="459486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6" y="78359"/>
                </a:lnTo>
                <a:lnTo>
                  <a:pt x="229362" y="68199"/>
                </a:lnTo>
                <a:lnTo>
                  <a:pt x="227075" y="60833"/>
                </a:lnTo>
                <a:lnTo>
                  <a:pt x="225425" y="56006"/>
                </a:lnTo>
                <a:lnTo>
                  <a:pt x="223900" y="51308"/>
                </a:lnTo>
                <a:lnTo>
                  <a:pt x="221996" y="47243"/>
                </a:lnTo>
                <a:lnTo>
                  <a:pt x="219963" y="43941"/>
                </a:lnTo>
                <a:lnTo>
                  <a:pt x="218059" y="40512"/>
                </a:lnTo>
                <a:lnTo>
                  <a:pt x="215900" y="37718"/>
                </a:lnTo>
                <a:lnTo>
                  <a:pt x="213613" y="35560"/>
                </a:lnTo>
                <a:lnTo>
                  <a:pt x="211455" y="33274"/>
                </a:lnTo>
                <a:lnTo>
                  <a:pt x="209042" y="31496"/>
                </a:lnTo>
                <a:lnTo>
                  <a:pt x="206501" y="30099"/>
                </a:lnTo>
                <a:lnTo>
                  <a:pt x="203962" y="28828"/>
                </a:lnTo>
                <a:lnTo>
                  <a:pt x="200787" y="27812"/>
                </a:lnTo>
                <a:lnTo>
                  <a:pt x="196976" y="27177"/>
                </a:lnTo>
                <a:lnTo>
                  <a:pt x="193167" y="26415"/>
                </a:lnTo>
                <a:lnTo>
                  <a:pt x="188213" y="26162"/>
                </a:lnTo>
                <a:lnTo>
                  <a:pt x="182118" y="26162"/>
                </a:lnTo>
                <a:lnTo>
                  <a:pt x="166116" y="26162"/>
                </a:lnTo>
                <a:lnTo>
                  <a:pt x="166116" y="248665"/>
                </a:lnTo>
                <a:lnTo>
                  <a:pt x="166116" y="256539"/>
                </a:lnTo>
                <a:lnTo>
                  <a:pt x="166370" y="262636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77673" y="285750"/>
                </a:lnTo>
                <a:lnTo>
                  <a:pt x="180721" y="287019"/>
                </a:lnTo>
                <a:lnTo>
                  <a:pt x="183769" y="288289"/>
                </a:lnTo>
                <a:lnTo>
                  <a:pt x="187960" y="289305"/>
                </a:lnTo>
                <a:lnTo>
                  <a:pt x="193167" y="290067"/>
                </a:lnTo>
                <a:lnTo>
                  <a:pt x="193167" y="304800"/>
                </a:lnTo>
                <a:lnTo>
                  <a:pt x="69850" y="304800"/>
                </a:lnTo>
                <a:lnTo>
                  <a:pt x="69850" y="290067"/>
                </a:lnTo>
                <a:lnTo>
                  <a:pt x="76073" y="288925"/>
                </a:lnTo>
                <a:lnTo>
                  <a:pt x="81025" y="287654"/>
                </a:lnTo>
                <a:lnTo>
                  <a:pt x="84709" y="285876"/>
                </a:lnTo>
                <a:lnTo>
                  <a:pt x="88392" y="284225"/>
                </a:lnTo>
                <a:lnTo>
                  <a:pt x="91059" y="281813"/>
                </a:lnTo>
                <a:lnTo>
                  <a:pt x="92837" y="278638"/>
                </a:lnTo>
                <a:lnTo>
                  <a:pt x="94615" y="275463"/>
                </a:lnTo>
                <a:lnTo>
                  <a:pt x="95758" y="271525"/>
                </a:lnTo>
                <a:lnTo>
                  <a:pt x="96266" y="266700"/>
                </a:lnTo>
                <a:lnTo>
                  <a:pt x="96647" y="261874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7" y="26162"/>
                </a:lnTo>
                <a:lnTo>
                  <a:pt x="69850" y="26162"/>
                </a:lnTo>
                <a:lnTo>
                  <a:pt x="62992" y="27177"/>
                </a:lnTo>
                <a:lnTo>
                  <a:pt x="36830" y="57023"/>
                </a:lnTo>
                <a:lnTo>
                  <a:pt x="34290" y="64515"/>
                </a:lnTo>
                <a:lnTo>
                  <a:pt x="32258" y="71627"/>
                </a:lnTo>
                <a:lnTo>
                  <a:pt x="30607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03163" y="459486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6" y="78359"/>
                </a:lnTo>
                <a:lnTo>
                  <a:pt x="229362" y="68199"/>
                </a:lnTo>
                <a:lnTo>
                  <a:pt x="227075" y="60833"/>
                </a:lnTo>
                <a:lnTo>
                  <a:pt x="225425" y="56006"/>
                </a:lnTo>
                <a:lnTo>
                  <a:pt x="223900" y="51308"/>
                </a:lnTo>
                <a:lnTo>
                  <a:pt x="221996" y="47243"/>
                </a:lnTo>
                <a:lnTo>
                  <a:pt x="219963" y="43941"/>
                </a:lnTo>
                <a:lnTo>
                  <a:pt x="218059" y="40512"/>
                </a:lnTo>
                <a:lnTo>
                  <a:pt x="215900" y="37718"/>
                </a:lnTo>
                <a:lnTo>
                  <a:pt x="213613" y="35560"/>
                </a:lnTo>
                <a:lnTo>
                  <a:pt x="211454" y="33274"/>
                </a:lnTo>
                <a:lnTo>
                  <a:pt x="209041" y="31496"/>
                </a:lnTo>
                <a:lnTo>
                  <a:pt x="206501" y="30099"/>
                </a:lnTo>
                <a:lnTo>
                  <a:pt x="203962" y="28828"/>
                </a:lnTo>
                <a:lnTo>
                  <a:pt x="200787" y="27812"/>
                </a:lnTo>
                <a:lnTo>
                  <a:pt x="196976" y="27177"/>
                </a:lnTo>
                <a:lnTo>
                  <a:pt x="193166" y="26415"/>
                </a:lnTo>
                <a:lnTo>
                  <a:pt x="188213" y="26162"/>
                </a:lnTo>
                <a:lnTo>
                  <a:pt x="182117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70" y="262636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77673" y="285750"/>
                </a:lnTo>
                <a:lnTo>
                  <a:pt x="180721" y="287019"/>
                </a:lnTo>
                <a:lnTo>
                  <a:pt x="183769" y="288289"/>
                </a:lnTo>
                <a:lnTo>
                  <a:pt x="187960" y="289305"/>
                </a:lnTo>
                <a:lnTo>
                  <a:pt x="193166" y="290067"/>
                </a:lnTo>
                <a:lnTo>
                  <a:pt x="193166" y="304800"/>
                </a:lnTo>
                <a:lnTo>
                  <a:pt x="69850" y="304800"/>
                </a:lnTo>
                <a:lnTo>
                  <a:pt x="69850" y="290067"/>
                </a:lnTo>
                <a:lnTo>
                  <a:pt x="76073" y="288925"/>
                </a:lnTo>
                <a:lnTo>
                  <a:pt x="81025" y="287654"/>
                </a:lnTo>
                <a:lnTo>
                  <a:pt x="84709" y="285876"/>
                </a:lnTo>
                <a:lnTo>
                  <a:pt x="88391" y="284225"/>
                </a:lnTo>
                <a:lnTo>
                  <a:pt x="91059" y="281813"/>
                </a:lnTo>
                <a:lnTo>
                  <a:pt x="92837" y="278638"/>
                </a:lnTo>
                <a:lnTo>
                  <a:pt x="94614" y="275463"/>
                </a:lnTo>
                <a:lnTo>
                  <a:pt x="95758" y="271525"/>
                </a:lnTo>
                <a:lnTo>
                  <a:pt x="96265" y="266700"/>
                </a:lnTo>
                <a:lnTo>
                  <a:pt x="96647" y="261874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6" y="26162"/>
                </a:lnTo>
                <a:lnTo>
                  <a:pt x="69850" y="26162"/>
                </a:lnTo>
                <a:lnTo>
                  <a:pt x="62991" y="27177"/>
                </a:lnTo>
                <a:lnTo>
                  <a:pt x="36829" y="57023"/>
                </a:lnTo>
                <a:lnTo>
                  <a:pt x="30607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26429" y="459486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21" y="236"/>
                </a:lnTo>
                <a:lnTo>
                  <a:pt x="183812" y="5752"/>
                </a:lnTo>
                <a:lnTo>
                  <a:pt x="221361" y="24384"/>
                </a:lnTo>
                <a:lnTo>
                  <a:pt x="241067" y="59380"/>
                </a:lnTo>
                <a:lnTo>
                  <a:pt x="243586" y="82168"/>
                </a:lnTo>
                <a:lnTo>
                  <a:pt x="243089" y="92719"/>
                </a:lnTo>
                <a:lnTo>
                  <a:pt x="226758" y="133985"/>
                </a:lnTo>
                <a:lnTo>
                  <a:pt x="190490" y="160581"/>
                </a:lnTo>
                <a:lnTo>
                  <a:pt x="180086" y="165226"/>
                </a:lnTo>
                <a:lnTo>
                  <a:pt x="180086" y="167512"/>
                </a:lnTo>
                <a:lnTo>
                  <a:pt x="212750" y="192893"/>
                </a:lnTo>
                <a:lnTo>
                  <a:pt x="241046" y="247141"/>
                </a:lnTo>
                <a:lnTo>
                  <a:pt x="245713" y="256690"/>
                </a:lnTo>
                <a:lnTo>
                  <a:pt x="273177" y="288543"/>
                </a:lnTo>
                <a:lnTo>
                  <a:pt x="281686" y="290067"/>
                </a:lnTo>
                <a:lnTo>
                  <a:pt x="281686" y="304800"/>
                </a:lnTo>
                <a:lnTo>
                  <a:pt x="195707" y="304800"/>
                </a:lnTo>
                <a:lnTo>
                  <a:pt x="189035" y="294753"/>
                </a:lnTo>
                <a:lnTo>
                  <a:pt x="181959" y="282527"/>
                </a:lnTo>
                <a:lnTo>
                  <a:pt x="174454" y="268134"/>
                </a:lnTo>
                <a:lnTo>
                  <a:pt x="166497" y="251587"/>
                </a:lnTo>
                <a:lnTo>
                  <a:pt x="149098" y="213487"/>
                </a:lnTo>
                <a:lnTo>
                  <a:pt x="145333" y="205609"/>
                </a:lnTo>
                <a:lnTo>
                  <a:pt x="124206" y="179450"/>
                </a:lnTo>
                <a:lnTo>
                  <a:pt x="120269" y="177673"/>
                </a:lnTo>
                <a:lnTo>
                  <a:pt x="114173" y="176784"/>
                </a:lnTo>
                <a:lnTo>
                  <a:pt x="106045" y="176784"/>
                </a:lnTo>
                <a:lnTo>
                  <a:pt x="93091" y="176784"/>
                </a:lnTo>
                <a:lnTo>
                  <a:pt x="93091" y="248665"/>
                </a:lnTo>
                <a:lnTo>
                  <a:pt x="93091" y="259841"/>
                </a:lnTo>
                <a:lnTo>
                  <a:pt x="93599" y="267715"/>
                </a:lnTo>
                <a:lnTo>
                  <a:pt x="94615" y="272161"/>
                </a:lnTo>
                <a:lnTo>
                  <a:pt x="95631" y="276605"/>
                </a:lnTo>
                <a:lnTo>
                  <a:pt x="97662" y="280162"/>
                </a:lnTo>
                <a:lnTo>
                  <a:pt x="100711" y="282828"/>
                </a:lnTo>
                <a:lnTo>
                  <a:pt x="103632" y="285496"/>
                </a:lnTo>
                <a:lnTo>
                  <a:pt x="109093" y="287909"/>
                </a:lnTo>
                <a:lnTo>
                  <a:pt x="117221" y="290067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90067"/>
                </a:lnTo>
                <a:lnTo>
                  <a:pt x="5461" y="288543"/>
                </a:lnTo>
                <a:lnTo>
                  <a:pt x="9779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89982" y="459486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70" h="304800">
                <a:moveTo>
                  <a:pt x="0" y="0"/>
                </a:moveTo>
                <a:lnTo>
                  <a:pt x="129666" y="0"/>
                </a:lnTo>
                <a:lnTo>
                  <a:pt x="156170" y="1262"/>
                </a:lnTo>
                <a:lnTo>
                  <a:pt x="198461" y="11358"/>
                </a:lnTo>
                <a:lnTo>
                  <a:pt x="235394" y="45831"/>
                </a:lnTo>
                <a:lnTo>
                  <a:pt x="242442" y="82423"/>
                </a:lnTo>
                <a:lnTo>
                  <a:pt x="241611" y="96783"/>
                </a:lnTo>
                <a:lnTo>
                  <a:pt x="229234" y="133985"/>
                </a:lnTo>
                <a:lnTo>
                  <a:pt x="191007" y="167131"/>
                </a:lnTo>
                <a:lnTo>
                  <a:pt x="146502" y="177722"/>
                </a:lnTo>
                <a:lnTo>
                  <a:pt x="128523" y="178435"/>
                </a:lnTo>
                <a:lnTo>
                  <a:pt x="118219" y="178367"/>
                </a:lnTo>
                <a:lnTo>
                  <a:pt x="108854" y="178181"/>
                </a:lnTo>
                <a:lnTo>
                  <a:pt x="100466" y="177899"/>
                </a:lnTo>
                <a:lnTo>
                  <a:pt x="93090" y="177546"/>
                </a:lnTo>
                <a:lnTo>
                  <a:pt x="93090" y="248919"/>
                </a:lnTo>
                <a:lnTo>
                  <a:pt x="93090" y="258699"/>
                </a:lnTo>
                <a:lnTo>
                  <a:pt x="93471" y="265684"/>
                </a:lnTo>
                <a:lnTo>
                  <a:pt x="94233" y="269748"/>
                </a:lnTo>
                <a:lnTo>
                  <a:pt x="94868" y="273938"/>
                </a:lnTo>
                <a:lnTo>
                  <a:pt x="96138" y="277113"/>
                </a:lnTo>
                <a:lnTo>
                  <a:pt x="97916" y="279653"/>
                </a:lnTo>
                <a:lnTo>
                  <a:pt x="99567" y="282066"/>
                </a:lnTo>
                <a:lnTo>
                  <a:pt x="101980" y="284099"/>
                </a:lnTo>
                <a:lnTo>
                  <a:pt x="105282" y="285750"/>
                </a:lnTo>
                <a:lnTo>
                  <a:pt x="108457" y="287400"/>
                </a:lnTo>
                <a:lnTo>
                  <a:pt x="113410" y="288798"/>
                </a:lnTo>
                <a:lnTo>
                  <a:pt x="120014" y="290067"/>
                </a:lnTo>
                <a:lnTo>
                  <a:pt x="120014" y="304800"/>
                </a:lnTo>
                <a:lnTo>
                  <a:pt x="0" y="304800"/>
                </a:lnTo>
                <a:lnTo>
                  <a:pt x="0" y="290067"/>
                </a:lnTo>
                <a:lnTo>
                  <a:pt x="5460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25746" y="459486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1" y="0"/>
                </a:lnTo>
                <a:lnTo>
                  <a:pt x="221361" y="70992"/>
                </a:lnTo>
                <a:lnTo>
                  <a:pt x="190880" y="70992"/>
                </a:lnTo>
                <a:lnTo>
                  <a:pt x="187309" y="61275"/>
                </a:lnTo>
                <a:lnTo>
                  <a:pt x="184022" y="53260"/>
                </a:lnTo>
                <a:lnTo>
                  <a:pt x="153162" y="26162"/>
                </a:lnTo>
                <a:lnTo>
                  <a:pt x="141731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031" y="133350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69"/>
                </a:lnTo>
                <a:lnTo>
                  <a:pt x="154177" y="191769"/>
                </a:lnTo>
                <a:lnTo>
                  <a:pt x="152145" y="183134"/>
                </a:lnTo>
                <a:lnTo>
                  <a:pt x="149859" y="176529"/>
                </a:lnTo>
                <a:lnTo>
                  <a:pt x="147319" y="172085"/>
                </a:lnTo>
                <a:lnTo>
                  <a:pt x="144779" y="167512"/>
                </a:lnTo>
                <a:lnTo>
                  <a:pt x="141731" y="164211"/>
                </a:lnTo>
                <a:lnTo>
                  <a:pt x="138302" y="162305"/>
                </a:lnTo>
                <a:lnTo>
                  <a:pt x="134746" y="160400"/>
                </a:lnTo>
                <a:lnTo>
                  <a:pt x="129539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4" y="278638"/>
                </a:lnTo>
                <a:lnTo>
                  <a:pt x="164211" y="274192"/>
                </a:lnTo>
                <a:lnTo>
                  <a:pt x="167131" y="272541"/>
                </a:lnTo>
                <a:lnTo>
                  <a:pt x="185674" y="245363"/>
                </a:lnTo>
                <a:lnTo>
                  <a:pt x="187959" y="240029"/>
                </a:lnTo>
                <a:lnTo>
                  <a:pt x="190373" y="232663"/>
                </a:lnTo>
                <a:lnTo>
                  <a:pt x="193039" y="223265"/>
                </a:lnTo>
                <a:lnTo>
                  <a:pt x="223646" y="223265"/>
                </a:lnTo>
                <a:lnTo>
                  <a:pt x="219455" y="304800"/>
                </a:lnTo>
                <a:lnTo>
                  <a:pt x="0" y="304800"/>
                </a:lnTo>
                <a:lnTo>
                  <a:pt x="0" y="290067"/>
                </a:lnTo>
                <a:lnTo>
                  <a:pt x="5461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2094" y="459486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0" y="0"/>
                </a:lnTo>
                <a:lnTo>
                  <a:pt x="221360" y="70992"/>
                </a:lnTo>
                <a:lnTo>
                  <a:pt x="190881" y="70992"/>
                </a:lnTo>
                <a:lnTo>
                  <a:pt x="187309" y="61275"/>
                </a:lnTo>
                <a:lnTo>
                  <a:pt x="184023" y="53260"/>
                </a:lnTo>
                <a:lnTo>
                  <a:pt x="153162" y="26162"/>
                </a:lnTo>
                <a:lnTo>
                  <a:pt x="141731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031" y="133350"/>
                </a:lnTo>
                <a:lnTo>
                  <a:pt x="154178" y="101091"/>
                </a:lnTo>
                <a:lnTo>
                  <a:pt x="179450" y="101091"/>
                </a:lnTo>
                <a:lnTo>
                  <a:pt x="179450" y="191769"/>
                </a:lnTo>
                <a:lnTo>
                  <a:pt x="154178" y="191769"/>
                </a:lnTo>
                <a:lnTo>
                  <a:pt x="152145" y="183134"/>
                </a:lnTo>
                <a:lnTo>
                  <a:pt x="149860" y="176529"/>
                </a:lnTo>
                <a:lnTo>
                  <a:pt x="147319" y="172085"/>
                </a:lnTo>
                <a:lnTo>
                  <a:pt x="144780" y="167512"/>
                </a:lnTo>
                <a:lnTo>
                  <a:pt x="141731" y="164211"/>
                </a:lnTo>
                <a:lnTo>
                  <a:pt x="138303" y="162305"/>
                </a:lnTo>
                <a:lnTo>
                  <a:pt x="134747" y="160400"/>
                </a:lnTo>
                <a:lnTo>
                  <a:pt x="129539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478" y="278638"/>
                </a:lnTo>
                <a:lnTo>
                  <a:pt x="146685" y="278638"/>
                </a:lnTo>
                <a:lnTo>
                  <a:pt x="164211" y="274192"/>
                </a:lnTo>
                <a:lnTo>
                  <a:pt x="167131" y="272541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4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039" y="223265"/>
                </a:lnTo>
                <a:lnTo>
                  <a:pt x="223646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90067"/>
                </a:lnTo>
                <a:lnTo>
                  <a:pt x="5461" y="288543"/>
                </a:lnTo>
                <a:lnTo>
                  <a:pt x="9779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0342" y="459486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21" y="236"/>
                </a:lnTo>
                <a:lnTo>
                  <a:pt x="183812" y="5752"/>
                </a:lnTo>
                <a:lnTo>
                  <a:pt x="221360" y="24384"/>
                </a:lnTo>
                <a:lnTo>
                  <a:pt x="241067" y="59380"/>
                </a:lnTo>
                <a:lnTo>
                  <a:pt x="243585" y="82168"/>
                </a:lnTo>
                <a:lnTo>
                  <a:pt x="243089" y="92719"/>
                </a:lnTo>
                <a:lnTo>
                  <a:pt x="226758" y="133985"/>
                </a:lnTo>
                <a:lnTo>
                  <a:pt x="190490" y="160581"/>
                </a:lnTo>
                <a:lnTo>
                  <a:pt x="180085" y="165226"/>
                </a:lnTo>
                <a:lnTo>
                  <a:pt x="180085" y="167512"/>
                </a:lnTo>
                <a:lnTo>
                  <a:pt x="212750" y="192893"/>
                </a:lnTo>
                <a:lnTo>
                  <a:pt x="241045" y="247141"/>
                </a:lnTo>
                <a:lnTo>
                  <a:pt x="245713" y="256690"/>
                </a:lnTo>
                <a:lnTo>
                  <a:pt x="273176" y="288543"/>
                </a:lnTo>
                <a:lnTo>
                  <a:pt x="281685" y="290067"/>
                </a:lnTo>
                <a:lnTo>
                  <a:pt x="281685" y="304800"/>
                </a:lnTo>
                <a:lnTo>
                  <a:pt x="195706" y="304800"/>
                </a:lnTo>
                <a:lnTo>
                  <a:pt x="189035" y="294753"/>
                </a:lnTo>
                <a:lnTo>
                  <a:pt x="181959" y="282527"/>
                </a:lnTo>
                <a:lnTo>
                  <a:pt x="174454" y="268134"/>
                </a:lnTo>
                <a:lnTo>
                  <a:pt x="166496" y="251587"/>
                </a:lnTo>
                <a:lnTo>
                  <a:pt x="149097" y="213487"/>
                </a:lnTo>
                <a:lnTo>
                  <a:pt x="145333" y="205609"/>
                </a:lnTo>
                <a:lnTo>
                  <a:pt x="124206" y="179450"/>
                </a:lnTo>
                <a:lnTo>
                  <a:pt x="120268" y="177673"/>
                </a:lnTo>
                <a:lnTo>
                  <a:pt x="114172" y="176784"/>
                </a:lnTo>
                <a:lnTo>
                  <a:pt x="106044" y="176784"/>
                </a:lnTo>
                <a:lnTo>
                  <a:pt x="93090" y="176784"/>
                </a:lnTo>
                <a:lnTo>
                  <a:pt x="93090" y="248665"/>
                </a:lnTo>
                <a:lnTo>
                  <a:pt x="93090" y="259841"/>
                </a:lnTo>
                <a:lnTo>
                  <a:pt x="93599" y="267715"/>
                </a:lnTo>
                <a:lnTo>
                  <a:pt x="94614" y="272161"/>
                </a:lnTo>
                <a:lnTo>
                  <a:pt x="95631" y="276605"/>
                </a:lnTo>
                <a:lnTo>
                  <a:pt x="97662" y="280162"/>
                </a:lnTo>
                <a:lnTo>
                  <a:pt x="100710" y="282828"/>
                </a:lnTo>
                <a:lnTo>
                  <a:pt x="103631" y="285496"/>
                </a:lnTo>
                <a:lnTo>
                  <a:pt x="109093" y="287909"/>
                </a:lnTo>
                <a:lnTo>
                  <a:pt x="117220" y="290067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90067"/>
                </a:lnTo>
                <a:lnTo>
                  <a:pt x="5460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29633" y="459486"/>
            <a:ext cx="287020" cy="304800"/>
          </a:xfrm>
          <a:custGeom>
            <a:avLst/>
            <a:gdLst/>
            <a:ahLst/>
            <a:cxnLst/>
            <a:rect l="l" t="t" r="r" b="b"/>
            <a:pathLst>
              <a:path w="287019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09220" y="17017"/>
                </a:lnTo>
                <a:lnTo>
                  <a:pt x="103886" y="19430"/>
                </a:lnTo>
                <a:lnTo>
                  <a:pt x="100965" y="22098"/>
                </a:lnTo>
                <a:lnTo>
                  <a:pt x="98043" y="24764"/>
                </a:lnTo>
                <a:lnTo>
                  <a:pt x="96012" y="28321"/>
                </a:lnTo>
                <a:lnTo>
                  <a:pt x="94868" y="32765"/>
                </a:lnTo>
                <a:lnTo>
                  <a:pt x="93599" y="37084"/>
                </a:lnTo>
                <a:lnTo>
                  <a:pt x="93091" y="45085"/>
                </a:lnTo>
                <a:lnTo>
                  <a:pt x="93091" y="56514"/>
                </a:lnTo>
                <a:lnTo>
                  <a:pt x="93091" y="131063"/>
                </a:lnTo>
                <a:lnTo>
                  <a:pt x="193929" y="131063"/>
                </a:lnTo>
                <a:lnTo>
                  <a:pt x="193929" y="56514"/>
                </a:lnTo>
                <a:lnTo>
                  <a:pt x="193929" y="45212"/>
                </a:lnTo>
                <a:lnTo>
                  <a:pt x="193421" y="37337"/>
                </a:lnTo>
                <a:lnTo>
                  <a:pt x="192532" y="32892"/>
                </a:lnTo>
                <a:lnTo>
                  <a:pt x="191516" y="28575"/>
                </a:lnTo>
                <a:lnTo>
                  <a:pt x="189611" y="25018"/>
                </a:lnTo>
                <a:lnTo>
                  <a:pt x="186690" y="22225"/>
                </a:lnTo>
                <a:lnTo>
                  <a:pt x="183769" y="19430"/>
                </a:lnTo>
                <a:lnTo>
                  <a:pt x="178308" y="17017"/>
                </a:lnTo>
                <a:lnTo>
                  <a:pt x="170307" y="14731"/>
                </a:lnTo>
                <a:lnTo>
                  <a:pt x="170307" y="0"/>
                </a:lnTo>
                <a:lnTo>
                  <a:pt x="286893" y="0"/>
                </a:lnTo>
                <a:lnTo>
                  <a:pt x="286893" y="14731"/>
                </a:lnTo>
                <a:lnTo>
                  <a:pt x="280289" y="16510"/>
                </a:lnTo>
                <a:lnTo>
                  <a:pt x="275463" y="18414"/>
                </a:lnTo>
                <a:lnTo>
                  <a:pt x="272542" y="20447"/>
                </a:lnTo>
                <a:lnTo>
                  <a:pt x="269621" y="22478"/>
                </a:lnTo>
                <a:lnTo>
                  <a:pt x="267462" y="25018"/>
                </a:lnTo>
                <a:lnTo>
                  <a:pt x="266192" y="28193"/>
                </a:lnTo>
                <a:lnTo>
                  <a:pt x="264922" y="31241"/>
                </a:lnTo>
                <a:lnTo>
                  <a:pt x="264160" y="34798"/>
                </a:lnTo>
                <a:lnTo>
                  <a:pt x="263779" y="38608"/>
                </a:lnTo>
                <a:lnTo>
                  <a:pt x="263398" y="42544"/>
                </a:lnTo>
                <a:lnTo>
                  <a:pt x="263144" y="48513"/>
                </a:lnTo>
                <a:lnTo>
                  <a:pt x="263144" y="56514"/>
                </a:lnTo>
                <a:lnTo>
                  <a:pt x="263144" y="248665"/>
                </a:lnTo>
                <a:lnTo>
                  <a:pt x="263144" y="260223"/>
                </a:lnTo>
                <a:lnTo>
                  <a:pt x="263652" y="267969"/>
                </a:lnTo>
                <a:lnTo>
                  <a:pt x="264668" y="272288"/>
                </a:lnTo>
                <a:lnTo>
                  <a:pt x="265557" y="276478"/>
                </a:lnTo>
                <a:lnTo>
                  <a:pt x="267589" y="280035"/>
                </a:lnTo>
                <a:lnTo>
                  <a:pt x="270510" y="282828"/>
                </a:lnTo>
                <a:lnTo>
                  <a:pt x="273558" y="285750"/>
                </a:lnTo>
                <a:lnTo>
                  <a:pt x="278892" y="288036"/>
                </a:lnTo>
                <a:lnTo>
                  <a:pt x="286893" y="290067"/>
                </a:lnTo>
                <a:lnTo>
                  <a:pt x="286893" y="304800"/>
                </a:lnTo>
                <a:lnTo>
                  <a:pt x="170307" y="304800"/>
                </a:lnTo>
                <a:lnTo>
                  <a:pt x="170307" y="290067"/>
                </a:lnTo>
                <a:lnTo>
                  <a:pt x="178943" y="287781"/>
                </a:lnTo>
                <a:lnTo>
                  <a:pt x="184531" y="285496"/>
                </a:lnTo>
                <a:lnTo>
                  <a:pt x="187071" y="283337"/>
                </a:lnTo>
                <a:lnTo>
                  <a:pt x="189611" y="281050"/>
                </a:lnTo>
                <a:lnTo>
                  <a:pt x="191389" y="277875"/>
                </a:lnTo>
                <a:lnTo>
                  <a:pt x="192405" y="273812"/>
                </a:lnTo>
                <a:lnTo>
                  <a:pt x="193421" y="269748"/>
                </a:lnTo>
                <a:lnTo>
                  <a:pt x="193929" y="261365"/>
                </a:lnTo>
                <a:lnTo>
                  <a:pt x="193929" y="248665"/>
                </a:lnTo>
                <a:lnTo>
                  <a:pt x="193929" y="159130"/>
                </a:lnTo>
                <a:lnTo>
                  <a:pt x="93091" y="159130"/>
                </a:lnTo>
                <a:lnTo>
                  <a:pt x="93091" y="248665"/>
                </a:lnTo>
                <a:lnTo>
                  <a:pt x="93091" y="253873"/>
                </a:lnTo>
                <a:lnTo>
                  <a:pt x="112903" y="288925"/>
                </a:lnTo>
                <a:lnTo>
                  <a:pt x="117221" y="290067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90067"/>
                </a:lnTo>
                <a:lnTo>
                  <a:pt x="5461" y="288543"/>
                </a:lnTo>
                <a:lnTo>
                  <a:pt x="9779" y="286892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261"/>
                </a:lnTo>
                <a:lnTo>
                  <a:pt x="23876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8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30295" y="459486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6" y="78359"/>
                </a:lnTo>
                <a:lnTo>
                  <a:pt x="229362" y="68199"/>
                </a:lnTo>
                <a:lnTo>
                  <a:pt x="227075" y="60833"/>
                </a:lnTo>
                <a:lnTo>
                  <a:pt x="225425" y="56006"/>
                </a:lnTo>
                <a:lnTo>
                  <a:pt x="223900" y="51308"/>
                </a:lnTo>
                <a:lnTo>
                  <a:pt x="221996" y="47243"/>
                </a:lnTo>
                <a:lnTo>
                  <a:pt x="219963" y="43941"/>
                </a:lnTo>
                <a:lnTo>
                  <a:pt x="218059" y="40512"/>
                </a:lnTo>
                <a:lnTo>
                  <a:pt x="215900" y="37718"/>
                </a:lnTo>
                <a:lnTo>
                  <a:pt x="213613" y="35560"/>
                </a:lnTo>
                <a:lnTo>
                  <a:pt x="211455" y="33274"/>
                </a:lnTo>
                <a:lnTo>
                  <a:pt x="209042" y="31496"/>
                </a:lnTo>
                <a:lnTo>
                  <a:pt x="206502" y="30099"/>
                </a:lnTo>
                <a:lnTo>
                  <a:pt x="203962" y="28828"/>
                </a:lnTo>
                <a:lnTo>
                  <a:pt x="200787" y="27812"/>
                </a:lnTo>
                <a:lnTo>
                  <a:pt x="196977" y="27177"/>
                </a:lnTo>
                <a:lnTo>
                  <a:pt x="193167" y="26415"/>
                </a:lnTo>
                <a:lnTo>
                  <a:pt x="188213" y="26162"/>
                </a:lnTo>
                <a:lnTo>
                  <a:pt x="182118" y="26162"/>
                </a:lnTo>
                <a:lnTo>
                  <a:pt x="166116" y="26162"/>
                </a:lnTo>
                <a:lnTo>
                  <a:pt x="166116" y="248665"/>
                </a:lnTo>
                <a:lnTo>
                  <a:pt x="166116" y="256539"/>
                </a:lnTo>
                <a:lnTo>
                  <a:pt x="166369" y="262636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77673" y="285750"/>
                </a:lnTo>
                <a:lnTo>
                  <a:pt x="180721" y="287019"/>
                </a:lnTo>
                <a:lnTo>
                  <a:pt x="183769" y="288289"/>
                </a:lnTo>
                <a:lnTo>
                  <a:pt x="187960" y="289305"/>
                </a:lnTo>
                <a:lnTo>
                  <a:pt x="193167" y="290067"/>
                </a:lnTo>
                <a:lnTo>
                  <a:pt x="193167" y="304800"/>
                </a:lnTo>
                <a:lnTo>
                  <a:pt x="69850" y="304800"/>
                </a:lnTo>
                <a:lnTo>
                  <a:pt x="69850" y="290067"/>
                </a:lnTo>
                <a:lnTo>
                  <a:pt x="76073" y="288925"/>
                </a:lnTo>
                <a:lnTo>
                  <a:pt x="81025" y="287654"/>
                </a:lnTo>
                <a:lnTo>
                  <a:pt x="84709" y="285876"/>
                </a:lnTo>
                <a:lnTo>
                  <a:pt x="88392" y="284225"/>
                </a:lnTo>
                <a:lnTo>
                  <a:pt x="91059" y="281813"/>
                </a:lnTo>
                <a:lnTo>
                  <a:pt x="92837" y="278638"/>
                </a:lnTo>
                <a:lnTo>
                  <a:pt x="94615" y="275463"/>
                </a:lnTo>
                <a:lnTo>
                  <a:pt x="95757" y="271525"/>
                </a:lnTo>
                <a:lnTo>
                  <a:pt x="96266" y="266700"/>
                </a:lnTo>
                <a:lnTo>
                  <a:pt x="96647" y="261874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7" y="26162"/>
                </a:lnTo>
                <a:lnTo>
                  <a:pt x="69850" y="26162"/>
                </a:lnTo>
                <a:lnTo>
                  <a:pt x="62992" y="27177"/>
                </a:lnTo>
                <a:lnTo>
                  <a:pt x="36830" y="57023"/>
                </a:lnTo>
                <a:lnTo>
                  <a:pt x="34290" y="64515"/>
                </a:lnTo>
                <a:lnTo>
                  <a:pt x="32257" y="71627"/>
                </a:lnTo>
                <a:lnTo>
                  <a:pt x="30606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14295" y="459486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0" y="0"/>
                </a:lnTo>
                <a:lnTo>
                  <a:pt x="117220" y="14731"/>
                </a:lnTo>
                <a:lnTo>
                  <a:pt x="111125" y="16383"/>
                </a:lnTo>
                <a:lnTo>
                  <a:pt x="106553" y="18161"/>
                </a:lnTo>
                <a:lnTo>
                  <a:pt x="93980" y="37337"/>
                </a:lnTo>
                <a:lnTo>
                  <a:pt x="93344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117220" y="290067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90067"/>
                </a:lnTo>
                <a:lnTo>
                  <a:pt x="5461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4"/>
                </a:lnTo>
                <a:lnTo>
                  <a:pt x="23621" y="43052"/>
                </a:lnTo>
                <a:lnTo>
                  <a:pt x="23240" y="38353"/>
                </a:lnTo>
                <a:lnTo>
                  <a:pt x="22987" y="33781"/>
                </a:lnTo>
                <a:lnTo>
                  <a:pt x="13208" y="19685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4343" y="459486"/>
            <a:ext cx="256540" cy="304800"/>
          </a:xfrm>
          <a:custGeom>
            <a:avLst/>
            <a:gdLst/>
            <a:ahLst/>
            <a:cxnLst/>
            <a:rect l="l" t="t" r="r" b="b"/>
            <a:pathLst>
              <a:path w="256540" h="304800">
                <a:moveTo>
                  <a:pt x="0" y="0"/>
                </a:moveTo>
                <a:lnTo>
                  <a:pt x="146227" y="0"/>
                </a:lnTo>
                <a:lnTo>
                  <a:pt x="158160" y="162"/>
                </a:lnTo>
                <a:lnTo>
                  <a:pt x="197224" y="4435"/>
                </a:lnTo>
                <a:lnTo>
                  <a:pt x="235805" y="23050"/>
                </a:lnTo>
                <a:lnTo>
                  <a:pt x="252445" y="58412"/>
                </a:lnTo>
                <a:lnTo>
                  <a:pt x="252933" y="67437"/>
                </a:lnTo>
                <a:lnTo>
                  <a:pt x="249139" y="91086"/>
                </a:lnTo>
                <a:lnTo>
                  <a:pt x="237756" y="111569"/>
                </a:lnTo>
                <a:lnTo>
                  <a:pt x="218782" y="128908"/>
                </a:lnTo>
                <a:lnTo>
                  <a:pt x="192214" y="143128"/>
                </a:lnTo>
                <a:lnTo>
                  <a:pt x="192214" y="145161"/>
                </a:lnTo>
                <a:lnTo>
                  <a:pt x="230747" y="164824"/>
                </a:lnTo>
                <a:lnTo>
                  <a:pt x="255259" y="205738"/>
                </a:lnTo>
                <a:lnTo>
                  <a:pt x="256286" y="218312"/>
                </a:lnTo>
                <a:lnTo>
                  <a:pt x="255819" y="229100"/>
                </a:lnTo>
                <a:lnTo>
                  <a:pt x="239377" y="272240"/>
                </a:lnTo>
                <a:lnTo>
                  <a:pt x="200084" y="297015"/>
                </a:lnTo>
                <a:lnTo>
                  <a:pt x="152780" y="304490"/>
                </a:lnTo>
                <a:lnTo>
                  <a:pt x="137528" y="304800"/>
                </a:lnTo>
                <a:lnTo>
                  <a:pt x="0" y="304800"/>
                </a:lnTo>
                <a:lnTo>
                  <a:pt x="0" y="290067"/>
                </a:lnTo>
                <a:lnTo>
                  <a:pt x="5511" y="288543"/>
                </a:lnTo>
                <a:lnTo>
                  <a:pt x="9867" y="286892"/>
                </a:lnTo>
                <a:lnTo>
                  <a:pt x="23888" y="255904"/>
                </a:lnTo>
                <a:lnTo>
                  <a:pt x="23888" y="248665"/>
                </a:lnTo>
                <a:lnTo>
                  <a:pt x="23888" y="56261"/>
                </a:lnTo>
                <a:lnTo>
                  <a:pt x="23888" y="49275"/>
                </a:lnTo>
                <a:lnTo>
                  <a:pt x="23710" y="43434"/>
                </a:lnTo>
                <a:lnTo>
                  <a:pt x="23329" y="38608"/>
                </a:lnTo>
                <a:lnTo>
                  <a:pt x="22961" y="33909"/>
                </a:lnTo>
                <a:lnTo>
                  <a:pt x="21996" y="29972"/>
                </a:lnTo>
                <a:lnTo>
                  <a:pt x="20434" y="27050"/>
                </a:lnTo>
                <a:lnTo>
                  <a:pt x="18872" y="24002"/>
                </a:lnTo>
                <a:lnTo>
                  <a:pt x="16484" y="21589"/>
                </a:lnTo>
                <a:lnTo>
                  <a:pt x="13284" y="19812"/>
                </a:lnTo>
                <a:lnTo>
                  <a:pt x="10083" y="17906"/>
                </a:lnTo>
                <a:lnTo>
                  <a:pt x="566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52285" y="457963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29920" y="0"/>
                </a:moveTo>
                <a:lnTo>
                  <a:pt x="189484" y="0"/>
                </a:lnTo>
                <a:lnTo>
                  <a:pt x="263143" y="250062"/>
                </a:lnTo>
                <a:lnTo>
                  <a:pt x="266445" y="261112"/>
                </a:lnTo>
                <a:lnTo>
                  <a:pt x="280162" y="285114"/>
                </a:lnTo>
                <a:lnTo>
                  <a:pt x="283717" y="288036"/>
                </a:lnTo>
                <a:lnTo>
                  <a:pt x="288670" y="290195"/>
                </a:lnTo>
                <a:lnTo>
                  <a:pt x="295148" y="291591"/>
                </a:lnTo>
                <a:lnTo>
                  <a:pt x="295148" y="306324"/>
                </a:lnTo>
                <a:lnTo>
                  <a:pt x="171830" y="306324"/>
                </a:lnTo>
                <a:lnTo>
                  <a:pt x="171830" y="291591"/>
                </a:lnTo>
                <a:lnTo>
                  <a:pt x="179577" y="290702"/>
                </a:lnTo>
                <a:lnTo>
                  <a:pt x="185419" y="288543"/>
                </a:lnTo>
                <a:lnTo>
                  <a:pt x="189102" y="285114"/>
                </a:lnTo>
                <a:lnTo>
                  <a:pt x="192786" y="281686"/>
                </a:lnTo>
                <a:lnTo>
                  <a:pt x="194690" y="276860"/>
                </a:lnTo>
                <a:lnTo>
                  <a:pt x="194690" y="270510"/>
                </a:lnTo>
                <a:lnTo>
                  <a:pt x="194690" y="265938"/>
                </a:lnTo>
                <a:lnTo>
                  <a:pt x="194182" y="260858"/>
                </a:lnTo>
                <a:lnTo>
                  <a:pt x="193039" y="255142"/>
                </a:lnTo>
                <a:lnTo>
                  <a:pt x="192024" y="249427"/>
                </a:lnTo>
                <a:lnTo>
                  <a:pt x="190373" y="242315"/>
                </a:lnTo>
                <a:lnTo>
                  <a:pt x="187960" y="233679"/>
                </a:lnTo>
                <a:lnTo>
                  <a:pt x="181990" y="211836"/>
                </a:lnTo>
                <a:lnTo>
                  <a:pt x="86613" y="211836"/>
                </a:lnTo>
                <a:lnTo>
                  <a:pt x="79248" y="233045"/>
                </a:lnTo>
                <a:lnTo>
                  <a:pt x="77215" y="239013"/>
                </a:lnTo>
                <a:lnTo>
                  <a:pt x="75437" y="244728"/>
                </a:lnTo>
                <a:lnTo>
                  <a:pt x="74167" y="250316"/>
                </a:lnTo>
                <a:lnTo>
                  <a:pt x="72770" y="255904"/>
                </a:lnTo>
                <a:lnTo>
                  <a:pt x="72136" y="261874"/>
                </a:lnTo>
                <a:lnTo>
                  <a:pt x="72136" y="268097"/>
                </a:lnTo>
                <a:lnTo>
                  <a:pt x="73588" y="277768"/>
                </a:lnTo>
                <a:lnTo>
                  <a:pt x="77946" y="284892"/>
                </a:lnTo>
                <a:lnTo>
                  <a:pt x="85209" y="289492"/>
                </a:lnTo>
                <a:lnTo>
                  <a:pt x="95376" y="291591"/>
                </a:lnTo>
                <a:lnTo>
                  <a:pt x="95376" y="306324"/>
                </a:lnTo>
                <a:lnTo>
                  <a:pt x="0" y="306324"/>
                </a:lnTo>
                <a:lnTo>
                  <a:pt x="0" y="291591"/>
                </a:lnTo>
                <a:lnTo>
                  <a:pt x="5461" y="290957"/>
                </a:lnTo>
                <a:lnTo>
                  <a:pt x="10287" y="289051"/>
                </a:lnTo>
                <a:lnTo>
                  <a:pt x="14477" y="285750"/>
                </a:lnTo>
                <a:lnTo>
                  <a:pt x="18668" y="282448"/>
                </a:lnTo>
                <a:lnTo>
                  <a:pt x="22478" y="278002"/>
                </a:lnTo>
                <a:lnTo>
                  <a:pt x="36829" y="248030"/>
                </a:lnTo>
                <a:lnTo>
                  <a:pt x="12992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04485" y="457963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29920" y="0"/>
                </a:moveTo>
                <a:lnTo>
                  <a:pt x="189484" y="0"/>
                </a:lnTo>
                <a:lnTo>
                  <a:pt x="263143" y="250062"/>
                </a:lnTo>
                <a:lnTo>
                  <a:pt x="266445" y="261112"/>
                </a:lnTo>
                <a:lnTo>
                  <a:pt x="280162" y="285114"/>
                </a:lnTo>
                <a:lnTo>
                  <a:pt x="283717" y="288036"/>
                </a:lnTo>
                <a:lnTo>
                  <a:pt x="288670" y="290195"/>
                </a:lnTo>
                <a:lnTo>
                  <a:pt x="295148" y="291591"/>
                </a:lnTo>
                <a:lnTo>
                  <a:pt x="295148" y="306324"/>
                </a:lnTo>
                <a:lnTo>
                  <a:pt x="171830" y="306324"/>
                </a:lnTo>
                <a:lnTo>
                  <a:pt x="171830" y="291591"/>
                </a:lnTo>
                <a:lnTo>
                  <a:pt x="179577" y="290702"/>
                </a:lnTo>
                <a:lnTo>
                  <a:pt x="185419" y="288543"/>
                </a:lnTo>
                <a:lnTo>
                  <a:pt x="189102" y="285114"/>
                </a:lnTo>
                <a:lnTo>
                  <a:pt x="192786" y="281686"/>
                </a:lnTo>
                <a:lnTo>
                  <a:pt x="194690" y="276860"/>
                </a:lnTo>
                <a:lnTo>
                  <a:pt x="194690" y="270510"/>
                </a:lnTo>
                <a:lnTo>
                  <a:pt x="194690" y="265938"/>
                </a:lnTo>
                <a:lnTo>
                  <a:pt x="194182" y="260858"/>
                </a:lnTo>
                <a:lnTo>
                  <a:pt x="193039" y="255142"/>
                </a:lnTo>
                <a:lnTo>
                  <a:pt x="192024" y="249427"/>
                </a:lnTo>
                <a:lnTo>
                  <a:pt x="190373" y="242315"/>
                </a:lnTo>
                <a:lnTo>
                  <a:pt x="187960" y="233679"/>
                </a:lnTo>
                <a:lnTo>
                  <a:pt x="181990" y="211836"/>
                </a:lnTo>
                <a:lnTo>
                  <a:pt x="86613" y="211836"/>
                </a:lnTo>
                <a:lnTo>
                  <a:pt x="79248" y="233045"/>
                </a:lnTo>
                <a:lnTo>
                  <a:pt x="77215" y="239013"/>
                </a:lnTo>
                <a:lnTo>
                  <a:pt x="75437" y="244728"/>
                </a:lnTo>
                <a:lnTo>
                  <a:pt x="74167" y="250316"/>
                </a:lnTo>
                <a:lnTo>
                  <a:pt x="72770" y="255904"/>
                </a:lnTo>
                <a:lnTo>
                  <a:pt x="72136" y="261874"/>
                </a:lnTo>
                <a:lnTo>
                  <a:pt x="72136" y="268097"/>
                </a:lnTo>
                <a:lnTo>
                  <a:pt x="73588" y="277768"/>
                </a:lnTo>
                <a:lnTo>
                  <a:pt x="77946" y="284892"/>
                </a:lnTo>
                <a:lnTo>
                  <a:pt x="85209" y="289492"/>
                </a:lnTo>
                <a:lnTo>
                  <a:pt x="95376" y="291591"/>
                </a:lnTo>
                <a:lnTo>
                  <a:pt x="95376" y="306324"/>
                </a:lnTo>
                <a:lnTo>
                  <a:pt x="0" y="306324"/>
                </a:lnTo>
                <a:lnTo>
                  <a:pt x="0" y="291591"/>
                </a:lnTo>
                <a:lnTo>
                  <a:pt x="5461" y="290957"/>
                </a:lnTo>
                <a:lnTo>
                  <a:pt x="10287" y="289051"/>
                </a:lnTo>
                <a:lnTo>
                  <a:pt x="14477" y="285750"/>
                </a:lnTo>
                <a:lnTo>
                  <a:pt x="18668" y="282448"/>
                </a:lnTo>
                <a:lnTo>
                  <a:pt x="22478" y="278002"/>
                </a:lnTo>
                <a:lnTo>
                  <a:pt x="36829" y="248030"/>
                </a:lnTo>
                <a:lnTo>
                  <a:pt x="12992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62213" y="457963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29933" y="0"/>
                </a:moveTo>
                <a:lnTo>
                  <a:pt x="189534" y="0"/>
                </a:lnTo>
                <a:lnTo>
                  <a:pt x="263156" y="250062"/>
                </a:lnTo>
                <a:lnTo>
                  <a:pt x="266458" y="261112"/>
                </a:lnTo>
                <a:lnTo>
                  <a:pt x="280174" y="285114"/>
                </a:lnTo>
                <a:lnTo>
                  <a:pt x="283730" y="288036"/>
                </a:lnTo>
                <a:lnTo>
                  <a:pt x="288683" y="290195"/>
                </a:lnTo>
                <a:lnTo>
                  <a:pt x="295160" y="291591"/>
                </a:lnTo>
                <a:lnTo>
                  <a:pt x="295160" y="306324"/>
                </a:lnTo>
                <a:lnTo>
                  <a:pt x="171894" y="306324"/>
                </a:lnTo>
                <a:lnTo>
                  <a:pt x="171894" y="291591"/>
                </a:lnTo>
                <a:lnTo>
                  <a:pt x="179641" y="290702"/>
                </a:lnTo>
                <a:lnTo>
                  <a:pt x="185369" y="288543"/>
                </a:lnTo>
                <a:lnTo>
                  <a:pt x="189090" y="285114"/>
                </a:lnTo>
                <a:lnTo>
                  <a:pt x="192811" y="281686"/>
                </a:lnTo>
                <a:lnTo>
                  <a:pt x="194665" y="276860"/>
                </a:lnTo>
                <a:lnTo>
                  <a:pt x="194665" y="270510"/>
                </a:lnTo>
                <a:lnTo>
                  <a:pt x="194665" y="265938"/>
                </a:lnTo>
                <a:lnTo>
                  <a:pt x="194144" y="260858"/>
                </a:lnTo>
                <a:lnTo>
                  <a:pt x="193103" y="255142"/>
                </a:lnTo>
                <a:lnTo>
                  <a:pt x="192062" y="249427"/>
                </a:lnTo>
                <a:lnTo>
                  <a:pt x="190360" y="242315"/>
                </a:lnTo>
                <a:lnTo>
                  <a:pt x="187972" y="233679"/>
                </a:lnTo>
                <a:lnTo>
                  <a:pt x="181952" y="211836"/>
                </a:lnTo>
                <a:lnTo>
                  <a:pt x="86626" y="211836"/>
                </a:lnTo>
                <a:lnTo>
                  <a:pt x="79260" y="233045"/>
                </a:lnTo>
                <a:lnTo>
                  <a:pt x="77177" y="239013"/>
                </a:lnTo>
                <a:lnTo>
                  <a:pt x="75463" y="244728"/>
                </a:lnTo>
                <a:lnTo>
                  <a:pt x="74117" y="250316"/>
                </a:lnTo>
                <a:lnTo>
                  <a:pt x="72783" y="255904"/>
                </a:lnTo>
                <a:lnTo>
                  <a:pt x="72110" y="261874"/>
                </a:lnTo>
                <a:lnTo>
                  <a:pt x="72110" y="268097"/>
                </a:lnTo>
                <a:lnTo>
                  <a:pt x="73560" y="277768"/>
                </a:lnTo>
                <a:lnTo>
                  <a:pt x="77912" y="284892"/>
                </a:lnTo>
                <a:lnTo>
                  <a:pt x="85167" y="289492"/>
                </a:lnTo>
                <a:lnTo>
                  <a:pt x="95326" y="291591"/>
                </a:lnTo>
                <a:lnTo>
                  <a:pt x="95326" y="306324"/>
                </a:lnTo>
                <a:lnTo>
                  <a:pt x="0" y="306324"/>
                </a:lnTo>
                <a:lnTo>
                  <a:pt x="0" y="291591"/>
                </a:lnTo>
                <a:lnTo>
                  <a:pt x="5511" y="290957"/>
                </a:lnTo>
                <a:lnTo>
                  <a:pt x="10350" y="289051"/>
                </a:lnTo>
                <a:lnTo>
                  <a:pt x="14516" y="285750"/>
                </a:lnTo>
                <a:lnTo>
                  <a:pt x="18681" y="282448"/>
                </a:lnTo>
                <a:lnTo>
                  <a:pt x="22479" y="278002"/>
                </a:lnTo>
                <a:lnTo>
                  <a:pt x="36842" y="248030"/>
                </a:lnTo>
                <a:lnTo>
                  <a:pt x="12993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39404" y="455930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20">
                <a:moveTo>
                  <a:pt x="117348" y="0"/>
                </a:moveTo>
                <a:lnTo>
                  <a:pt x="164681" y="3401"/>
                </a:lnTo>
                <a:lnTo>
                  <a:pt x="196596" y="9652"/>
                </a:lnTo>
                <a:lnTo>
                  <a:pt x="196596" y="74295"/>
                </a:lnTo>
                <a:lnTo>
                  <a:pt x="165989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6" y="27812"/>
                </a:lnTo>
                <a:lnTo>
                  <a:pt x="123951" y="26162"/>
                </a:lnTo>
                <a:lnTo>
                  <a:pt x="114046" y="26162"/>
                </a:lnTo>
                <a:lnTo>
                  <a:pt x="105537" y="26162"/>
                </a:lnTo>
                <a:lnTo>
                  <a:pt x="97917" y="27559"/>
                </a:lnTo>
                <a:lnTo>
                  <a:pt x="91313" y="30607"/>
                </a:lnTo>
                <a:lnTo>
                  <a:pt x="84581" y="33528"/>
                </a:lnTo>
                <a:lnTo>
                  <a:pt x="79248" y="37973"/>
                </a:lnTo>
                <a:lnTo>
                  <a:pt x="75438" y="43815"/>
                </a:lnTo>
                <a:lnTo>
                  <a:pt x="71500" y="49784"/>
                </a:lnTo>
                <a:lnTo>
                  <a:pt x="69596" y="56896"/>
                </a:lnTo>
                <a:lnTo>
                  <a:pt x="69596" y="65150"/>
                </a:lnTo>
                <a:lnTo>
                  <a:pt x="69596" y="73787"/>
                </a:lnTo>
                <a:lnTo>
                  <a:pt x="71247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64" y="121156"/>
                </a:lnTo>
                <a:lnTo>
                  <a:pt x="125856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1" y="222377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79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2" y="285750"/>
                </a:lnTo>
                <a:lnTo>
                  <a:pt x="96266" y="285750"/>
                </a:lnTo>
                <a:lnTo>
                  <a:pt x="130776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649" y="198628"/>
                </a:lnTo>
                <a:lnTo>
                  <a:pt x="72497" y="174896"/>
                </a:lnTo>
                <a:lnTo>
                  <a:pt x="64420" y="170386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01943" y="455930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20">
                <a:moveTo>
                  <a:pt x="117348" y="0"/>
                </a:moveTo>
                <a:lnTo>
                  <a:pt x="164681" y="3401"/>
                </a:lnTo>
                <a:lnTo>
                  <a:pt x="196596" y="9652"/>
                </a:lnTo>
                <a:lnTo>
                  <a:pt x="196596" y="74295"/>
                </a:lnTo>
                <a:lnTo>
                  <a:pt x="165989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7" y="27812"/>
                </a:lnTo>
                <a:lnTo>
                  <a:pt x="123952" y="26162"/>
                </a:lnTo>
                <a:lnTo>
                  <a:pt x="114046" y="26162"/>
                </a:lnTo>
                <a:lnTo>
                  <a:pt x="105537" y="26162"/>
                </a:lnTo>
                <a:lnTo>
                  <a:pt x="97917" y="27559"/>
                </a:lnTo>
                <a:lnTo>
                  <a:pt x="91312" y="30607"/>
                </a:lnTo>
                <a:lnTo>
                  <a:pt x="84582" y="33528"/>
                </a:lnTo>
                <a:lnTo>
                  <a:pt x="79248" y="37973"/>
                </a:lnTo>
                <a:lnTo>
                  <a:pt x="75437" y="43815"/>
                </a:lnTo>
                <a:lnTo>
                  <a:pt x="71501" y="49784"/>
                </a:lnTo>
                <a:lnTo>
                  <a:pt x="69596" y="56896"/>
                </a:lnTo>
                <a:lnTo>
                  <a:pt x="69596" y="65150"/>
                </a:lnTo>
                <a:lnTo>
                  <a:pt x="69596" y="73787"/>
                </a:lnTo>
                <a:lnTo>
                  <a:pt x="71247" y="81280"/>
                </a:lnTo>
                <a:lnTo>
                  <a:pt x="74676" y="87630"/>
                </a:lnTo>
                <a:lnTo>
                  <a:pt x="77978" y="93980"/>
                </a:lnTo>
                <a:lnTo>
                  <a:pt x="115264" y="121156"/>
                </a:lnTo>
                <a:lnTo>
                  <a:pt x="125857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1" y="222377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6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80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3" y="285750"/>
                </a:lnTo>
                <a:lnTo>
                  <a:pt x="96266" y="285750"/>
                </a:lnTo>
                <a:lnTo>
                  <a:pt x="130776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649" y="198628"/>
                </a:lnTo>
                <a:lnTo>
                  <a:pt x="72497" y="174896"/>
                </a:lnTo>
                <a:lnTo>
                  <a:pt x="64420" y="170386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75839" y="455930"/>
            <a:ext cx="220345" cy="312420"/>
          </a:xfrm>
          <a:custGeom>
            <a:avLst/>
            <a:gdLst/>
            <a:ahLst/>
            <a:cxnLst/>
            <a:rect l="l" t="t" r="r" b="b"/>
            <a:pathLst>
              <a:path w="220344" h="312420">
                <a:moveTo>
                  <a:pt x="141097" y="0"/>
                </a:moveTo>
                <a:lnTo>
                  <a:pt x="181991" y="2412"/>
                </a:lnTo>
                <a:lnTo>
                  <a:pt x="220091" y="10541"/>
                </a:lnTo>
                <a:lnTo>
                  <a:pt x="220091" y="75184"/>
                </a:lnTo>
                <a:lnTo>
                  <a:pt x="189737" y="75184"/>
                </a:lnTo>
                <a:lnTo>
                  <a:pt x="186688" y="63424"/>
                </a:lnTo>
                <a:lnTo>
                  <a:pt x="182864" y="53308"/>
                </a:lnTo>
                <a:lnTo>
                  <a:pt x="151397" y="26902"/>
                </a:lnTo>
                <a:lnTo>
                  <a:pt x="142494" y="26162"/>
                </a:lnTo>
                <a:lnTo>
                  <a:pt x="125870" y="28261"/>
                </a:lnTo>
                <a:lnTo>
                  <a:pt x="89026" y="59944"/>
                </a:lnTo>
                <a:lnTo>
                  <a:pt x="75485" y="101965"/>
                </a:lnTo>
                <a:lnTo>
                  <a:pt x="70993" y="160274"/>
                </a:lnTo>
                <a:lnTo>
                  <a:pt x="72018" y="189349"/>
                </a:lnTo>
                <a:lnTo>
                  <a:pt x="80262" y="236212"/>
                </a:lnTo>
                <a:lnTo>
                  <a:pt x="107902" y="277828"/>
                </a:lnTo>
                <a:lnTo>
                  <a:pt x="136017" y="285750"/>
                </a:lnTo>
                <a:lnTo>
                  <a:pt x="143754" y="285414"/>
                </a:lnTo>
                <a:lnTo>
                  <a:pt x="178943" y="263906"/>
                </a:lnTo>
                <a:lnTo>
                  <a:pt x="189484" y="233045"/>
                </a:lnTo>
                <a:lnTo>
                  <a:pt x="220091" y="233045"/>
                </a:lnTo>
                <a:lnTo>
                  <a:pt x="220091" y="300736"/>
                </a:lnTo>
                <a:lnTo>
                  <a:pt x="208085" y="303422"/>
                </a:lnTo>
                <a:lnTo>
                  <a:pt x="164992" y="310411"/>
                </a:lnTo>
                <a:lnTo>
                  <a:pt x="133095" y="311912"/>
                </a:lnTo>
                <a:lnTo>
                  <a:pt x="110926" y="310864"/>
                </a:lnTo>
                <a:lnTo>
                  <a:pt x="73017" y="302482"/>
                </a:lnTo>
                <a:lnTo>
                  <a:pt x="31765" y="274113"/>
                </a:lnTo>
                <a:lnTo>
                  <a:pt x="7875" y="226530"/>
                </a:lnTo>
                <a:lnTo>
                  <a:pt x="879" y="183719"/>
                </a:lnTo>
                <a:lnTo>
                  <a:pt x="0" y="159004"/>
                </a:lnTo>
                <a:lnTo>
                  <a:pt x="1023" y="135522"/>
                </a:lnTo>
                <a:lnTo>
                  <a:pt x="9215" y="93370"/>
                </a:lnTo>
                <a:lnTo>
                  <a:pt x="25550" y="57792"/>
                </a:lnTo>
                <a:lnTo>
                  <a:pt x="64769" y="19431"/>
                </a:lnTo>
                <a:lnTo>
                  <a:pt x="119669" y="1214"/>
                </a:lnTo>
                <a:lnTo>
                  <a:pt x="141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76931" y="455930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20">
                <a:moveTo>
                  <a:pt x="117347" y="0"/>
                </a:moveTo>
                <a:lnTo>
                  <a:pt x="164681" y="3401"/>
                </a:lnTo>
                <a:lnTo>
                  <a:pt x="196596" y="9652"/>
                </a:lnTo>
                <a:lnTo>
                  <a:pt x="196596" y="74295"/>
                </a:lnTo>
                <a:lnTo>
                  <a:pt x="165988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6" y="27812"/>
                </a:lnTo>
                <a:lnTo>
                  <a:pt x="123952" y="26162"/>
                </a:lnTo>
                <a:lnTo>
                  <a:pt x="114046" y="26162"/>
                </a:lnTo>
                <a:lnTo>
                  <a:pt x="105537" y="26162"/>
                </a:lnTo>
                <a:lnTo>
                  <a:pt x="97916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247" y="37973"/>
                </a:lnTo>
                <a:lnTo>
                  <a:pt x="75437" y="43815"/>
                </a:lnTo>
                <a:lnTo>
                  <a:pt x="71500" y="49784"/>
                </a:lnTo>
                <a:lnTo>
                  <a:pt x="69596" y="56896"/>
                </a:lnTo>
                <a:lnTo>
                  <a:pt x="69596" y="65150"/>
                </a:lnTo>
                <a:lnTo>
                  <a:pt x="69596" y="73787"/>
                </a:lnTo>
                <a:lnTo>
                  <a:pt x="71247" y="81280"/>
                </a:lnTo>
                <a:lnTo>
                  <a:pt x="74675" y="87630"/>
                </a:lnTo>
                <a:lnTo>
                  <a:pt x="77978" y="93980"/>
                </a:lnTo>
                <a:lnTo>
                  <a:pt x="115264" y="121156"/>
                </a:lnTo>
                <a:lnTo>
                  <a:pt x="125856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1" y="222377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80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3" y="285750"/>
                </a:lnTo>
                <a:lnTo>
                  <a:pt x="96265" y="285750"/>
                </a:lnTo>
                <a:lnTo>
                  <a:pt x="130776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649" y="198628"/>
                </a:lnTo>
                <a:lnTo>
                  <a:pt x="72497" y="174896"/>
                </a:lnTo>
                <a:lnTo>
                  <a:pt x="64420" y="170386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059940" y="1000151"/>
            <a:ext cx="7310120" cy="42475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spcBef>
                <a:spcPts val="7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dirty="0">
                <a:latin typeface="Cambria"/>
                <a:cs typeface="Cambria"/>
              </a:rPr>
              <a:t>It </a:t>
            </a:r>
            <a:r>
              <a:rPr sz="2800" spc="-5" dirty="0">
                <a:latin typeface="Cambria"/>
                <a:cs typeface="Cambria"/>
              </a:rPr>
              <a:t>is </a:t>
            </a:r>
            <a:r>
              <a:rPr sz="2800" spc="-10" dirty="0">
                <a:latin typeface="Cambria"/>
                <a:cs typeface="Cambria"/>
              </a:rPr>
              <a:t>also </a:t>
            </a:r>
            <a:r>
              <a:rPr sz="2800" spc="-5" dirty="0">
                <a:latin typeface="Cambria"/>
                <a:cs typeface="Cambria"/>
              </a:rPr>
              <a:t>called as PES </a:t>
            </a:r>
            <a:r>
              <a:rPr sz="2800" spc="-10" dirty="0">
                <a:latin typeface="Cambria"/>
                <a:cs typeface="Cambria"/>
              </a:rPr>
              <a:t>format </a:t>
            </a:r>
            <a:r>
              <a:rPr sz="2800" spc="-5" dirty="0">
                <a:latin typeface="Cambria"/>
                <a:cs typeface="Cambria"/>
              </a:rPr>
              <a:t>&amp;</a:t>
            </a:r>
            <a:r>
              <a:rPr sz="2800" spc="1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includes:</a:t>
            </a:r>
            <a:endParaRPr sz="2800">
              <a:latin typeface="Cambria"/>
              <a:cs typeface="Cambria"/>
            </a:endParaRPr>
          </a:p>
          <a:p>
            <a:pPr marL="286385" marR="5080" indent="-274320"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  <a:tab pos="1819910" algn="l"/>
                <a:tab pos="2533650" algn="l"/>
                <a:tab pos="2951480" algn="l"/>
                <a:tab pos="4716145" algn="l"/>
                <a:tab pos="5252720" algn="l"/>
                <a:tab pos="5982970" algn="l"/>
              </a:tabLst>
            </a:pPr>
            <a:r>
              <a:rPr sz="2800" spc="-5" dirty="0">
                <a:latin typeface="Cambria"/>
                <a:cs typeface="Cambria"/>
              </a:rPr>
              <a:t>P</a:t>
            </a:r>
            <a:r>
              <a:rPr sz="2800" spc="-50" dirty="0">
                <a:latin typeface="Cambria"/>
                <a:cs typeface="Cambria"/>
              </a:rPr>
              <a:t>r</a:t>
            </a:r>
            <a:r>
              <a:rPr sz="2800" spc="-5" dirty="0">
                <a:latin typeface="Cambria"/>
                <a:cs typeface="Cambria"/>
              </a:rPr>
              <a:t>o</a:t>
            </a:r>
            <a:r>
              <a:rPr sz="2800" dirty="0">
                <a:latin typeface="Cambria"/>
                <a:cs typeface="Cambria"/>
              </a:rPr>
              <a:t>b</a:t>
            </a:r>
            <a:r>
              <a:rPr sz="2800" spc="-10" dirty="0">
                <a:latin typeface="Cambria"/>
                <a:cs typeface="Cambria"/>
              </a:rPr>
              <a:t>le</a:t>
            </a:r>
            <a:r>
              <a:rPr sz="2800" spc="-5" dirty="0">
                <a:latin typeface="Cambria"/>
                <a:cs typeface="Cambria"/>
              </a:rPr>
              <a:t>m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(P)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–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s</a:t>
            </a:r>
            <a:r>
              <a:rPr sz="2800" spc="5" dirty="0">
                <a:latin typeface="Cambria"/>
                <a:cs typeface="Cambria"/>
              </a:rPr>
              <a:t>t</a:t>
            </a:r>
            <a:r>
              <a:rPr sz="2800" spc="-10" dirty="0">
                <a:latin typeface="Cambria"/>
                <a:cs typeface="Cambria"/>
              </a:rPr>
              <a:t>a</a:t>
            </a:r>
            <a:r>
              <a:rPr sz="2800" spc="-25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ement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of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th</a:t>
            </a:r>
            <a:r>
              <a:rPr sz="2800" spc="-5" dirty="0">
                <a:latin typeface="Cambria"/>
                <a:cs typeface="Cambria"/>
              </a:rPr>
              <a:t>e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p</a:t>
            </a:r>
            <a:r>
              <a:rPr sz="2800" dirty="0">
                <a:latin typeface="Cambria"/>
                <a:cs typeface="Cambria"/>
              </a:rPr>
              <a:t>a</a:t>
            </a:r>
            <a:r>
              <a:rPr sz="2800" spc="-10" dirty="0">
                <a:latin typeface="Cambria"/>
                <a:cs typeface="Cambria"/>
              </a:rPr>
              <a:t>ti</a:t>
            </a:r>
            <a:r>
              <a:rPr sz="2800" spc="-5" dirty="0">
                <a:latin typeface="Cambria"/>
                <a:cs typeface="Cambria"/>
              </a:rPr>
              <a:t>e</a:t>
            </a:r>
            <a:r>
              <a:rPr sz="2800" spc="-10" dirty="0">
                <a:latin typeface="Cambria"/>
                <a:cs typeface="Cambria"/>
              </a:rPr>
              <a:t>nt</a:t>
            </a:r>
            <a:r>
              <a:rPr sz="2800" dirty="0">
                <a:latin typeface="Cambria"/>
                <a:cs typeface="Cambria"/>
              </a:rPr>
              <a:t>’</a:t>
            </a:r>
            <a:r>
              <a:rPr sz="2800" spc="-5" dirty="0">
                <a:latin typeface="Cambria"/>
                <a:cs typeface="Cambria"/>
              </a:rPr>
              <a:t>s  </a:t>
            </a:r>
            <a:r>
              <a:rPr sz="2800" spc="-10" dirty="0">
                <a:latin typeface="Cambria"/>
                <a:cs typeface="Cambria"/>
              </a:rPr>
              <a:t>response</a:t>
            </a:r>
            <a:endParaRPr sz="2800">
              <a:latin typeface="Cambria"/>
              <a:cs typeface="Cambria"/>
            </a:endParaRPr>
          </a:p>
          <a:p>
            <a:pPr marL="286385" marR="6985" indent="-274320"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  <a:tab pos="1792605" algn="l"/>
                <a:tab pos="2522855" algn="l"/>
                <a:tab pos="2954020" algn="l"/>
                <a:tab pos="4246880" algn="l"/>
                <a:tab pos="6398895" algn="l"/>
                <a:tab pos="6958330" algn="l"/>
              </a:tabLst>
            </a:pPr>
            <a:r>
              <a:rPr sz="2800" spc="-20" dirty="0">
                <a:latin typeface="Cambria"/>
                <a:cs typeface="Cambria"/>
              </a:rPr>
              <a:t>E</a:t>
            </a:r>
            <a:r>
              <a:rPr sz="2800" spc="-10" dirty="0">
                <a:latin typeface="Cambria"/>
                <a:cs typeface="Cambria"/>
              </a:rPr>
              <a:t>ti</a:t>
            </a:r>
            <a:r>
              <a:rPr sz="2800" spc="-5" dirty="0">
                <a:latin typeface="Cambria"/>
                <a:cs typeface="Cambria"/>
              </a:rPr>
              <a:t>o</a:t>
            </a:r>
            <a:r>
              <a:rPr sz="2800" spc="-10" dirty="0">
                <a:latin typeface="Cambria"/>
                <a:cs typeface="Cambria"/>
              </a:rPr>
              <a:t>lo</a:t>
            </a:r>
            <a:r>
              <a:rPr sz="2800" dirty="0">
                <a:latin typeface="Cambria"/>
                <a:cs typeface="Cambria"/>
              </a:rPr>
              <a:t>g</a:t>
            </a:r>
            <a:r>
              <a:rPr sz="2800" spc="-5" dirty="0">
                <a:latin typeface="Cambria"/>
                <a:cs typeface="Cambria"/>
              </a:rPr>
              <a:t>y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(</a:t>
            </a:r>
            <a:r>
              <a:rPr sz="2800" dirty="0">
                <a:latin typeface="Cambria"/>
                <a:cs typeface="Cambria"/>
              </a:rPr>
              <a:t>E</a:t>
            </a:r>
            <a:r>
              <a:rPr sz="2800" spc="-5" dirty="0">
                <a:latin typeface="Cambria"/>
                <a:cs typeface="Cambria"/>
              </a:rPr>
              <a:t>)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–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35" dirty="0">
                <a:latin typeface="Cambria"/>
                <a:cs typeface="Cambria"/>
              </a:rPr>
              <a:t>f</a:t>
            </a:r>
            <a:r>
              <a:rPr sz="2800" spc="-10" dirty="0">
                <a:latin typeface="Cambria"/>
                <a:cs typeface="Cambria"/>
              </a:rPr>
              <a:t>ac</a:t>
            </a:r>
            <a:r>
              <a:rPr sz="2800" spc="-20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ors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c</a:t>
            </a:r>
            <a:r>
              <a:rPr sz="2800" spc="10" dirty="0">
                <a:latin typeface="Cambria"/>
                <a:cs typeface="Cambria"/>
              </a:rPr>
              <a:t>o</a:t>
            </a:r>
            <a:r>
              <a:rPr sz="2800" spc="-10" dirty="0">
                <a:latin typeface="Cambria"/>
                <a:cs typeface="Cambria"/>
              </a:rPr>
              <a:t>ntrib</a:t>
            </a:r>
            <a:r>
              <a:rPr sz="2800" dirty="0">
                <a:latin typeface="Cambria"/>
                <a:cs typeface="Cambria"/>
              </a:rPr>
              <a:t>u</a:t>
            </a:r>
            <a:r>
              <a:rPr sz="2800" spc="-10" dirty="0">
                <a:latin typeface="Cambria"/>
                <a:cs typeface="Cambria"/>
              </a:rPr>
              <a:t>ti</a:t>
            </a:r>
            <a:r>
              <a:rPr sz="2800" spc="5" dirty="0">
                <a:latin typeface="Cambria"/>
                <a:cs typeface="Cambria"/>
              </a:rPr>
              <a:t>n</a:t>
            </a:r>
            <a:r>
              <a:rPr sz="2800" spc="-5" dirty="0">
                <a:latin typeface="Cambria"/>
                <a:cs typeface="Cambria"/>
              </a:rPr>
              <a:t>g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30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o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or  </a:t>
            </a:r>
            <a:r>
              <a:rPr sz="2800" spc="-10" dirty="0">
                <a:latin typeface="Cambria"/>
                <a:cs typeface="Cambria"/>
              </a:rPr>
              <a:t>probable </a:t>
            </a:r>
            <a:r>
              <a:rPr sz="2800" spc="-5" dirty="0">
                <a:latin typeface="Cambria"/>
                <a:cs typeface="Cambria"/>
              </a:rPr>
              <a:t>causes of </a:t>
            </a:r>
            <a:r>
              <a:rPr sz="2800" spc="-10" dirty="0">
                <a:latin typeface="Cambria"/>
                <a:cs typeface="Cambria"/>
              </a:rPr>
              <a:t>the</a:t>
            </a:r>
            <a:r>
              <a:rPr sz="2800" spc="2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responses</a:t>
            </a:r>
            <a:endParaRPr sz="2800">
              <a:latin typeface="Cambria"/>
              <a:cs typeface="Cambria"/>
            </a:endParaRPr>
          </a:p>
          <a:p>
            <a:pPr marL="286385" marR="5080" indent="-274320"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  <a:tab pos="1586865" algn="l"/>
                <a:tab pos="2329180" algn="l"/>
                <a:tab pos="4424680" algn="l"/>
                <a:tab pos="5371465" algn="l"/>
                <a:tab pos="6048375" algn="l"/>
              </a:tabLst>
            </a:pPr>
            <a:r>
              <a:rPr sz="2800" spc="-10" dirty="0">
                <a:latin typeface="Cambria"/>
                <a:cs typeface="Cambria"/>
              </a:rPr>
              <a:t>Sign</a:t>
            </a:r>
            <a:r>
              <a:rPr sz="2800" spc="-5" dirty="0">
                <a:latin typeface="Cambria"/>
                <a:cs typeface="Cambria"/>
              </a:rPr>
              <a:t>s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&amp;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65" dirty="0">
                <a:latin typeface="Cambria"/>
                <a:cs typeface="Cambria"/>
              </a:rPr>
              <a:t>S</a:t>
            </a:r>
            <a:r>
              <a:rPr sz="2800" spc="-5" dirty="0">
                <a:latin typeface="Cambria"/>
                <a:cs typeface="Cambria"/>
              </a:rPr>
              <a:t>ymp</a:t>
            </a:r>
            <a:r>
              <a:rPr sz="2800" spc="-20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oms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(S)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–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defining  </a:t>
            </a:r>
            <a:r>
              <a:rPr sz="2800" spc="-10" dirty="0">
                <a:latin typeface="Cambria"/>
                <a:cs typeface="Cambria"/>
              </a:rPr>
              <a:t>characteristics </a:t>
            </a:r>
            <a:r>
              <a:rPr sz="2800" spc="-5" dirty="0">
                <a:latin typeface="Cambria"/>
                <a:cs typeface="Cambria"/>
              </a:rPr>
              <a:t>evidenced </a:t>
            </a:r>
            <a:r>
              <a:rPr sz="2800" spc="-20" dirty="0">
                <a:latin typeface="Cambria"/>
                <a:cs typeface="Cambria"/>
              </a:rPr>
              <a:t>by </a:t>
            </a:r>
            <a:r>
              <a:rPr sz="2800" spc="-10" dirty="0">
                <a:latin typeface="Cambria"/>
                <a:cs typeface="Cambria"/>
              </a:rPr>
              <a:t>the</a:t>
            </a:r>
            <a:r>
              <a:rPr sz="2800" spc="2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client</a:t>
            </a:r>
            <a:endParaRPr sz="2800">
              <a:latin typeface="Cambria"/>
              <a:cs typeface="Cambria"/>
            </a:endParaRPr>
          </a:p>
          <a:p>
            <a:pPr marL="286385" marR="5715" indent="-274320">
              <a:spcBef>
                <a:spcPts val="605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  <a:tab pos="2047239" algn="l"/>
                <a:tab pos="3597275" algn="l"/>
                <a:tab pos="4926330" algn="l"/>
                <a:tab pos="5488940" algn="l"/>
                <a:tab pos="6969125" algn="l"/>
              </a:tabLst>
            </a:pPr>
            <a:r>
              <a:rPr sz="2800" b="1" spc="-5" dirty="0">
                <a:latin typeface="Cambria"/>
                <a:cs typeface="Cambria"/>
              </a:rPr>
              <a:t>E</a:t>
            </a:r>
            <a:r>
              <a:rPr sz="2800" b="1" spc="-45" dirty="0">
                <a:latin typeface="Cambria"/>
                <a:cs typeface="Cambria"/>
              </a:rPr>
              <a:t>x</a:t>
            </a:r>
            <a:r>
              <a:rPr sz="2800" b="1" spc="-10" dirty="0">
                <a:latin typeface="Cambria"/>
                <a:cs typeface="Cambria"/>
              </a:rPr>
              <a:t>ampl</a:t>
            </a:r>
            <a:r>
              <a:rPr sz="2800" b="1" dirty="0">
                <a:latin typeface="Cambria"/>
                <a:cs typeface="Cambria"/>
              </a:rPr>
              <a:t>e</a:t>
            </a:r>
            <a:r>
              <a:rPr sz="2800" b="1" spc="-5" dirty="0">
                <a:latin typeface="Cambria"/>
                <a:cs typeface="Cambria"/>
              </a:rPr>
              <a:t>:</a:t>
            </a:r>
            <a:r>
              <a:rPr sz="2800" b="1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P</a:t>
            </a:r>
            <a:r>
              <a:rPr sz="2800" spc="-50" dirty="0">
                <a:latin typeface="Cambria"/>
                <a:cs typeface="Cambria"/>
              </a:rPr>
              <a:t>r</a:t>
            </a:r>
            <a:r>
              <a:rPr sz="2800" spc="-5" dirty="0">
                <a:latin typeface="Cambria"/>
                <a:cs typeface="Cambria"/>
              </a:rPr>
              <a:t>o</a:t>
            </a:r>
            <a:r>
              <a:rPr sz="2800" spc="15" dirty="0">
                <a:latin typeface="Cambria"/>
                <a:cs typeface="Cambria"/>
              </a:rPr>
              <a:t>b</a:t>
            </a:r>
            <a:r>
              <a:rPr sz="2800" spc="-10" dirty="0">
                <a:latin typeface="Cambria"/>
                <a:cs typeface="Cambria"/>
              </a:rPr>
              <a:t>le</a:t>
            </a:r>
            <a:r>
              <a:rPr sz="2800" spc="-5" dirty="0">
                <a:latin typeface="Cambria"/>
                <a:cs typeface="Cambria"/>
              </a:rPr>
              <a:t>m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0" dirty="0">
                <a:latin typeface="Cambria"/>
                <a:cs typeface="Cambria"/>
              </a:rPr>
              <a:t>r</a:t>
            </a:r>
            <a:r>
              <a:rPr sz="2800" spc="-5" dirty="0">
                <a:latin typeface="Cambria"/>
                <a:cs typeface="Cambria"/>
              </a:rPr>
              <a:t>ela</a:t>
            </a:r>
            <a:r>
              <a:rPr sz="2800" spc="-25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ed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30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o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et</a:t>
            </a:r>
            <a:r>
              <a:rPr sz="2800" dirty="0">
                <a:latin typeface="Cambria"/>
                <a:cs typeface="Cambria"/>
              </a:rPr>
              <a:t>i</a:t>
            </a:r>
            <a:r>
              <a:rPr sz="2800" spc="-5" dirty="0">
                <a:latin typeface="Cambria"/>
                <a:cs typeface="Cambria"/>
              </a:rPr>
              <a:t>o</a:t>
            </a:r>
            <a:r>
              <a:rPr sz="2800" spc="5" dirty="0">
                <a:latin typeface="Cambria"/>
                <a:cs typeface="Cambria"/>
              </a:rPr>
              <a:t>l</a:t>
            </a:r>
            <a:r>
              <a:rPr sz="2800" spc="-5" dirty="0">
                <a:latin typeface="Cambria"/>
                <a:cs typeface="Cambria"/>
              </a:rPr>
              <a:t>ogy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as  evidenced </a:t>
            </a:r>
            <a:r>
              <a:rPr sz="2800" spc="-20" dirty="0">
                <a:latin typeface="Cambria"/>
                <a:cs typeface="Cambria"/>
              </a:rPr>
              <a:t>by </a:t>
            </a:r>
            <a:r>
              <a:rPr sz="2800" spc="-5" dirty="0">
                <a:latin typeface="Cambria"/>
                <a:cs typeface="Cambria"/>
              </a:rPr>
              <a:t>signs </a:t>
            </a:r>
            <a:r>
              <a:rPr sz="2800" spc="-10" dirty="0">
                <a:latin typeface="Cambria"/>
                <a:cs typeface="Cambria"/>
              </a:rPr>
              <a:t>and symptoms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80757" y="5299354"/>
            <a:ext cx="1785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latin typeface="Cambria"/>
                <a:cs typeface="Cambria"/>
              </a:rPr>
              <a:t>generalized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59940" y="5299354"/>
            <a:ext cx="53682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spcBef>
                <a:spcPts val="95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  <a:tab pos="1697989" algn="l"/>
                <a:tab pos="3661410" algn="l"/>
                <a:tab pos="4979670" algn="l"/>
              </a:tabLst>
            </a:pPr>
            <a:r>
              <a:rPr sz="2800" spc="-15" dirty="0">
                <a:latin typeface="Cambria"/>
                <a:cs typeface="Cambria"/>
              </a:rPr>
              <a:t>Activity	</a:t>
            </a:r>
            <a:r>
              <a:rPr sz="2800" spc="-10" dirty="0">
                <a:latin typeface="Cambria"/>
                <a:cs typeface="Cambria"/>
              </a:rPr>
              <a:t>intolerance	</a:t>
            </a:r>
            <a:r>
              <a:rPr sz="2800" spc="-15" dirty="0">
                <a:latin typeface="Cambria"/>
                <a:cs typeface="Cambria"/>
              </a:rPr>
              <a:t>related	</a:t>
            </a:r>
            <a:r>
              <a:rPr sz="2800" spc="-30" dirty="0">
                <a:latin typeface="Cambria"/>
                <a:cs typeface="Cambria"/>
              </a:rPr>
              <a:t>to  </a:t>
            </a:r>
            <a:r>
              <a:rPr sz="2800" spc="-10" dirty="0">
                <a:latin typeface="Cambria"/>
                <a:cs typeface="Cambria"/>
              </a:rPr>
              <a:t>weakness </a:t>
            </a:r>
            <a:r>
              <a:rPr sz="2800" spc="-5" dirty="0">
                <a:latin typeface="Cambria"/>
                <a:cs typeface="Cambria"/>
              </a:rPr>
              <a:t>as evidenced </a:t>
            </a:r>
            <a:r>
              <a:rPr sz="2800" spc="-20" dirty="0">
                <a:latin typeface="Cambria"/>
                <a:cs typeface="Cambria"/>
              </a:rPr>
              <a:t>by</a:t>
            </a:r>
            <a:r>
              <a:rPr sz="2800" spc="-9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fatigue</a:t>
            </a:r>
            <a:endParaRPr sz="28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450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7776" y="1243946"/>
            <a:ext cx="5905122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91383" y="866648"/>
            <a:ext cx="5925642" cy="381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65671" y="1061719"/>
            <a:ext cx="124460" cy="154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5671" y="898397"/>
            <a:ext cx="120014" cy="140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9252" y="898397"/>
            <a:ext cx="109347" cy="161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05252" y="902969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30" h="308609">
                <a:moveTo>
                  <a:pt x="24384" y="0"/>
                </a:moveTo>
                <a:lnTo>
                  <a:pt x="13081" y="0"/>
                </a:lnTo>
                <a:lnTo>
                  <a:pt x="4953" y="253"/>
                </a:lnTo>
                <a:lnTo>
                  <a:pt x="0" y="634"/>
                </a:lnTo>
                <a:lnTo>
                  <a:pt x="0" y="307847"/>
                </a:lnTo>
                <a:lnTo>
                  <a:pt x="3301" y="308355"/>
                </a:lnTo>
                <a:lnTo>
                  <a:pt x="11556" y="308609"/>
                </a:lnTo>
                <a:lnTo>
                  <a:pt x="24891" y="308609"/>
                </a:lnTo>
                <a:lnTo>
                  <a:pt x="64575" y="303680"/>
                </a:lnTo>
                <a:lnTo>
                  <a:pt x="101345" y="281939"/>
                </a:lnTo>
                <a:lnTo>
                  <a:pt x="123045" y="247328"/>
                </a:lnTo>
                <a:lnTo>
                  <a:pt x="135461" y="196659"/>
                </a:lnTo>
                <a:lnTo>
                  <a:pt x="137922" y="153034"/>
                </a:lnTo>
                <a:lnTo>
                  <a:pt x="137060" y="128148"/>
                </a:lnTo>
                <a:lnTo>
                  <a:pt x="130099" y="85044"/>
                </a:lnTo>
                <a:lnTo>
                  <a:pt x="107203" y="37052"/>
                </a:lnTo>
                <a:lnTo>
                  <a:pt x="71550" y="9161"/>
                </a:lnTo>
                <a:lnTo>
                  <a:pt x="2438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5176" y="871093"/>
            <a:ext cx="332105" cy="372745"/>
          </a:xfrm>
          <a:custGeom>
            <a:avLst/>
            <a:gdLst/>
            <a:ahLst/>
            <a:cxnLst/>
            <a:rect l="l" t="t" r="r" b="b"/>
            <a:pathLst>
              <a:path w="332104" h="372744">
                <a:moveTo>
                  <a:pt x="0" y="0"/>
                </a:moveTo>
                <a:lnTo>
                  <a:pt x="110617" y="0"/>
                </a:lnTo>
                <a:lnTo>
                  <a:pt x="207264" y="167894"/>
                </a:lnTo>
                <a:lnTo>
                  <a:pt x="230758" y="210820"/>
                </a:lnTo>
                <a:lnTo>
                  <a:pt x="250600" y="249682"/>
                </a:lnTo>
                <a:lnTo>
                  <a:pt x="256413" y="261874"/>
                </a:lnTo>
                <a:lnTo>
                  <a:pt x="260857" y="261874"/>
                </a:lnTo>
                <a:lnTo>
                  <a:pt x="259524" y="228463"/>
                </a:lnTo>
                <a:lnTo>
                  <a:pt x="258571" y="193563"/>
                </a:lnTo>
                <a:lnTo>
                  <a:pt x="258000" y="157164"/>
                </a:lnTo>
                <a:lnTo>
                  <a:pt x="257809" y="119253"/>
                </a:lnTo>
                <a:lnTo>
                  <a:pt x="257809" y="68453"/>
                </a:lnTo>
                <a:lnTo>
                  <a:pt x="257716" y="60211"/>
                </a:lnTo>
                <a:lnTo>
                  <a:pt x="252222" y="30861"/>
                </a:lnTo>
                <a:lnTo>
                  <a:pt x="250317" y="28067"/>
                </a:lnTo>
                <a:lnTo>
                  <a:pt x="247776" y="25781"/>
                </a:lnTo>
                <a:lnTo>
                  <a:pt x="244601" y="24003"/>
                </a:lnTo>
                <a:lnTo>
                  <a:pt x="241426" y="22225"/>
                </a:lnTo>
                <a:lnTo>
                  <a:pt x="236093" y="2019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484" y="20320"/>
                </a:lnTo>
                <a:lnTo>
                  <a:pt x="319404" y="22352"/>
                </a:lnTo>
                <a:lnTo>
                  <a:pt x="316356" y="24003"/>
                </a:lnTo>
                <a:lnTo>
                  <a:pt x="313435" y="25654"/>
                </a:lnTo>
                <a:lnTo>
                  <a:pt x="310769" y="27812"/>
                </a:lnTo>
                <a:lnTo>
                  <a:pt x="308736" y="30607"/>
                </a:lnTo>
                <a:lnTo>
                  <a:pt x="306704" y="33274"/>
                </a:lnTo>
                <a:lnTo>
                  <a:pt x="302259" y="68453"/>
                </a:lnTo>
                <a:lnTo>
                  <a:pt x="302259" y="372745"/>
                </a:lnTo>
                <a:lnTo>
                  <a:pt x="232918" y="372745"/>
                </a:lnTo>
                <a:lnTo>
                  <a:pt x="110108" y="160274"/>
                </a:lnTo>
                <a:lnTo>
                  <a:pt x="88471" y="121761"/>
                </a:lnTo>
                <a:lnTo>
                  <a:pt x="73405" y="92583"/>
                </a:lnTo>
                <a:lnTo>
                  <a:pt x="70993" y="92583"/>
                </a:lnTo>
                <a:lnTo>
                  <a:pt x="72179" y="122326"/>
                </a:lnTo>
                <a:lnTo>
                  <a:pt x="73056" y="152892"/>
                </a:lnTo>
                <a:lnTo>
                  <a:pt x="73600" y="184290"/>
                </a:lnTo>
                <a:lnTo>
                  <a:pt x="73786" y="216535"/>
                </a:lnTo>
                <a:lnTo>
                  <a:pt x="73786" y="304419"/>
                </a:lnTo>
                <a:lnTo>
                  <a:pt x="73908" y="313922"/>
                </a:lnTo>
                <a:lnTo>
                  <a:pt x="93345" y="352171"/>
                </a:lnTo>
                <a:lnTo>
                  <a:pt x="103250" y="354711"/>
                </a:lnTo>
                <a:lnTo>
                  <a:pt x="103250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5" y="350901"/>
                </a:lnTo>
                <a:lnTo>
                  <a:pt x="16001" y="348742"/>
                </a:lnTo>
                <a:lnTo>
                  <a:pt x="19939" y="346583"/>
                </a:lnTo>
                <a:lnTo>
                  <a:pt x="22859" y="343535"/>
                </a:lnTo>
                <a:lnTo>
                  <a:pt x="29209" y="313055"/>
                </a:lnTo>
                <a:lnTo>
                  <a:pt x="29209" y="304419"/>
                </a:lnTo>
                <a:lnTo>
                  <a:pt x="29209" y="68199"/>
                </a:lnTo>
                <a:lnTo>
                  <a:pt x="23749" y="30480"/>
                </a:lnTo>
                <a:lnTo>
                  <a:pt x="20066" y="27051"/>
                </a:lnTo>
                <a:lnTo>
                  <a:pt x="16382" y="23495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62849" y="871093"/>
            <a:ext cx="273685" cy="372745"/>
          </a:xfrm>
          <a:custGeom>
            <a:avLst/>
            <a:gdLst/>
            <a:ahLst/>
            <a:cxnLst/>
            <a:rect l="l" t="t" r="r" b="b"/>
            <a:pathLst>
              <a:path w="273684" h="372744">
                <a:moveTo>
                  <a:pt x="0" y="0"/>
                </a:moveTo>
                <a:lnTo>
                  <a:pt x="271018" y="0"/>
                </a:lnTo>
                <a:lnTo>
                  <a:pt x="271018" y="86868"/>
                </a:lnTo>
                <a:lnTo>
                  <a:pt x="233552" y="86868"/>
                </a:lnTo>
                <a:lnTo>
                  <a:pt x="229242" y="74888"/>
                </a:lnTo>
                <a:lnTo>
                  <a:pt x="225266" y="65039"/>
                </a:lnTo>
                <a:lnTo>
                  <a:pt x="198056" y="34877"/>
                </a:lnTo>
                <a:lnTo>
                  <a:pt x="173481" y="31877"/>
                </a:lnTo>
                <a:lnTo>
                  <a:pt x="113919" y="31877"/>
                </a:lnTo>
                <a:lnTo>
                  <a:pt x="113919" y="162941"/>
                </a:lnTo>
                <a:lnTo>
                  <a:pt x="149986" y="162941"/>
                </a:lnTo>
                <a:lnTo>
                  <a:pt x="157987" y="162941"/>
                </a:lnTo>
                <a:lnTo>
                  <a:pt x="164337" y="161925"/>
                </a:lnTo>
                <a:lnTo>
                  <a:pt x="168782" y="159639"/>
                </a:lnTo>
                <a:lnTo>
                  <a:pt x="173354" y="157353"/>
                </a:lnTo>
                <a:lnTo>
                  <a:pt x="188722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2" y="234569"/>
                </a:lnTo>
                <a:lnTo>
                  <a:pt x="186769" y="227119"/>
                </a:lnTo>
                <a:lnTo>
                  <a:pt x="184721" y="220599"/>
                </a:lnTo>
                <a:lnTo>
                  <a:pt x="158496" y="194945"/>
                </a:lnTo>
                <a:lnTo>
                  <a:pt x="149986" y="194945"/>
                </a:lnTo>
                <a:lnTo>
                  <a:pt x="113919" y="194945"/>
                </a:lnTo>
                <a:lnTo>
                  <a:pt x="113919" y="340741"/>
                </a:lnTo>
                <a:lnTo>
                  <a:pt x="173227" y="340741"/>
                </a:lnTo>
                <a:lnTo>
                  <a:pt x="179577" y="340741"/>
                </a:lnTo>
                <a:lnTo>
                  <a:pt x="201041" y="335280"/>
                </a:lnTo>
                <a:lnTo>
                  <a:pt x="204470" y="333375"/>
                </a:lnTo>
                <a:lnTo>
                  <a:pt x="219455" y="315976"/>
                </a:lnTo>
                <a:lnTo>
                  <a:pt x="221996" y="311912"/>
                </a:lnTo>
                <a:lnTo>
                  <a:pt x="236347" y="273050"/>
                </a:lnTo>
                <a:lnTo>
                  <a:pt x="273684" y="273050"/>
                </a:lnTo>
                <a:lnTo>
                  <a:pt x="268477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5" y="350901"/>
                </a:lnTo>
                <a:lnTo>
                  <a:pt x="28448" y="325882"/>
                </a:lnTo>
                <a:lnTo>
                  <a:pt x="28955" y="320167"/>
                </a:lnTo>
                <a:lnTo>
                  <a:pt x="29336" y="312928"/>
                </a:lnTo>
                <a:lnTo>
                  <a:pt x="29336" y="304165"/>
                </a:lnTo>
                <a:lnTo>
                  <a:pt x="29336" y="68834"/>
                </a:lnTo>
                <a:lnTo>
                  <a:pt x="29336" y="60198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4" y="41402"/>
                </a:lnTo>
                <a:lnTo>
                  <a:pt x="26924" y="36703"/>
                </a:lnTo>
                <a:lnTo>
                  <a:pt x="25019" y="33020"/>
                </a:lnTo>
                <a:lnTo>
                  <a:pt x="23114" y="29337"/>
                </a:lnTo>
                <a:lnTo>
                  <a:pt x="20193" y="26416"/>
                </a:lnTo>
                <a:lnTo>
                  <a:pt x="16255" y="24130"/>
                </a:lnTo>
                <a:lnTo>
                  <a:pt x="12446" y="21844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39761" y="871093"/>
            <a:ext cx="273685" cy="372745"/>
          </a:xfrm>
          <a:custGeom>
            <a:avLst/>
            <a:gdLst/>
            <a:ahLst/>
            <a:cxnLst/>
            <a:rect l="l" t="t" r="r" b="b"/>
            <a:pathLst>
              <a:path w="273685" h="372744">
                <a:moveTo>
                  <a:pt x="0" y="0"/>
                </a:moveTo>
                <a:lnTo>
                  <a:pt x="271017" y="0"/>
                </a:lnTo>
                <a:lnTo>
                  <a:pt x="271017" y="86868"/>
                </a:lnTo>
                <a:lnTo>
                  <a:pt x="233552" y="86868"/>
                </a:lnTo>
                <a:lnTo>
                  <a:pt x="229242" y="74888"/>
                </a:lnTo>
                <a:lnTo>
                  <a:pt x="225266" y="65039"/>
                </a:lnTo>
                <a:lnTo>
                  <a:pt x="198056" y="34877"/>
                </a:lnTo>
                <a:lnTo>
                  <a:pt x="173481" y="31877"/>
                </a:lnTo>
                <a:lnTo>
                  <a:pt x="113918" y="31877"/>
                </a:lnTo>
                <a:lnTo>
                  <a:pt x="113918" y="162941"/>
                </a:lnTo>
                <a:lnTo>
                  <a:pt x="149987" y="162941"/>
                </a:lnTo>
                <a:lnTo>
                  <a:pt x="157987" y="162941"/>
                </a:lnTo>
                <a:lnTo>
                  <a:pt x="164337" y="161925"/>
                </a:lnTo>
                <a:lnTo>
                  <a:pt x="168783" y="159639"/>
                </a:lnTo>
                <a:lnTo>
                  <a:pt x="173354" y="157353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69" y="227119"/>
                </a:lnTo>
                <a:lnTo>
                  <a:pt x="184721" y="220599"/>
                </a:lnTo>
                <a:lnTo>
                  <a:pt x="158496" y="194945"/>
                </a:lnTo>
                <a:lnTo>
                  <a:pt x="149987" y="194945"/>
                </a:lnTo>
                <a:lnTo>
                  <a:pt x="113918" y="194945"/>
                </a:lnTo>
                <a:lnTo>
                  <a:pt x="113918" y="340741"/>
                </a:lnTo>
                <a:lnTo>
                  <a:pt x="173227" y="340741"/>
                </a:lnTo>
                <a:lnTo>
                  <a:pt x="179577" y="340741"/>
                </a:lnTo>
                <a:lnTo>
                  <a:pt x="201040" y="335280"/>
                </a:lnTo>
                <a:lnTo>
                  <a:pt x="204469" y="333375"/>
                </a:lnTo>
                <a:lnTo>
                  <a:pt x="219455" y="315976"/>
                </a:lnTo>
                <a:lnTo>
                  <a:pt x="221996" y="311912"/>
                </a:lnTo>
                <a:lnTo>
                  <a:pt x="236347" y="273050"/>
                </a:lnTo>
                <a:lnTo>
                  <a:pt x="273685" y="273050"/>
                </a:lnTo>
                <a:lnTo>
                  <a:pt x="268477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4" y="350901"/>
                </a:lnTo>
                <a:lnTo>
                  <a:pt x="16001" y="348869"/>
                </a:lnTo>
                <a:lnTo>
                  <a:pt x="19938" y="346710"/>
                </a:lnTo>
                <a:lnTo>
                  <a:pt x="22860" y="343789"/>
                </a:lnTo>
                <a:lnTo>
                  <a:pt x="24764" y="340106"/>
                </a:lnTo>
                <a:lnTo>
                  <a:pt x="26669" y="336423"/>
                </a:lnTo>
                <a:lnTo>
                  <a:pt x="27939" y="331597"/>
                </a:lnTo>
                <a:lnTo>
                  <a:pt x="28448" y="325882"/>
                </a:lnTo>
                <a:lnTo>
                  <a:pt x="28955" y="320167"/>
                </a:lnTo>
                <a:lnTo>
                  <a:pt x="29337" y="312928"/>
                </a:lnTo>
                <a:lnTo>
                  <a:pt x="29337" y="304165"/>
                </a:lnTo>
                <a:lnTo>
                  <a:pt x="29337" y="68834"/>
                </a:lnTo>
                <a:lnTo>
                  <a:pt x="29337" y="60198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26924" y="36703"/>
                </a:lnTo>
                <a:lnTo>
                  <a:pt x="25018" y="33020"/>
                </a:lnTo>
                <a:lnTo>
                  <a:pt x="23113" y="29337"/>
                </a:lnTo>
                <a:lnTo>
                  <a:pt x="20192" y="26416"/>
                </a:lnTo>
                <a:lnTo>
                  <a:pt x="16255" y="24130"/>
                </a:lnTo>
                <a:lnTo>
                  <a:pt x="12446" y="21844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82993" y="871092"/>
            <a:ext cx="531495" cy="374650"/>
          </a:xfrm>
          <a:custGeom>
            <a:avLst/>
            <a:gdLst/>
            <a:ahLst/>
            <a:cxnLst/>
            <a:rect l="l" t="t" r="r" b="b"/>
            <a:pathLst>
              <a:path w="531495" h="374650">
                <a:moveTo>
                  <a:pt x="0" y="0"/>
                </a:moveTo>
                <a:lnTo>
                  <a:pt x="146939" y="0"/>
                </a:lnTo>
                <a:lnTo>
                  <a:pt x="146939" y="18034"/>
                </a:lnTo>
                <a:lnTo>
                  <a:pt x="137414" y="19050"/>
                </a:lnTo>
                <a:lnTo>
                  <a:pt x="130429" y="21717"/>
                </a:lnTo>
                <a:lnTo>
                  <a:pt x="125857" y="25908"/>
                </a:lnTo>
                <a:lnTo>
                  <a:pt x="121412" y="30099"/>
                </a:lnTo>
                <a:lnTo>
                  <a:pt x="119126" y="36068"/>
                </a:lnTo>
                <a:lnTo>
                  <a:pt x="119126" y="43687"/>
                </a:lnTo>
                <a:lnTo>
                  <a:pt x="127000" y="88773"/>
                </a:lnTo>
                <a:lnTo>
                  <a:pt x="174244" y="278511"/>
                </a:lnTo>
                <a:lnTo>
                  <a:pt x="252603" y="0"/>
                </a:lnTo>
                <a:lnTo>
                  <a:pt x="314325" y="0"/>
                </a:lnTo>
                <a:lnTo>
                  <a:pt x="378206" y="278511"/>
                </a:lnTo>
                <a:lnTo>
                  <a:pt x="435864" y="93599"/>
                </a:lnTo>
                <a:lnTo>
                  <a:pt x="437699" y="87310"/>
                </a:lnTo>
                <a:lnTo>
                  <a:pt x="445135" y="52705"/>
                </a:lnTo>
                <a:lnTo>
                  <a:pt x="445135" y="46609"/>
                </a:lnTo>
                <a:lnTo>
                  <a:pt x="445135" y="37211"/>
                </a:lnTo>
                <a:lnTo>
                  <a:pt x="442849" y="30226"/>
                </a:lnTo>
                <a:lnTo>
                  <a:pt x="438150" y="25781"/>
                </a:lnTo>
                <a:lnTo>
                  <a:pt x="433578" y="21336"/>
                </a:lnTo>
                <a:lnTo>
                  <a:pt x="426593" y="18669"/>
                </a:lnTo>
                <a:lnTo>
                  <a:pt x="417322" y="18034"/>
                </a:lnTo>
                <a:lnTo>
                  <a:pt x="417322" y="0"/>
                </a:lnTo>
                <a:lnTo>
                  <a:pt x="531241" y="0"/>
                </a:lnTo>
                <a:lnTo>
                  <a:pt x="531241" y="18034"/>
                </a:lnTo>
                <a:lnTo>
                  <a:pt x="524510" y="19431"/>
                </a:lnTo>
                <a:lnTo>
                  <a:pt x="518795" y="22098"/>
                </a:lnTo>
                <a:lnTo>
                  <a:pt x="495823" y="55038"/>
                </a:lnTo>
                <a:lnTo>
                  <a:pt x="385953" y="374650"/>
                </a:lnTo>
                <a:lnTo>
                  <a:pt x="320929" y="374650"/>
                </a:lnTo>
                <a:lnTo>
                  <a:pt x="259207" y="118237"/>
                </a:lnTo>
                <a:lnTo>
                  <a:pt x="185928" y="374650"/>
                </a:lnTo>
                <a:lnTo>
                  <a:pt x="117729" y="374650"/>
                </a:lnTo>
                <a:lnTo>
                  <a:pt x="35560" y="68834"/>
                </a:lnTo>
                <a:lnTo>
                  <a:pt x="21717" y="31877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5522" y="871093"/>
            <a:ext cx="321945" cy="372745"/>
          </a:xfrm>
          <a:custGeom>
            <a:avLst/>
            <a:gdLst/>
            <a:ahLst/>
            <a:cxnLst/>
            <a:rect l="l" t="t" r="r" b="b"/>
            <a:pathLst>
              <a:path w="321945" h="372744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3971" y="95885"/>
                </a:lnTo>
                <a:lnTo>
                  <a:pt x="281541" y="87169"/>
                </a:lnTo>
                <a:lnTo>
                  <a:pt x="279384" y="79692"/>
                </a:lnTo>
                <a:lnTo>
                  <a:pt x="261365" y="43434"/>
                </a:lnTo>
                <a:lnTo>
                  <a:pt x="252602" y="36830"/>
                </a:lnTo>
                <a:lnTo>
                  <a:pt x="249554" y="35179"/>
                </a:lnTo>
                <a:lnTo>
                  <a:pt x="245617" y="33909"/>
                </a:lnTo>
                <a:lnTo>
                  <a:pt x="241045" y="33147"/>
                </a:lnTo>
                <a:lnTo>
                  <a:pt x="236346" y="32385"/>
                </a:lnTo>
                <a:lnTo>
                  <a:pt x="230250" y="31877"/>
                </a:lnTo>
                <a:lnTo>
                  <a:pt x="222884" y="31877"/>
                </a:lnTo>
                <a:lnTo>
                  <a:pt x="203200" y="31877"/>
                </a:lnTo>
                <a:lnTo>
                  <a:pt x="203200" y="304165"/>
                </a:lnTo>
                <a:lnTo>
                  <a:pt x="203200" y="313817"/>
                </a:lnTo>
                <a:lnTo>
                  <a:pt x="203453" y="321183"/>
                </a:lnTo>
                <a:lnTo>
                  <a:pt x="203962" y="326136"/>
                </a:lnTo>
                <a:lnTo>
                  <a:pt x="204596" y="331216"/>
                </a:lnTo>
                <a:lnTo>
                  <a:pt x="205486" y="335280"/>
                </a:lnTo>
                <a:lnTo>
                  <a:pt x="207009" y="338328"/>
                </a:lnTo>
                <a:lnTo>
                  <a:pt x="208406" y="341376"/>
                </a:lnTo>
                <a:lnTo>
                  <a:pt x="210184" y="343916"/>
                </a:lnTo>
                <a:lnTo>
                  <a:pt x="212343" y="345821"/>
                </a:lnTo>
                <a:lnTo>
                  <a:pt x="214375" y="347726"/>
                </a:lnTo>
                <a:lnTo>
                  <a:pt x="217296" y="349504"/>
                </a:lnTo>
                <a:lnTo>
                  <a:pt x="221106" y="351028"/>
                </a:lnTo>
                <a:lnTo>
                  <a:pt x="224789" y="352552"/>
                </a:lnTo>
                <a:lnTo>
                  <a:pt x="229869" y="353822"/>
                </a:lnTo>
                <a:lnTo>
                  <a:pt x="236219" y="354711"/>
                </a:lnTo>
                <a:lnTo>
                  <a:pt x="236219" y="372745"/>
                </a:lnTo>
                <a:lnTo>
                  <a:pt x="85470" y="372745"/>
                </a:lnTo>
                <a:lnTo>
                  <a:pt x="85470" y="354711"/>
                </a:lnTo>
                <a:lnTo>
                  <a:pt x="93090" y="353441"/>
                </a:lnTo>
                <a:lnTo>
                  <a:pt x="99187" y="351790"/>
                </a:lnTo>
                <a:lnTo>
                  <a:pt x="103631" y="349631"/>
                </a:lnTo>
                <a:lnTo>
                  <a:pt x="108076" y="347599"/>
                </a:lnTo>
                <a:lnTo>
                  <a:pt x="111378" y="344678"/>
                </a:lnTo>
                <a:lnTo>
                  <a:pt x="113537" y="340741"/>
                </a:lnTo>
                <a:lnTo>
                  <a:pt x="115824" y="336931"/>
                </a:lnTo>
                <a:lnTo>
                  <a:pt x="117093" y="332105"/>
                </a:lnTo>
                <a:lnTo>
                  <a:pt x="117728" y="326136"/>
                </a:lnTo>
                <a:lnTo>
                  <a:pt x="118237" y="320294"/>
                </a:lnTo>
                <a:lnTo>
                  <a:pt x="118490" y="312928"/>
                </a:lnTo>
                <a:lnTo>
                  <a:pt x="118490" y="304165"/>
                </a:lnTo>
                <a:lnTo>
                  <a:pt x="118490" y="31877"/>
                </a:lnTo>
                <a:lnTo>
                  <a:pt x="96392" y="31877"/>
                </a:lnTo>
                <a:lnTo>
                  <a:pt x="88677" y="32115"/>
                </a:lnTo>
                <a:lnTo>
                  <a:pt x="51815" y="53212"/>
                </a:lnTo>
                <a:lnTo>
                  <a:pt x="39012" y="89618"/>
                </a:lnTo>
                <a:lnTo>
                  <a:pt x="3746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0561" y="871093"/>
            <a:ext cx="273685" cy="372745"/>
          </a:xfrm>
          <a:custGeom>
            <a:avLst/>
            <a:gdLst/>
            <a:ahLst/>
            <a:cxnLst/>
            <a:rect l="l" t="t" r="r" b="b"/>
            <a:pathLst>
              <a:path w="273685" h="372744">
                <a:moveTo>
                  <a:pt x="0" y="0"/>
                </a:moveTo>
                <a:lnTo>
                  <a:pt x="271017" y="0"/>
                </a:lnTo>
                <a:lnTo>
                  <a:pt x="271017" y="86868"/>
                </a:lnTo>
                <a:lnTo>
                  <a:pt x="233552" y="86868"/>
                </a:lnTo>
                <a:lnTo>
                  <a:pt x="229242" y="74888"/>
                </a:lnTo>
                <a:lnTo>
                  <a:pt x="225266" y="65039"/>
                </a:lnTo>
                <a:lnTo>
                  <a:pt x="198056" y="34877"/>
                </a:lnTo>
                <a:lnTo>
                  <a:pt x="173481" y="31877"/>
                </a:lnTo>
                <a:lnTo>
                  <a:pt x="113918" y="31877"/>
                </a:lnTo>
                <a:lnTo>
                  <a:pt x="113918" y="162941"/>
                </a:lnTo>
                <a:lnTo>
                  <a:pt x="149987" y="162941"/>
                </a:lnTo>
                <a:lnTo>
                  <a:pt x="157987" y="162941"/>
                </a:lnTo>
                <a:lnTo>
                  <a:pt x="164337" y="161925"/>
                </a:lnTo>
                <a:lnTo>
                  <a:pt x="168783" y="159639"/>
                </a:lnTo>
                <a:lnTo>
                  <a:pt x="173354" y="157353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69" y="227119"/>
                </a:lnTo>
                <a:lnTo>
                  <a:pt x="184721" y="220599"/>
                </a:lnTo>
                <a:lnTo>
                  <a:pt x="158496" y="194945"/>
                </a:lnTo>
                <a:lnTo>
                  <a:pt x="149987" y="194945"/>
                </a:lnTo>
                <a:lnTo>
                  <a:pt x="113918" y="194945"/>
                </a:lnTo>
                <a:lnTo>
                  <a:pt x="113918" y="340741"/>
                </a:lnTo>
                <a:lnTo>
                  <a:pt x="173227" y="340741"/>
                </a:lnTo>
                <a:lnTo>
                  <a:pt x="179577" y="340741"/>
                </a:lnTo>
                <a:lnTo>
                  <a:pt x="201040" y="335280"/>
                </a:lnTo>
                <a:lnTo>
                  <a:pt x="204469" y="333375"/>
                </a:lnTo>
                <a:lnTo>
                  <a:pt x="219455" y="315976"/>
                </a:lnTo>
                <a:lnTo>
                  <a:pt x="221996" y="311912"/>
                </a:lnTo>
                <a:lnTo>
                  <a:pt x="236347" y="273050"/>
                </a:lnTo>
                <a:lnTo>
                  <a:pt x="273685" y="273050"/>
                </a:lnTo>
                <a:lnTo>
                  <a:pt x="268477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4" y="350901"/>
                </a:lnTo>
                <a:lnTo>
                  <a:pt x="16001" y="348869"/>
                </a:lnTo>
                <a:lnTo>
                  <a:pt x="19938" y="346710"/>
                </a:lnTo>
                <a:lnTo>
                  <a:pt x="22860" y="343789"/>
                </a:lnTo>
                <a:lnTo>
                  <a:pt x="24764" y="340106"/>
                </a:lnTo>
                <a:lnTo>
                  <a:pt x="26669" y="336423"/>
                </a:lnTo>
                <a:lnTo>
                  <a:pt x="27939" y="331597"/>
                </a:lnTo>
                <a:lnTo>
                  <a:pt x="28448" y="325882"/>
                </a:lnTo>
                <a:lnTo>
                  <a:pt x="28955" y="320167"/>
                </a:lnTo>
                <a:lnTo>
                  <a:pt x="29337" y="312928"/>
                </a:lnTo>
                <a:lnTo>
                  <a:pt x="29337" y="304165"/>
                </a:lnTo>
                <a:lnTo>
                  <a:pt x="29337" y="68834"/>
                </a:lnTo>
                <a:lnTo>
                  <a:pt x="29337" y="60198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26924" y="36703"/>
                </a:lnTo>
                <a:lnTo>
                  <a:pt x="25018" y="33020"/>
                </a:lnTo>
                <a:lnTo>
                  <a:pt x="23113" y="29337"/>
                </a:lnTo>
                <a:lnTo>
                  <a:pt x="20192" y="26416"/>
                </a:lnTo>
                <a:lnTo>
                  <a:pt x="16255" y="24130"/>
                </a:lnTo>
                <a:lnTo>
                  <a:pt x="12446" y="21844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56325" y="871093"/>
            <a:ext cx="313690" cy="372745"/>
          </a:xfrm>
          <a:custGeom>
            <a:avLst/>
            <a:gdLst/>
            <a:ahLst/>
            <a:cxnLst/>
            <a:rect l="l" t="t" r="r" b="b"/>
            <a:pathLst>
              <a:path w="313689" h="372744">
                <a:moveTo>
                  <a:pt x="0" y="0"/>
                </a:moveTo>
                <a:lnTo>
                  <a:pt x="178942" y="0"/>
                </a:lnTo>
                <a:lnTo>
                  <a:pt x="193563" y="188"/>
                </a:lnTo>
                <a:lnTo>
                  <a:pt x="241284" y="5375"/>
                </a:lnTo>
                <a:lnTo>
                  <a:pt x="281435" y="22117"/>
                </a:lnTo>
                <a:lnTo>
                  <a:pt x="307117" y="61087"/>
                </a:lnTo>
                <a:lnTo>
                  <a:pt x="309499" y="82423"/>
                </a:lnTo>
                <a:lnTo>
                  <a:pt x="304855" y="111355"/>
                </a:lnTo>
                <a:lnTo>
                  <a:pt x="290925" y="136429"/>
                </a:lnTo>
                <a:lnTo>
                  <a:pt x="267708" y="157646"/>
                </a:lnTo>
                <a:lnTo>
                  <a:pt x="235203" y="175006"/>
                </a:lnTo>
                <a:lnTo>
                  <a:pt x="235203" y="177419"/>
                </a:lnTo>
                <a:lnTo>
                  <a:pt x="282352" y="201600"/>
                </a:lnTo>
                <a:lnTo>
                  <a:pt x="308530" y="237378"/>
                </a:lnTo>
                <a:lnTo>
                  <a:pt x="313563" y="267081"/>
                </a:lnTo>
                <a:lnTo>
                  <a:pt x="312991" y="280271"/>
                </a:lnTo>
                <a:lnTo>
                  <a:pt x="299251" y="324223"/>
                </a:lnTo>
                <a:lnTo>
                  <a:pt x="266844" y="353774"/>
                </a:lnTo>
                <a:lnTo>
                  <a:pt x="219084" y="369369"/>
                </a:lnTo>
                <a:lnTo>
                  <a:pt x="168275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4" y="350901"/>
                </a:lnTo>
                <a:lnTo>
                  <a:pt x="16001" y="348869"/>
                </a:lnTo>
                <a:lnTo>
                  <a:pt x="19938" y="346710"/>
                </a:lnTo>
                <a:lnTo>
                  <a:pt x="22860" y="343789"/>
                </a:lnTo>
                <a:lnTo>
                  <a:pt x="24764" y="340106"/>
                </a:lnTo>
                <a:lnTo>
                  <a:pt x="26670" y="336423"/>
                </a:lnTo>
                <a:lnTo>
                  <a:pt x="27939" y="331597"/>
                </a:lnTo>
                <a:lnTo>
                  <a:pt x="28448" y="325882"/>
                </a:lnTo>
                <a:lnTo>
                  <a:pt x="28955" y="320167"/>
                </a:lnTo>
                <a:lnTo>
                  <a:pt x="29337" y="312928"/>
                </a:lnTo>
                <a:lnTo>
                  <a:pt x="29337" y="304165"/>
                </a:lnTo>
                <a:lnTo>
                  <a:pt x="29337" y="68834"/>
                </a:lnTo>
                <a:lnTo>
                  <a:pt x="29337" y="60198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2"/>
                </a:lnTo>
                <a:lnTo>
                  <a:pt x="16255" y="24130"/>
                </a:lnTo>
                <a:lnTo>
                  <a:pt x="12446" y="21844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2841" y="871093"/>
            <a:ext cx="273685" cy="372745"/>
          </a:xfrm>
          <a:custGeom>
            <a:avLst/>
            <a:gdLst/>
            <a:ahLst/>
            <a:cxnLst/>
            <a:rect l="l" t="t" r="r" b="b"/>
            <a:pathLst>
              <a:path w="273685" h="372744">
                <a:moveTo>
                  <a:pt x="0" y="0"/>
                </a:moveTo>
                <a:lnTo>
                  <a:pt x="271018" y="0"/>
                </a:lnTo>
                <a:lnTo>
                  <a:pt x="271018" y="86868"/>
                </a:lnTo>
                <a:lnTo>
                  <a:pt x="233553" y="86868"/>
                </a:lnTo>
                <a:lnTo>
                  <a:pt x="229242" y="74888"/>
                </a:lnTo>
                <a:lnTo>
                  <a:pt x="225266" y="65039"/>
                </a:lnTo>
                <a:lnTo>
                  <a:pt x="198056" y="34877"/>
                </a:lnTo>
                <a:lnTo>
                  <a:pt x="173482" y="31877"/>
                </a:lnTo>
                <a:lnTo>
                  <a:pt x="113919" y="31877"/>
                </a:lnTo>
                <a:lnTo>
                  <a:pt x="113919" y="162941"/>
                </a:lnTo>
                <a:lnTo>
                  <a:pt x="149987" y="162941"/>
                </a:lnTo>
                <a:lnTo>
                  <a:pt x="157987" y="162941"/>
                </a:lnTo>
                <a:lnTo>
                  <a:pt x="164337" y="161925"/>
                </a:lnTo>
                <a:lnTo>
                  <a:pt x="168783" y="159639"/>
                </a:lnTo>
                <a:lnTo>
                  <a:pt x="173355" y="157353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69" y="227119"/>
                </a:lnTo>
                <a:lnTo>
                  <a:pt x="184721" y="220599"/>
                </a:lnTo>
                <a:lnTo>
                  <a:pt x="158496" y="194945"/>
                </a:lnTo>
                <a:lnTo>
                  <a:pt x="149987" y="194945"/>
                </a:lnTo>
                <a:lnTo>
                  <a:pt x="113919" y="194945"/>
                </a:lnTo>
                <a:lnTo>
                  <a:pt x="113919" y="340741"/>
                </a:lnTo>
                <a:lnTo>
                  <a:pt x="173228" y="340741"/>
                </a:lnTo>
                <a:lnTo>
                  <a:pt x="179578" y="340741"/>
                </a:lnTo>
                <a:lnTo>
                  <a:pt x="201041" y="335280"/>
                </a:lnTo>
                <a:lnTo>
                  <a:pt x="204470" y="333375"/>
                </a:lnTo>
                <a:lnTo>
                  <a:pt x="219456" y="315976"/>
                </a:lnTo>
                <a:lnTo>
                  <a:pt x="221996" y="311912"/>
                </a:lnTo>
                <a:lnTo>
                  <a:pt x="236347" y="273050"/>
                </a:lnTo>
                <a:lnTo>
                  <a:pt x="273685" y="273050"/>
                </a:lnTo>
                <a:lnTo>
                  <a:pt x="268478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0901"/>
                </a:lnTo>
                <a:lnTo>
                  <a:pt x="16001" y="348869"/>
                </a:lnTo>
                <a:lnTo>
                  <a:pt x="19938" y="346710"/>
                </a:lnTo>
                <a:lnTo>
                  <a:pt x="22860" y="343789"/>
                </a:lnTo>
                <a:lnTo>
                  <a:pt x="24764" y="340106"/>
                </a:lnTo>
                <a:lnTo>
                  <a:pt x="26670" y="336423"/>
                </a:lnTo>
                <a:lnTo>
                  <a:pt x="27939" y="331597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337" y="312928"/>
                </a:lnTo>
                <a:lnTo>
                  <a:pt x="29337" y="304165"/>
                </a:lnTo>
                <a:lnTo>
                  <a:pt x="29337" y="68834"/>
                </a:lnTo>
                <a:lnTo>
                  <a:pt x="29337" y="60198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2"/>
                </a:lnTo>
                <a:lnTo>
                  <a:pt x="16256" y="24130"/>
                </a:lnTo>
                <a:lnTo>
                  <a:pt x="12446" y="21844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12564" y="871093"/>
            <a:ext cx="332105" cy="372745"/>
          </a:xfrm>
          <a:custGeom>
            <a:avLst/>
            <a:gdLst/>
            <a:ahLst/>
            <a:cxnLst/>
            <a:rect l="l" t="t" r="r" b="b"/>
            <a:pathLst>
              <a:path w="332104" h="372744">
                <a:moveTo>
                  <a:pt x="0" y="0"/>
                </a:moveTo>
                <a:lnTo>
                  <a:pt x="110616" y="0"/>
                </a:lnTo>
                <a:lnTo>
                  <a:pt x="207263" y="167894"/>
                </a:lnTo>
                <a:lnTo>
                  <a:pt x="230759" y="210820"/>
                </a:lnTo>
                <a:lnTo>
                  <a:pt x="250600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463"/>
                </a:lnTo>
                <a:lnTo>
                  <a:pt x="258572" y="193563"/>
                </a:lnTo>
                <a:lnTo>
                  <a:pt x="258000" y="157164"/>
                </a:lnTo>
                <a:lnTo>
                  <a:pt x="257810" y="119253"/>
                </a:lnTo>
                <a:lnTo>
                  <a:pt x="257810" y="68453"/>
                </a:lnTo>
                <a:lnTo>
                  <a:pt x="257716" y="60211"/>
                </a:lnTo>
                <a:lnTo>
                  <a:pt x="252222" y="30861"/>
                </a:lnTo>
                <a:lnTo>
                  <a:pt x="250316" y="28067"/>
                </a:lnTo>
                <a:lnTo>
                  <a:pt x="247776" y="25781"/>
                </a:lnTo>
                <a:lnTo>
                  <a:pt x="244601" y="24003"/>
                </a:lnTo>
                <a:lnTo>
                  <a:pt x="241426" y="22225"/>
                </a:lnTo>
                <a:lnTo>
                  <a:pt x="236092" y="2019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485" y="20320"/>
                </a:lnTo>
                <a:lnTo>
                  <a:pt x="319404" y="22352"/>
                </a:lnTo>
                <a:lnTo>
                  <a:pt x="316357" y="24003"/>
                </a:lnTo>
                <a:lnTo>
                  <a:pt x="313436" y="25654"/>
                </a:lnTo>
                <a:lnTo>
                  <a:pt x="310769" y="27812"/>
                </a:lnTo>
                <a:lnTo>
                  <a:pt x="308737" y="30607"/>
                </a:lnTo>
                <a:lnTo>
                  <a:pt x="306704" y="33274"/>
                </a:lnTo>
                <a:lnTo>
                  <a:pt x="302260" y="68453"/>
                </a:lnTo>
                <a:lnTo>
                  <a:pt x="302260" y="372745"/>
                </a:lnTo>
                <a:lnTo>
                  <a:pt x="232917" y="372745"/>
                </a:lnTo>
                <a:lnTo>
                  <a:pt x="110109" y="160274"/>
                </a:lnTo>
                <a:lnTo>
                  <a:pt x="88471" y="121761"/>
                </a:lnTo>
                <a:lnTo>
                  <a:pt x="73406" y="92583"/>
                </a:lnTo>
                <a:lnTo>
                  <a:pt x="70992" y="92583"/>
                </a:lnTo>
                <a:lnTo>
                  <a:pt x="72179" y="122326"/>
                </a:lnTo>
                <a:lnTo>
                  <a:pt x="73056" y="152892"/>
                </a:lnTo>
                <a:lnTo>
                  <a:pt x="73600" y="184290"/>
                </a:lnTo>
                <a:lnTo>
                  <a:pt x="73787" y="216535"/>
                </a:lnTo>
                <a:lnTo>
                  <a:pt x="73787" y="304419"/>
                </a:lnTo>
                <a:lnTo>
                  <a:pt x="73908" y="313922"/>
                </a:lnTo>
                <a:lnTo>
                  <a:pt x="83185" y="346075"/>
                </a:lnTo>
                <a:lnTo>
                  <a:pt x="86740" y="349250"/>
                </a:lnTo>
                <a:lnTo>
                  <a:pt x="93345" y="352171"/>
                </a:lnTo>
                <a:lnTo>
                  <a:pt x="103250" y="354711"/>
                </a:lnTo>
                <a:lnTo>
                  <a:pt x="103250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0901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535"/>
                </a:lnTo>
                <a:lnTo>
                  <a:pt x="29210" y="313055"/>
                </a:lnTo>
                <a:lnTo>
                  <a:pt x="29210" y="304419"/>
                </a:lnTo>
                <a:lnTo>
                  <a:pt x="29210" y="68199"/>
                </a:lnTo>
                <a:lnTo>
                  <a:pt x="23749" y="30480"/>
                </a:lnTo>
                <a:lnTo>
                  <a:pt x="20065" y="27051"/>
                </a:lnTo>
                <a:lnTo>
                  <a:pt x="16383" y="23495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90237" y="871093"/>
            <a:ext cx="273685" cy="372745"/>
          </a:xfrm>
          <a:custGeom>
            <a:avLst/>
            <a:gdLst/>
            <a:ahLst/>
            <a:cxnLst/>
            <a:rect l="l" t="t" r="r" b="b"/>
            <a:pathLst>
              <a:path w="273685" h="372744">
                <a:moveTo>
                  <a:pt x="0" y="0"/>
                </a:moveTo>
                <a:lnTo>
                  <a:pt x="271017" y="0"/>
                </a:lnTo>
                <a:lnTo>
                  <a:pt x="271017" y="86868"/>
                </a:lnTo>
                <a:lnTo>
                  <a:pt x="233552" y="86868"/>
                </a:lnTo>
                <a:lnTo>
                  <a:pt x="229242" y="74888"/>
                </a:lnTo>
                <a:lnTo>
                  <a:pt x="225266" y="65039"/>
                </a:lnTo>
                <a:lnTo>
                  <a:pt x="198056" y="34877"/>
                </a:lnTo>
                <a:lnTo>
                  <a:pt x="173482" y="31877"/>
                </a:lnTo>
                <a:lnTo>
                  <a:pt x="113918" y="31877"/>
                </a:lnTo>
                <a:lnTo>
                  <a:pt x="113918" y="162941"/>
                </a:lnTo>
                <a:lnTo>
                  <a:pt x="149987" y="162941"/>
                </a:lnTo>
                <a:lnTo>
                  <a:pt x="157987" y="162941"/>
                </a:lnTo>
                <a:lnTo>
                  <a:pt x="164337" y="161925"/>
                </a:lnTo>
                <a:lnTo>
                  <a:pt x="168783" y="159639"/>
                </a:lnTo>
                <a:lnTo>
                  <a:pt x="173354" y="157353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69" y="227119"/>
                </a:lnTo>
                <a:lnTo>
                  <a:pt x="184721" y="220599"/>
                </a:lnTo>
                <a:lnTo>
                  <a:pt x="158496" y="194945"/>
                </a:lnTo>
                <a:lnTo>
                  <a:pt x="149987" y="194945"/>
                </a:lnTo>
                <a:lnTo>
                  <a:pt x="113918" y="194945"/>
                </a:lnTo>
                <a:lnTo>
                  <a:pt x="113918" y="340741"/>
                </a:lnTo>
                <a:lnTo>
                  <a:pt x="173227" y="340741"/>
                </a:lnTo>
                <a:lnTo>
                  <a:pt x="179577" y="340741"/>
                </a:lnTo>
                <a:lnTo>
                  <a:pt x="201040" y="335280"/>
                </a:lnTo>
                <a:lnTo>
                  <a:pt x="204470" y="333375"/>
                </a:lnTo>
                <a:lnTo>
                  <a:pt x="219455" y="315976"/>
                </a:lnTo>
                <a:lnTo>
                  <a:pt x="221996" y="311912"/>
                </a:lnTo>
                <a:lnTo>
                  <a:pt x="236347" y="273050"/>
                </a:lnTo>
                <a:lnTo>
                  <a:pt x="273685" y="273050"/>
                </a:lnTo>
                <a:lnTo>
                  <a:pt x="268477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0901"/>
                </a:lnTo>
                <a:lnTo>
                  <a:pt x="16001" y="348869"/>
                </a:lnTo>
                <a:lnTo>
                  <a:pt x="19938" y="346710"/>
                </a:lnTo>
                <a:lnTo>
                  <a:pt x="22860" y="343789"/>
                </a:lnTo>
                <a:lnTo>
                  <a:pt x="24764" y="340106"/>
                </a:lnTo>
                <a:lnTo>
                  <a:pt x="26669" y="336423"/>
                </a:lnTo>
                <a:lnTo>
                  <a:pt x="27939" y="331597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337" y="312928"/>
                </a:lnTo>
                <a:lnTo>
                  <a:pt x="29337" y="304165"/>
                </a:lnTo>
                <a:lnTo>
                  <a:pt x="29337" y="68834"/>
                </a:lnTo>
                <a:lnTo>
                  <a:pt x="29337" y="60198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26924" y="36703"/>
                </a:lnTo>
                <a:lnTo>
                  <a:pt x="25018" y="33020"/>
                </a:lnTo>
                <a:lnTo>
                  <a:pt x="23113" y="29337"/>
                </a:lnTo>
                <a:lnTo>
                  <a:pt x="20193" y="26416"/>
                </a:lnTo>
                <a:lnTo>
                  <a:pt x="16256" y="24130"/>
                </a:lnTo>
                <a:lnTo>
                  <a:pt x="12445" y="21844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19905" y="871093"/>
            <a:ext cx="344805" cy="372745"/>
          </a:xfrm>
          <a:custGeom>
            <a:avLst/>
            <a:gdLst/>
            <a:ahLst/>
            <a:cxnLst/>
            <a:rect l="l" t="t" r="r" b="b"/>
            <a:pathLst>
              <a:path w="344805" h="372744">
                <a:moveTo>
                  <a:pt x="0" y="0"/>
                </a:moveTo>
                <a:lnTo>
                  <a:pt x="159257" y="0"/>
                </a:lnTo>
                <a:lnTo>
                  <a:pt x="174757" y="283"/>
                </a:lnTo>
                <a:lnTo>
                  <a:pt x="213994" y="4445"/>
                </a:lnTo>
                <a:lnTo>
                  <a:pt x="253492" y="18287"/>
                </a:lnTo>
                <a:lnTo>
                  <a:pt x="282162" y="43513"/>
                </a:lnTo>
                <a:lnTo>
                  <a:pt x="296735" y="81248"/>
                </a:lnTo>
                <a:lnTo>
                  <a:pt x="298069" y="100457"/>
                </a:lnTo>
                <a:lnTo>
                  <a:pt x="297473" y="113389"/>
                </a:lnTo>
                <a:lnTo>
                  <a:pt x="283450" y="155499"/>
                </a:lnTo>
                <a:lnTo>
                  <a:pt x="254476" y="184447"/>
                </a:lnTo>
                <a:lnTo>
                  <a:pt x="220471" y="202057"/>
                </a:lnTo>
                <a:lnTo>
                  <a:pt x="220471" y="204851"/>
                </a:lnTo>
                <a:lnTo>
                  <a:pt x="253872" y="228092"/>
                </a:lnTo>
                <a:lnTo>
                  <a:pt x="277749" y="265176"/>
                </a:lnTo>
                <a:lnTo>
                  <a:pt x="295020" y="302260"/>
                </a:lnTo>
                <a:lnTo>
                  <a:pt x="300734" y="313934"/>
                </a:lnTo>
                <a:lnTo>
                  <a:pt x="323728" y="345191"/>
                </a:lnTo>
                <a:lnTo>
                  <a:pt x="344677" y="354711"/>
                </a:lnTo>
                <a:lnTo>
                  <a:pt x="344677" y="372745"/>
                </a:lnTo>
                <a:lnTo>
                  <a:pt x="239521" y="372745"/>
                </a:lnTo>
                <a:lnTo>
                  <a:pt x="231356" y="360477"/>
                </a:lnTo>
                <a:lnTo>
                  <a:pt x="222678" y="345567"/>
                </a:lnTo>
                <a:lnTo>
                  <a:pt x="213500" y="327989"/>
                </a:lnTo>
                <a:lnTo>
                  <a:pt x="203834" y="307721"/>
                </a:lnTo>
                <a:lnTo>
                  <a:pt x="182499" y="260985"/>
                </a:lnTo>
                <a:lnTo>
                  <a:pt x="177903" y="251416"/>
                </a:lnTo>
                <a:lnTo>
                  <a:pt x="152019" y="219583"/>
                </a:lnTo>
                <a:lnTo>
                  <a:pt x="147193" y="217297"/>
                </a:lnTo>
                <a:lnTo>
                  <a:pt x="139826" y="216281"/>
                </a:lnTo>
                <a:lnTo>
                  <a:pt x="129793" y="216281"/>
                </a:lnTo>
                <a:lnTo>
                  <a:pt x="113918" y="216281"/>
                </a:lnTo>
                <a:lnTo>
                  <a:pt x="113918" y="304165"/>
                </a:lnTo>
                <a:lnTo>
                  <a:pt x="114038" y="313668"/>
                </a:lnTo>
                <a:lnTo>
                  <a:pt x="133603" y="352171"/>
                </a:lnTo>
                <a:lnTo>
                  <a:pt x="143382" y="354711"/>
                </a:lnTo>
                <a:lnTo>
                  <a:pt x="143382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0901"/>
                </a:lnTo>
                <a:lnTo>
                  <a:pt x="16001" y="348869"/>
                </a:lnTo>
                <a:lnTo>
                  <a:pt x="19938" y="346710"/>
                </a:lnTo>
                <a:lnTo>
                  <a:pt x="22859" y="343789"/>
                </a:lnTo>
                <a:lnTo>
                  <a:pt x="24764" y="340106"/>
                </a:lnTo>
                <a:lnTo>
                  <a:pt x="26669" y="336423"/>
                </a:lnTo>
                <a:lnTo>
                  <a:pt x="27939" y="331597"/>
                </a:lnTo>
                <a:lnTo>
                  <a:pt x="28447" y="325882"/>
                </a:lnTo>
                <a:lnTo>
                  <a:pt x="28956" y="320167"/>
                </a:lnTo>
                <a:lnTo>
                  <a:pt x="29337" y="312928"/>
                </a:lnTo>
                <a:lnTo>
                  <a:pt x="29337" y="304165"/>
                </a:lnTo>
                <a:lnTo>
                  <a:pt x="29337" y="68834"/>
                </a:lnTo>
                <a:lnTo>
                  <a:pt x="29337" y="60198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26924" y="36703"/>
                </a:lnTo>
                <a:lnTo>
                  <a:pt x="25018" y="33020"/>
                </a:lnTo>
                <a:lnTo>
                  <a:pt x="23113" y="29337"/>
                </a:lnTo>
                <a:lnTo>
                  <a:pt x="20193" y="26416"/>
                </a:lnTo>
                <a:lnTo>
                  <a:pt x="16256" y="24130"/>
                </a:lnTo>
                <a:lnTo>
                  <a:pt x="12445" y="21844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96818" y="871093"/>
            <a:ext cx="273685" cy="372745"/>
          </a:xfrm>
          <a:custGeom>
            <a:avLst/>
            <a:gdLst/>
            <a:ahLst/>
            <a:cxnLst/>
            <a:rect l="l" t="t" r="r" b="b"/>
            <a:pathLst>
              <a:path w="273685" h="372744">
                <a:moveTo>
                  <a:pt x="0" y="0"/>
                </a:moveTo>
                <a:lnTo>
                  <a:pt x="271018" y="0"/>
                </a:lnTo>
                <a:lnTo>
                  <a:pt x="271018" y="86868"/>
                </a:lnTo>
                <a:lnTo>
                  <a:pt x="233552" y="86868"/>
                </a:lnTo>
                <a:lnTo>
                  <a:pt x="229242" y="74888"/>
                </a:lnTo>
                <a:lnTo>
                  <a:pt x="225266" y="65039"/>
                </a:lnTo>
                <a:lnTo>
                  <a:pt x="198056" y="34877"/>
                </a:lnTo>
                <a:lnTo>
                  <a:pt x="173481" y="31877"/>
                </a:lnTo>
                <a:lnTo>
                  <a:pt x="113918" y="31877"/>
                </a:lnTo>
                <a:lnTo>
                  <a:pt x="113918" y="162941"/>
                </a:lnTo>
                <a:lnTo>
                  <a:pt x="149987" y="162941"/>
                </a:lnTo>
                <a:lnTo>
                  <a:pt x="157987" y="162941"/>
                </a:lnTo>
                <a:lnTo>
                  <a:pt x="164337" y="161925"/>
                </a:lnTo>
                <a:lnTo>
                  <a:pt x="168782" y="159639"/>
                </a:lnTo>
                <a:lnTo>
                  <a:pt x="173355" y="157353"/>
                </a:lnTo>
                <a:lnTo>
                  <a:pt x="188721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1" y="234569"/>
                </a:lnTo>
                <a:lnTo>
                  <a:pt x="186769" y="227119"/>
                </a:lnTo>
                <a:lnTo>
                  <a:pt x="184721" y="220599"/>
                </a:lnTo>
                <a:lnTo>
                  <a:pt x="158495" y="194945"/>
                </a:lnTo>
                <a:lnTo>
                  <a:pt x="149987" y="194945"/>
                </a:lnTo>
                <a:lnTo>
                  <a:pt x="113918" y="194945"/>
                </a:lnTo>
                <a:lnTo>
                  <a:pt x="113918" y="340741"/>
                </a:lnTo>
                <a:lnTo>
                  <a:pt x="173227" y="340741"/>
                </a:lnTo>
                <a:lnTo>
                  <a:pt x="179577" y="340741"/>
                </a:lnTo>
                <a:lnTo>
                  <a:pt x="201040" y="335280"/>
                </a:lnTo>
                <a:lnTo>
                  <a:pt x="204469" y="333375"/>
                </a:lnTo>
                <a:lnTo>
                  <a:pt x="219456" y="315976"/>
                </a:lnTo>
                <a:lnTo>
                  <a:pt x="221995" y="311912"/>
                </a:lnTo>
                <a:lnTo>
                  <a:pt x="236346" y="273050"/>
                </a:lnTo>
                <a:lnTo>
                  <a:pt x="273684" y="273050"/>
                </a:lnTo>
                <a:lnTo>
                  <a:pt x="268477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0901"/>
                </a:lnTo>
                <a:lnTo>
                  <a:pt x="16001" y="348869"/>
                </a:lnTo>
                <a:lnTo>
                  <a:pt x="19938" y="346710"/>
                </a:lnTo>
                <a:lnTo>
                  <a:pt x="22859" y="343789"/>
                </a:lnTo>
                <a:lnTo>
                  <a:pt x="24764" y="340106"/>
                </a:lnTo>
                <a:lnTo>
                  <a:pt x="26669" y="336423"/>
                </a:lnTo>
                <a:lnTo>
                  <a:pt x="27939" y="331597"/>
                </a:lnTo>
                <a:lnTo>
                  <a:pt x="28447" y="325882"/>
                </a:lnTo>
                <a:lnTo>
                  <a:pt x="28956" y="320167"/>
                </a:lnTo>
                <a:lnTo>
                  <a:pt x="29337" y="312928"/>
                </a:lnTo>
                <a:lnTo>
                  <a:pt x="29337" y="304165"/>
                </a:lnTo>
                <a:lnTo>
                  <a:pt x="29337" y="68834"/>
                </a:lnTo>
                <a:lnTo>
                  <a:pt x="29337" y="60198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26924" y="36703"/>
                </a:lnTo>
                <a:lnTo>
                  <a:pt x="25018" y="33020"/>
                </a:lnTo>
                <a:lnTo>
                  <a:pt x="23113" y="29337"/>
                </a:lnTo>
                <a:lnTo>
                  <a:pt x="20193" y="26416"/>
                </a:lnTo>
                <a:lnTo>
                  <a:pt x="16256" y="24130"/>
                </a:lnTo>
                <a:lnTo>
                  <a:pt x="12445" y="21844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88969" y="871093"/>
            <a:ext cx="264160" cy="372745"/>
          </a:xfrm>
          <a:custGeom>
            <a:avLst/>
            <a:gdLst/>
            <a:ahLst/>
            <a:cxnLst/>
            <a:rect l="l" t="t" r="r" b="b"/>
            <a:pathLst>
              <a:path w="264160" h="372744">
                <a:moveTo>
                  <a:pt x="0" y="0"/>
                </a:moveTo>
                <a:lnTo>
                  <a:pt x="264160" y="0"/>
                </a:lnTo>
                <a:lnTo>
                  <a:pt x="264160" y="86868"/>
                </a:lnTo>
                <a:lnTo>
                  <a:pt x="226694" y="86868"/>
                </a:lnTo>
                <a:lnTo>
                  <a:pt x="222384" y="74888"/>
                </a:lnTo>
                <a:lnTo>
                  <a:pt x="218408" y="65039"/>
                </a:lnTo>
                <a:lnTo>
                  <a:pt x="191323" y="34877"/>
                </a:lnTo>
                <a:lnTo>
                  <a:pt x="166624" y="31877"/>
                </a:lnTo>
                <a:lnTo>
                  <a:pt x="113918" y="31877"/>
                </a:lnTo>
                <a:lnTo>
                  <a:pt x="113918" y="170942"/>
                </a:lnTo>
                <a:lnTo>
                  <a:pt x="148844" y="170942"/>
                </a:lnTo>
                <a:lnTo>
                  <a:pt x="157480" y="170942"/>
                </a:lnTo>
                <a:lnTo>
                  <a:pt x="184292" y="142541"/>
                </a:lnTo>
                <a:lnTo>
                  <a:pt x="187706" y="127508"/>
                </a:lnTo>
                <a:lnTo>
                  <a:pt x="218567" y="127508"/>
                </a:lnTo>
                <a:lnTo>
                  <a:pt x="218567" y="246634"/>
                </a:lnTo>
                <a:lnTo>
                  <a:pt x="187706" y="246634"/>
                </a:lnTo>
                <a:lnTo>
                  <a:pt x="185991" y="238466"/>
                </a:lnTo>
                <a:lnTo>
                  <a:pt x="184086" y="231298"/>
                </a:lnTo>
                <a:lnTo>
                  <a:pt x="168275" y="206756"/>
                </a:lnTo>
                <a:lnTo>
                  <a:pt x="163703" y="204089"/>
                </a:lnTo>
                <a:lnTo>
                  <a:pt x="157225" y="202819"/>
                </a:lnTo>
                <a:lnTo>
                  <a:pt x="148844" y="202819"/>
                </a:lnTo>
                <a:lnTo>
                  <a:pt x="113918" y="202819"/>
                </a:lnTo>
                <a:lnTo>
                  <a:pt x="113918" y="304165"/>
                </a:lnTo>
                <a:lnTo>
                  <a:pt x="113918" y="313817"/>
                </a:lnTo>
                <a:lnTo>
                  <a:pt x="114173" y="321183"/>
                </a:lnTo>
                <a:lnTo>
                  <a:pt x="114807" y="326136"/>
                </a:lnTo>
                <a:lnTo>
                  <a:pt x="115316" y="331216"/>
                </a:lnTo>
                <a:lnTo>
                  <a:pt x="116331" y="335280"/>
                </a:lnTo>
                <a:lnTo>
                  <a:pt x="131825" y="351028"/>
                </a:lnTo>
                <a:lnTo>
                  <a:pt x="135508" y="352552"/>
                </a:lnTo>
                <a:lnTo>
                  <a:pt x="140588" y="353822"/>
                </a:lnTo>
                <a:lnTo>
                  <a:pt x="146938" y="354711"/>
                </a:lnTo>
                <a:lnTo>
                  <a:pt x="146938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3060"/>
                </a:lnTo>
                <a:lnTo>
                  <a:pt x="12064" y="351155"/>
                </a:lnTo>
                <a:lnTo>
                  <a:pt x="16001" y="348996"/>
                </a:lnTo>
                <a:lnTo>
                  <a:pt x="19938" y="346837"/>
                </a:lnTo>
                <a:lnTo>
                  <a:pt x="22860" y="343789"/>
                </a:lnTo>
                <a:lnTo>
                  <a:pt x="24764" y="340106"/>
                </a:lnTo>
                <a:lnTo>
                  <a:pt x="26669" y="336423"/>
                </a:lnTo>
                <a:lnTo>
                  <a:pt x="27939" y="331597"/>
                </a:lnTo>
                <a:lnTo>
                  <a:pt x="28448" y="325755"/>
                </a:lnTo>
                <a:lnTo>
                  <a:pt x="28956" y="319913"/>
                </a:lnTo>
                <a:lnTo>
                  <a:pt x="29337" y="312674"/>
                </a:lnTo>
                <a:lnTo>
                  <a:pt x="29337" y="303911"/>
                </a:lnTo>
                <a:lnTo>
                  <a:pt x="29337" y="68834"/>
                </a:lnTo>
                <a:lnTo>
                  <a:pt x="29337" y="60198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26924" y="36703"/>
                </a:lnTo>
                <a:lnTo>
                  <a:pt x="25018" y="33020"/>
                </a:lnTo>
                <a:lnTo>
                  <a:pt x="23113" y="29337"/>
                </a:lnTo>
                <a:lnTo>
                  <a:pt x="20193" y="26416"/>
                </a:lnTo>
                <a:lnTo>
                  <a:pt x="16256" y="24130"/>
                </a:lnTo>
                <a:lnTo>
                  <a:pt x="12445" y="21844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81120" y="871093"/>
            <a:ext cx="264160" cy="372745"/>
          </a:xfrm>
          <a:custGeom>
            <a:avLst/>
            <a:gdLst/>
            <a:ahLst/>
            <a:cxnLst/>
            <a:rect l="l" t="t" r="r" b="b"/>
            <a:pathLst>
              <a:path w="264160" h="372744">
                <a:moveTo>
                  <a:pt x="0" y="0"/>
                </a:moveTo>
                <a:lnTo>
                  <a:pt x="264160" y="0"/>
                </a:lnTo>
                <a:lnTo>
                  <a:pt x="264160" y="86868"/>
                </a:lnTo>
                <a:lnTo>
                  <a:pt x="226695" y="86868"/>
                </a:lnTo>
                <a:lnTo>
                  <a:pt x="222384" y="74888"/>
                </a:lnTo>
                <a:lnTo>
                  <a:pt x="218408" y="65039"/>
                </a:lnTo>
                <a:lnTo>
                  <a:pt x="191323" y="34877"/>
                </a:lnTo>
                <a:lnTo>
                  <a:pt x="166624" y="31877"/>
                </a:lnTo>
                <a:lnTo>
                  <a:pt x="113918" y="31877"/>
                </a:lnTo>
                <a:lnTo>
                  <a:pt x="113918" y="170942"/>
                </a:lnTo>
                <a:lnTo>
                  <a:pt x="148844" y="170942"/>
                </a:lnTo>
                <a:lnTo>
                  <a:pt x="157480" y="170942"/>
                </a:lnTo>
                <a:lnTo>
                  <a:pt x="184292" y="142541"/>
                </a:lnTo>
                <a:lnTo>
                  <a:pt x="187706" y="127508"/>
                </a:lnTo>
                <a:lnTo>
                  <a:pt x="218567" y="127508"/>
                </a:lnTo>
                <a:lnTo>
                  <a:pt x="218567" y="246634"/>
                </a:lnTo>
                <a:lnTo>
                  <a:pt x="187706" y="246634"/>
                </a:lnTo>
                <a:lnTo>
                  <a:pt x="185991" y="238466"/>
                </a:lnTo>
                <a:lnTo>
                  <a:pt x="184086" y="231298"/>
                </a:lnTo>
                <a:lnTo>
                  <a:pt x="168275" y="206756"/>
                </a:lnTo>
                <a:lnTo>
                  <a:pt x="163703" y="204089"/>
                </a:lnTo>
                <a:lnTo>
                  <a:pt x="157226" y="202819"/>
                </a:lnTo>
                <a:lnTo>
                  <a:pt x="148844" y="202819"/>
                </a:lnTo>
                <a:lnTo>
                  <a:pt x="113918" y="202819"/>
                </a:lnTo>
                <a:lnTo>
                  <a:pt x="113918" y="304165"/>
                </a:lnTo>
                <a:lnTo>
                  <a:pt x="113918" y="313817"/>
                </a:lnTo>
                <a:lnTo>
                  <a:pt x="114173" y="321183"/>
                </a:lnTo>
                <a:lnTo>
                  <a:pt x="114808" y="326136"/>
                </a:lnTo>
                <a:lnTo>
                  <a:pt x="115316" y="331216"/>
                </a:lnTo>
                <a:lnTo>
                  <a:pt x="116331" y="335280"/>
                </a:lnTo>
                <a:lnTo>
                  <a:pt x="131826" y="351028"/>
                </a:lnTo>
                <a:lnTo>
                  <a:pt x="135509" y="352552"/>
                </a:lnTo>
                <a:lnTo>
                  <a:pt x="140589" y="353822"/>
                </a:lnTo>
                <a:lnTo>
                  <a:pt x="146939" y="354711"/>
                </a:lnTo>
                <a:lnTo>
                  <a:pt x="146939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3060"/>
                </a:lnTo>
                <a:lnTo>
                  <a:pt x="12065" y="351155"/>
                </a:lnTo>
                <a:lnTo>
                  <a:pt x="16002" y="348996"/>
                </a:lnTo>
                <a:lnTo>
                  <a:pt x="19939" y="346837"/>
                </a:lnTo>
                <a:lnTo>
                  <a:pt x="22860" y="343789"/>
                </a:lnTo>
                <a:lnTo>
                  <a:pt x="24765" y="340106"/>
                </a:lnTo>
                <a:lnTo>
                  <a:pt x="26670" y="336423"/>
                </a:lnTo>
                <a:lnTo>
                  <a:pt x="27940" y="331597"/>
                </a:lnTo>
                <a:lnTo>
                  <a:pt x="28448" y="325755"/>
                </a:lnTo>
                <a:lnTo>
                  <a:pt x="28956" y="319913"/>
                </a:lnTo>
                <a:lnTo>
                  <a:pt x="29337" y="312674"/>
                </a:lnTo>
                <a:lnTo>
                  <a:pt x="29337" y="303911"/>
                </a:lnTo>
                <a:lnTo>
                  <a:pt x="29337" y="68834"/>
                </a:lnTo>
                <a:lnTo>
                  <a:pt x="29337" y="60198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26924" y="36703"/>
                </a:lnTo>
                <a:lnTo>
                  <a:pt x="25018" y="33020"/>
                </a:lnTo>
                <a:lnTo>
                  <a:pt x="23114" y="29337"/>
                </a:lnTo>
                <a:lnTo>
                  <a:pt x="20193" y="26416"/>
                </a:lnTo>
                <a:lnTo>
                  <a:pt x="16256" y="24130"/>
                </a:lnTo>
                <a:lnTo>
                  <a:pt x="12446" y="21844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6048" y="871093"/>
            <a:ext cx="143510" cy="372745"/>
          </a:xfrm>
          <a:custGeom>
            <a:avLst/>
            <a:gdLst/>
            <a:ahLst/>
            <a:cxnLst/>
            <a:rect l="l" t="t" r="r" b="b"/>
            <a:pathLst>
              <a:path w="143510" h="372744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6017" y="19939"/>
                </a:lnTo>
                <a:lnTo>
                  <a:pt x="130428" y="22098"/>
                </a:lnTo>
                <a:lnTo>
                  <a:pt x="126873" y="24384"/>
                </a:lnTo>
                <a:lnTo>
                  <a:pt x="123317" y="26670"/>
                </a:lnTo>
                <a:lnTo>
                  <a:pt x="120650" y="29464"/>
                </a:lnTo>
                <a:lnTo>
                  <a:pt x="118871" y="32766"/>
                </a:lnTo>
                <a:lnTo>
                  <a:pt x="117093" y="36068"/>
                </a:lnTo>
                <a:lnTo>
                  <a:pt x="115696" y="40259"/>
                </a:lnTo>
                <a:lnTo>
                  <a:pt x="115062" y="45593"/>
                </a:lnTo>
                <a:lnTo>
                  <a:pt x="114300" y="50800"/>
                </a:lnTo>
                <a:lnTo>
                  <a:pt x="113918" y="58547"/>
                </a:lnTo>
                <a:lnTo>
                  <a:pt x="113918" y="68834"/>
                </a:lnTo>
                <a:lnTo>
                  <a:pt x="113918" y="304165"/>
                </a:lnTo>
                <a:lnTo>
                  <a:pt x="113918" y="310515"/>
                </a:lnTo>
                <a:lnTo>
                  <a:pt x="114173" y="316484"/>
                </a:lnTo>
                <a:lnTo>
                  <a:pt x="114426" y="321945"/>
                </a:lnTo>
                <a:lnTo>
                  <a:pt x="114807" y="327406"/>
                </a:lnTo>
                <a:lnTo>
                  <a:pt x="115569" y="331851"/>
                </a:lnTo>
                <a:lnTo>
                  <a:pt x="116712" y="335280"/>
                </a:lnTo>
                <a:lnTo>
                  <a:pt x="117728" y="338836"/>
                </a:lnTo>
                <a:lnTo>
                  <a:pt x="143382" y="354711"/>
                </a:lnTo>
                <a:lnTo>
                  <a:pt x="143382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0901"/>
                </a:lnTo>
                <a:lnTo>
                  <a:pt x="16001" y="348869"/>
                </a:lnTo>
                <a:lnTo>
                  <a:pt x="19938" y="346710"/>
                </a:lnTo>
                <a:lnTo>
                  <a:pt x="22859" y="343789"/>
                </a:lnTo>
                <a:lnTo>
                  <a:pt x="24764" y="340106"/>
                </a:lnTo>
                <a:lnTo>
                  <a:pt x="26669" y="336423"/>
                </a:lnTo>
                <a:lnTo>
                  <a:pt x="27939" y="331597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337" y="312928"/>
                </a:lnTo>
                <a:lnTo>
                  <a:pt x="29337" y="304165"/>
                </a:lnTo>
                <a:lnTo>
                  <a:pt x="29337" y="68453"/>
                </a:lnTo>
                <a:lnTo>
                  <a:pt x="29337" y="59817"/>
                </a:lnTo>
                <a:lnTo>
                  <a:pt x="29082" y="52578"/>
                </a:lnTo>
                <a:lnTo>
                  <a:pt x="28575" y="46990"/>
                </a:lnTo>
                <a:lnTo>
                  <a:pt x="28193" y="41275"/>
                </a:lnTo>
                <a:lnTo>
                  <a:pt x="26924" y="36576"/>
                </a:lnTo>
                <a:lnTo>
                  <a:pt x="25018" y="32893"/>
                </a:lnTo>
                <a:lnTo>
                  <a:pt x="23113" y="29083"/>
                </a:lnTo>
                <a:lnTo>
                  <a:pt x="20193" y="26162"/>
                </a:lnTo>
                <a:lnTo>
                  <a:pt x="16256" y="24003"/>
                </a:lnTo>
                <a:lnTo>
                  <a:pt x="12445" y="21844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91383" y="871093"/>
            <a:ext cx="340360" cy="372745"/>
          </a:xfrm>
          <a:custGeom>
            <a:avLst/>
            <a:gdLst/>
            <a:ahLst/>
            <a:cxnLst/>
            <a:rect l="l" t="t" r="r" b="b"/>
            <a:pathLst>
              <a:path w="340359" h="372744">
                <a:moveTo>
                  <a:pt x="0" y="0"/>
                </a:moveTo>
                <a:lnTo>
                  <a:pt x="142062" y="0"/>
                </a:lnTo>
                <a:lnTo>
                  <a:pt x="163898" y="432"/>
                </a:lnTo>
                <a:lnTo>
                  <a:pt x="201998" y="3964"/>
                </a:lnTo>
                <a:lnTo>
                  <a:pt x="247107" y="16240"/>
                </a:lnTo>
                <a:lnTo>
                  <a:pt x="283879" y="37463"/>
                </a:lnTo>
                <a:lnTo>
                  <a:pt x="310972" y="65912"/>
                </a:lnTo>
                <a:lnTo>
                  <a:pt x="328617" y="101488"/>
                </a:lnTo>
                <a:lnTo>
                  <a:pt x="338007" y="144875"/>
                </a:lnTo>
                <a:lnTo>
                  <a:pt x="339801" y="178308"/>
                </a:lnTo>
                <a:lnTo>
                  <a:pt x="339162" y="199076"/>
                </a:lnTo>
                <a:lnTo>
                  <a:pt x="334121" y="237279"/>
                </a:lnTo>
                <a:lnTo>
                  <a:pt x="317322" y="286194"/>
                </a:lnTo>
                <a:lnTo>
                  <a:pt x="290491" y="322961"/>
                </a:lnTo>
                <a:lnTo>
                  <a:pt x="256362" y="348107"/>
                </a:lnTo>
                <a:lnTo>
                  <a:pt x="213213" y="364430"/>
                </a:lnTo>
                <a:lnTo>
                  <a:pt x="164239" y="371506"/>
                </a:lnTo>
                <a:lnTo>
                  <a:pt x="124028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680" y="352933"/>
                </a:lnTo>
                <a:lnTo>
                  <a:pt x="12014" y="350901"/>
                </a:lnTo>
                <a:lnTo>
                  <a:pt x="15951" y="348869"/>
                </a:lnTo>
                <a:lnTo>
                  <a:pt x="19888" y="346710"/>
                </a:lnTo>
                <a:lnTo>
                  <a:pt x="22809" y="343789"/>
                </a:lnTo>
                <a:lnTo>
                  <a:pt x="24714" y="340106"/>
                </a:lnTo>
                <a:lnTo>
                  <a:pt x="26619" y="336423"/>
                </a:lnTo>
                <a:lnTo>
                  <a:pt x="27889" y="331597"/>
                </a:lnTo>
                <a:lnTo>
                  <a:pt x="28397" y="325882"/>
                </a:lnTo>
                <a:lnTo>
                  <a:pt x="28905" y="320167"/>
                </a:lnTo>
                <a:lnTo>
                  <a:pt x="29286" y="312928"/>
                </a:lnTo>
                <a:lnTo>
                  <a:pt x="29286" y="304165"/>
                </a:lnTo>
                <a:lnTo>
                  <a:pt x="29286" y="68834"/>
                </a:lnTo>
                <a:lnTo>
                  <a:pt x="29286" y="60198"/>
                </a:lnTo>
                <a:lnTo>
                  <a:pt x="29032" y="53086"/>
                </a:lnTo>
                <a:lnTo>
                  <a:pt x="28524" y="47244"/>
                </a:lnTo>
                <a:lnTo>
                  <a:pt x="28143" y="41402"/>
                </a:lnTo>
                <a:lnTo>
                  <a:pt x="16205" y="24130"/>
                </a:lnTo>
                <a:lnTo>
                  <a:pt x="12395" y="21844"/>
                </a:lnTo>
                <a:lnTo>
                  <a:pt x="693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4706" y="866648"/>
            <a:ext cx="269875" cy="381635"/>
          </a:xfrm>
          <a:custGeom>
            <a:avLst/>
            <a:gdLst/>
            <a:ahLst/>
            <a:cxnLst/>
            <a:rect l="l" t="t" r="r" b="b"/>
            <a:pathLst>
              <a:path w="269875" h="381634">
                <a:moveTo>
                  <a:pt x="172720" y="0"/>
                </a:moveTo>
                <a:lnTo>
                  <a:pt x="211135" y="1714"/>
                </a:lnTo>
                <a:lnTo>
                  <a:pt x="257313" y="9709"/>
                </a:lnTo>
                <a:lnTo>
                  <a:pt x="269367" y="12826"/>
                </a:lnTo>
                <a:lnTo>
                  <a:pt x="269367" y="92075"/>
                </a:lnTo>
                <a:lnTo>
                  <a:pt x="232156" y="92075"/>
                </a:lnTo>
                <a:lnTo>
                  <a:pt x="228421" y="77666"/>
                </a:lnTo>
                <a:lnTo>
                  <a:pt x="223710" y="65293"/>
                </a:lnTo>
                <a:lnTo>
                  <a:pt x="195040" y="35639"/>
                </a:lnTo>
                <a:lnTo>
                  <a:pt x="174244" y="32003"/>
                </a:lnTo>
                <a:lnTo>
                  <a:pt x="154025" y="34579"/>
                </a:lnTo>
                <a:lnTo>
                  <a:pt x="121398" y="55256"/>
                </a:lnTo>
                <a:lnTo>
                  <a:pt x="99298" y="96575"/>
                </a:lnTo>
                <a:lnTo>
                  <a:pt x="88249" y="157916"/>
                </a:lnTo>
                <a:lnTo>
                  <a:pt x="86868" y="196087"/>
                </a:lnTo>
                <a:lnTo>
                  <a:pt x="88130" y="231614"/>
                </a:lnTo>
                <a:lnTo>
                  <a:pt x="98226" y="288903"/>
                </a:lnTo>
                <a:lnTo>
                  <a:pt x="118399" y="327717"/>
                </a:lnTo>
                <a:lnTo>
                  <a:pt x="166370" y="349630"/>
                </a:lnTo>
                <a:lnTo>
                  <a:pt x="175896" y="349204"/>
                </a:lnTo>
                <a:lnTo>
                  <a:pt x="214901" y="329094"/>
                </a:lnTo>
                <a:lnTo>
                  <a:pt x="231902" y="285114"/>
                </a:lnTo>
                <a:lnTo>
                  <a:pt x="269367" y="285114"/>
                </a:lnTo>
                <a:lnTo>
                  <a:pt x="269367" y="367918"/>
                </a:lnTo>
                <a:lnTo>
                  <a:pt x="254650" y="371207"/>
                </a:lnTo>
                <a:lnTo>
                  <a:pt x="214503" y="378332"/>
                </a:lnTo>
                <a:lnTo>
                  <a:pt x="176105" y="381315"/>
                </a:lnTo>
                <a:lnTo>
                  <a:pt x="162814" y="381507"/>
                </a:lnTo>
                <a:lnTo>
                  <a:pt x="135737" y="380241"/>
                </a:lnTo>
                <a:lnTo>
                  <a:pt x="89394" y="370042"/>
                </a:lnTo>
                <a:lnTo>
                  <a:pt x="53345" y="349539"/>
                </a:lnTo>
                <a:lnTo>
                  <a:pt x="26830" y="318591"/>
                </a:lnTo>
                <a:lnTo>
                  <a:pt x="9644" y="277161"/>
                </a:lnTo>
                <a:lnTo>
                  <a:pt x="1071" y="224774"/>
                </a:lnTo>
                <a:lnTo>
                  <a:pt x="0" y="194437"/>
                </a:lnTo>
                <a:lnTo>
                  <a:pt x="1262" y="165788"/>
                </a:lnTo>
                <a:lnTo>
                  <a:pt x="11358" y="114301"/>
                </a:lnTo>
                <a:lnTo>
                  <a:pt x="31384" y="70772"/>
                </a:lnTo>
                <a:lnTo>
                  <a:pt x="60912" y="36915"/>
                </a:lnTo>
                <a:lnTo>
                  <a:pt x="99728" y="13394"/>
                </a:lnTo>
                <a:lnTo>
                  <a:pt x="146452" y="1496"/>
                </a:lnTo>
                <a:lnTo>
                  <a:pt x="17272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59940" y="2383663"/>
            <a:ext cx="35013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1984375" algn="l"/>
              </a:tabLst>
            </a:pPr>
            <a:r>
              <a:rPr sz="3600" spc="-5" dirty="0">
                <a:latin typeface="Cambria"/>
                <a:cs typeface="Cambria"/>
              </a:rPr>
              <a:t>It is </a:t>
            </a:r>
            <a:r>
              <a:rPr sz="3600" dirty="0">
                <a:latin typeface="Cambria"/>
                <a:cs typeface="Cambria"/>
              </a:rPr>
              <a:t>a </a:t>
            </a:r>
            <a:r>
              <a:rPr sz="3600" spc="-10" dirty="0">
                <a:latin typeface="Cambria"/>
                <a:cs typeface="Cambria"/>
              </a:rPr>
              <a:t>statement  </a:t>
            </a:r>
            <a:r>
              <a:rPr sz="3600" spc="-5" dirty="0">
                <a:latin typeface="Cambria"/>
                <a:cs typeface="Cambria"/>
              </a:rPr>
              <a:t>o</a:t>
            </a:r>
            <a:r>
              <a:rPr sz="3600" dirty="0">
                <a:latin typeface="Cambria"/>
                <a:cs typeface="Cambria"/>
              </a:rPr>
              <a:t>f	</a:t>
            </a:r>
            <a:r>
              <a:rPr sz="3600" spc="-5" dirty="0">
                <a:latin typeface="Cambria"/>
                <a:cs typeface="Cambria"/>
              </a:rPr>
              <a:t>nursi</a:t>
            </a:r>
            <a:r>
              <a:rPr sz="3600" spc="-15" dirty="0">
                <a:latin typeface="Cambria"/>
                <a:cs typeface="Cambria"/>
              </a:rPr>
              <a:t>n</a:t>
            </a:r>
            <a:r>
              <a:rPr sz="3600" dirty="0">
                <a:latin typeface="Cambria"/>
                <a:cs typeface="Cambria"/>
              </a:rPr>
              <a:t>g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34259" y="3481196"/>
            <a:ext cx="1892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latin typeface="Cambria"/>
                <a:cs typeface="Cambria"/>
              </a:rPr>
              <a:t>judgment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34259" y="4029837"/>
            <a:ext cx="18859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600" spc="-20" dirty="0">
                <a:latin typeface="Cambria"/>
                <a:cs typeface="Cambria"/>
              </a:rPr>
              <a:t>refers  </a:t>
            </a:r>
            <a:r>
              <a:rPr sz="3600" dirty="0">
                <a:latin typeface="Cambria"/>
                <a:cs typeface="Cambria"/>
              </a:rPr>
              <a:t>con</a:t>
            </a:r>
            <a:r>
              <a:rPr sz="3600" spc="-15" dirty="0">
                <a:latin typeface="Cambria"/>
                <a:cs typeface="Cambria"/>
              </a:rPr>
              <a:t>d</a:t>
            </a:r>
            <a:r>
              <a:rPr sz="3600" dirty="0">
                <a:latin typeface="Cambria"/>
                <a:cs typeface="Cambria"/>
              </a:rPr>
              <a:t>ition  </a:t>
            </a:r>
            <a:r>
              <a:rPr sz="3600" spc="-5" dirty="0">
                <a:latin typeface="Cambria"/>
                <a:cs typeface="Cambria"/>
              </a:rPr>
              <a:t>nurses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34260" y="5676087"/>
            <a:ext cx="3161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latin typeface="Cambria"/>
                <a:cs typeface="Cambria"/>
              </a:rPr>
              <a:t>licensed </a:t>
            </a:r>
            <a:r>
              <a:rPr sz="3600" spc="-20" dirty="0">
                <a:latin typeface="Cambria"/>
                <a:cs typeface="Cambria"/>
              </a:rPr>
              <a:t>to</a:t>
            </a:r>
            <a:r>
              <a:rPr sz="3600" spc="-85" dirty="0">
                <a:latin typeface="Cambria"/>
                <a:cs typeface="Cambria"/>
              </a:rPr>
              <a:t> </a:t>
            </a:r>
            <a:r>
              <a:rPr sz="3600" spc="-10" dirty="0">
                <a:latin typeface="Cambria"/>
                <a:cs typeface="Cambria"/>
              </a:rPr>
              <a:t>treat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5350" y="2383663"/>
            <a:ext cx="3500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796925" algn="l"/>
                <a:tab pos="1316990" algn="l"/>
                <a:tab pos="2592705" algn="l"/>
                <a:tab pos="3263900" algn="l"/>
              </a:tabLst>
            </a:pPr>
            <a:r>
              <a:rPr sz="3600" spc="-5" dirty="0">
                <a:latin typeface="Cambria"/>
                <a:cs typeface="Cambria"/>
              </a:rPr>
              <a:t>I</a:t>
            </a:r>
            <a:r>
              <a:rPr sz="3600" dirty="0">
                <a:latin typeface="Cambria"/>
                <a:cs typeface="Cambria"/>
              </a:rPr>
              <a:t>t	</a:t>
            </a:r>
            <a:r>
              <a:rPr sz="3600" spc="-5" dirty="0">
                <a:latin typeface="Cambria"/>
                <a:cs typeface="Cambria"/>
              </a:rPr>
              <a:t>i</a:t>
            </a:r>
            <a:r>
              <a:rPr sz="3600" dirty="0">
                <a:latin typeface="Cambria"/>
                <a:cs typeface="Cambria"/>
              </a:rPr>
              <a:t>s	</a:t>
            </a:r>
            <a:r>
              <a:rPr sz="3600" spc="-5" dirty="0">
                <a:latin typeface="Cambria"/>
                <a:cs typeface="Cambria"/>
              </a:rPr>
              <a:t>mad</a:t>
            </a:r>
            <a:r>
              <a:rPr sz="3600" dirty="0">
                <a:latin typeface="Cambria"/>
                <a:cs typeface="Cambria"/>
              </a:rPr>
              <a:t>e	</a:t>
            </a:r>
            <a:r>
              <a:rPr sz="3600" spc="-55" dirty="0">
                <a:latin typeface="Cambria"/>
                <a:cs typeface="Cambria"/>
              </a:rPr>
              <a:t>b</a:t>
            </a:r>
            <a:r>
              <a:rPr sz="3600" dirty="0">
                <a:latin typeface="Cambria"/>
                <a:cs typeface="Cambria"/>
              </a:rPr>
              <a:t>y	a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98367" y="2932304"/>
            <a:ext cx="527621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4680" marR="5080" indent="1448435">
              <a:spcBef>
                <a:spcPts val="100"/>
              </a:spcBef>
              <a:tabLst>
                <a:tab pos="2063750" algn="l"/>
                <a:tab pos="3928110" algn="l"/>
                <a:tab pos="4528185" algn="l"/>
                <a:tab pos="5039360" algn="l"/>
              </a:tabLst>
            </a:pPr>
            <a:r>
              <a:rPr sz="3600" spc="-5" dirty="0">
                <a:latin typeface="Cambria"/>
                <a:cs typeface="Cambria"/>
              </a:rPr>
              <a:t>p</a:t>
            </a:r>
            <a:r>
              <a:rPr sz="3600" spc="-70" dirty="0">
                <a:latin typeface="Cambria"/>
                <a:cs typeface="Cambria"/>
              </a:rPr>
              <a:t>h</a:t>
            </a:r>
            <a:r>
              <a:rPr sz="3600" spc="-40" dirty="0">
                <a:latin typeface="Cambria"/>
                <a:cs typeface="Cambria"/>
              </a:rPr>
              <a:t>y</a:t>
            </a:r>
            <a:r>
              <a:rPr sz="3600" dirty="0">
                <a:latin typeface="Cambria"/>
                <a:cs typeface="Cambria"/>
              </a:rPr>
              <a:t>sic</a:t>
            </a:r>
            <a:r>
              <a:rPr sz="3600" spc="-15" dirty="0">
                <a:latin typeface="Cambria"/>
                <a:cs typeface="Cambria"/>
              </a:rPr>
              <a:t>i</a:t>
            </a:r>
            <a:r>
              <a:rPr sz="3600" spc="-5" dirty="0">
                <a:latin typeface="Cambria"/>
                <a:cs typeface="Cambria"/>
              </a:rPr>
              <a:t>a</a:t>
            </a:r>
            <a:r>
              <a:rPr sz="3600" dirty="0">
                <a:latin typeface="Cambria"/>
                <a:cs typeface="Cambria"/>
              </a:rPr>
              <a:t>n		</a:t>
            </a:r>
            <a:r>
              <a:rPr sz="3600" spc="5" dirty="0">
                <a:latin typeface="Cambria"/>
                <a:cs typeface="Cambria"/>
              </a:rPr>
              <a:t>and  </a:t>
            </a:r>
            <a:r>
              <a:rPr sz="3600" spc="-5" dirty="0">
                <a:latin typeface="Cambria"/>
                <a:cs typeface="Cambria"/>
              </a:rPr>
              <a:t>an</a:t>
            </a:r>
            <a:r>
              <a:rPr sz="3600" dirty="0">
                <a:latin typeface="Cambria"/>
                <a:cs typeface="Cambria"/>
              </a:rPr>
              <a:t>d	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dirty="0">
                <a:latin typeface="Cambria"/>
                <a:cs typeface="Cambria"/>
              </a:rPr>
              <a:t>e</a:t>
            </a:r>
            <a:r>
              <a:rPr sz="3600" spc="-50" dirty="0">
                <a:latin typeface="Cambria"/>
                <a:cs typeface="Cambria"/>
              </a:rPr>
              <a:t>f</a:t>
            </a:r>
            <a:r>
              <a:rPr sz="3600" dirty="0">
                <a:latin typeface="Cambria"/>
                <a:cs typeface="Cambria"/>
              </a:rPr>
              <a:t>ers	</a:t>
            </a:r>
            <a:r>
              <a:rPr sz="3600" spc="-35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o		a</a:t>
            </a:r>
            <a:endParaRPr sz="3600">
              <a:latin typeface="Cambria"/>
              <a:cs typeface="Cambria"/>
            </a:endParaRPr>
          </a:p>
          <a:p>
            <a:pPr marL="562610" marR="5080" indent="-550545">
              <a:tabLst>
                <a:tab pos="1123950" algn="l"/>
                <a:tab pos="2063750" algn="l"/>
                <a:tab pos="4478020" algn="l"/>
              </a:tabLst>
            </a:pPr>
            <a:r>
              <a:rPr sz="3600" spc="-35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o		a	cond</a:t>
            </a:r>
            <a:r>
              <a:rPr sz="3600" spc="-15" dirty="0">
                <a:latin typeface="Cambria"/>
                <a:cs typeface="Cambria"/>
              </a:rPr>
              <a:t>i</a:t>
            </a:r>
            <a:r>
              <a:rPr sz="3600" spc="-5" dirty="0">
                <a:latin typeface="Cambria"/>
                <a:cs typeface="Cambria"/>
              </a:rPr>
              <a:t>t</a:t>
            </a:r>
            <a:r>
              <a:rPr sz="3600" spc="5" dirty="0">
                <a:latin typeface="Cambria"/>
                <a:cs typeface="Cambria"/>
              </a:rPr>
              <a:t>i</a:t>
            </a:r>
            <a:r>
              <a:rPr sz="3600" dirty="0">
                <a:latin typeface="Cambria"/>
                <a:cs typeface="Cambria"/>
              </a:rPr>
              <a:t>on	</a:t>
            </a:r>
            <a:r>
              <a:rPr sz="3600" spc="-5" dirty="0">
                <a:latin typeface="Cambria"/>
                <a:cs typeface="Cambria"/>
              </a:rPr>
              <a:t>that  that</a:t>
            </a:r>
            <a:endParaRPr sz="3600">
              <a:latin typeface="Cambria"/>
              <a:cs typeface="Cambria"/>
            </a:endParaRPr>
          </a:p>
          <a:p>
            <a:pPr marL="720090">
              <a:spcBef>
                <a:spcPts val="5"/>
              </a:spcBef>
            </a:pPr>
            <a:r>
              <a:rPr sz="3600" spc="-20" dirty="0">
                <a:latin typeface="Cambria"/>
                <a:cs typeface="Cambria"/>
              </a:rPr>
              <a:t>are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49670" y="4578173"/>
            <a:ext cx="32245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600" spc="-25" dirty="0">
                <a:latin typeface="Cambria"/>
                <a:cs typeface="Cambria"/>
              </a:rPr>
              <a:t>only </a:t>
            </a:r>
            <a:r>
              <a:rPr sz="3600" dirty="0">
                <a:latin typeface="Cambria"/>
                <a:cs typeface="Cambria"/>
              </a:rPr>
              <a:t>a </a:t>
            </a:r>
            <a:r>
              <a:rPr sz="3600" spc="-15" dirty="0">
                <a:latin typeface="Cambria"/>
                <a:cs typeface="Cambria"/>
              </a:rPr>
              <a:t>physician  </a:t>
            </a:r>
            <a:r>
              <a:rPr sz="3600" dirty="0">
                <a:latin typeface="Cambria"/>
                <a:cs typeface="Cambria"/>
              </a:rPr>
              <a:t>can</a:t>
            </a:r>
            <a:r>
              <a:rPr sz="3600" spc="-15" dirty="0">
                <a:latin typeface="Cambria"/>
                <a:cs typeface="Cambria"/>
              </a:rPr>
              <a:t> </a:t>
            </a:r>
            <a:r>
              <a:rPr sz="3600" spc="-10" dirty="0">
                <a:latin typeface="Cambria"/>
                <a:cs typeface="Cambria"/>
              </a:rPr>
              <a:t>treat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981200" y="1569720"/>
            <a:ext cx="3657600" cy="658495"/>
          </a:xfrm>
          <a:custGeom>
            <a:avLst/>
            <a:gdLst/>
            <a:ahLst/>
            <a:cxnLst/>
            <a:rect l="l" t="t" r="r" b="b"/>
            <a:pathLst>
              <a:path w="3657600" h="658494">
                <a:moveTo>
                  <a:pt x="3547872" y="0"/>
                </a:moveTo>
                <a:lnTo>
                  <a:pt x="109728" y="0"/>
                </a:lnTo>
                <a:lnTo>
                  <a:pt x="67015" y="8626"/>
                </a:lnTo>
                <a:lnTo>
                  <a:pt x="32137" y="32146"/>
                </a:lnTo>
                <a:lnTo>
                  <a:pt x="8622" y="67026"/>
                </a:lnTo>
                <a:lnTo>
                  <a:pt x="0" y="109727"/>
                </a:lnTo>
                <a:lnTo>
                  <a:pt x="0" y="548639"/>
                </a:lnTo>
                <a:lnTo>
                  <a:pt x="8622" y="591341"/>
                </a:lnTo>
                <a:lnTo>
                  <a:pt x="32137" y="626221"/>
                </a:lnTo>
                <a:lnTo>
                  <a:pt x="67015" y="649741"/>
                </a:lnTo>
                <a:lnTo>
                  <a:pt x="109728" y="658367"/>
                </a:lnTo>
                <a:lnTo>
                  <a:pt x="3547872" y="658367"/>
                </a:lnTo>
                <a:lnTo>
                  <a:pt x="3590573" y="649741"/>
                </a:lnTo>
                <a:lnTo>
                  <a:pt x="3625453" y="626221"/>
                </a:lnTo>
                <a:lnTo>
                  <a:pt x="3648973" y="591341"/>
                </a:lnTo>
                <a:lnTo>
                  <a:pt x="3657600" y="548639"/>
                </a:lnTo>
                <a:lnTo>
                  <a:pt x="3657600" y="109727"/>
                </a:lnTo>
                <a:lnTo>
                  <a:pt x="3648973" y="67026"/>
                </a:lnTo>
                <a:lnTo>
                  <a:pt x="3625453" y="32146"/>
                </a:lnTo>
                <a:lnTo>
                  <a:pt x="3590573" y="8626"/>
                </a:lnTo>
                <a:lnTo>
                  <a:pt x="3547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27504" y="2025396"/>
            <a:ext cx="3368040" cy="259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39441" y="1792097"/>
            <a:ext cx="3343402" cy="242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03573" y="1787526"/>
            <a:ext cx="1783842" cy="2513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34870" y="1787526"/>
            <a:ext cx="1472819" cy="2513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67400" y="1569720"/>
            <a:ext cx="3657600" cy="658495"/>
          </a:xfrm>
          <a:custGeom>
            <a:avLst/>
            <a:gdLst/>
            <a:ahLst/>
            <a:cxnLst/>
            <a:rect l="l" t="t" r="r" b="b"/>
            <a:pathLst>
              <a:path w="3657600" h="658494">
                <a:moveTo>
                  <a:pt x="3547872" y="0"/>
                </a:moveTo>
                <a:lnTo>
                  <a:pt x="109727" y="0"/>
                </a:lnTo>
                <a:lnTo>
                  <a:pt x="67026" y="8626"/>
                </a:lnTo>
                <a:lnTo>
                  <a:pt x="32146" y="32146"/>
                </a:lnTo>
                <a:lnTo>
                  <a:pt x="8626" y="67026"/>
                </a:lnTo>
                <a:lnTo>
                  <a:pt x="0" y="109727"/>
                </a:lnTo>
                <a:lnTo>
                  <a:pt x="0" y="548639"/>
                </a:lnTo>
                <a:lnTo>
                  <a:pt x="8626" y="591341"/>
                </a:lnTo>
                <a:lnTo>
                  <a:pt x="32146" y="626221"/>
                </a:lnTo>
                <a:lnTo>
                  <a:pt x="67026" y="649741"/>
                </a:lnTo>
                <a:lnTo>
                  <a:pt x="109727" y="658367"/>
                </a:lnTo>
                <a:lnTo>
                  <a:pt x="3547872" y="658367"/>
                </a:lnTo>
                <a:lnTo>
                  <a:pt x="3590573" y="649741"/>
                </a:lnTo>
                <a:lnTo>
                  <a:pt x="3625453" y="626221"/>
                </a:lnTo>
                <a:lnTo>
                  <a:pt x="3648973" y="591341"/>
                </a:lnTo>
                <a:lnTo>
                  <a:pt x="3657600" y="548639"/>
                </a:lnTo>
                <a:lnTo>
                  <a:pt x="3657600" y="109727"/>
                </a:lnTo>
                <a:lnTo>
                  <a:pt x="3648973" y="67026"/>
                </a:lnTo>
                <a:lnTo>
                  <a:pt x="3625453" y="32146"/>
                </a:lnTo>
                <a:lnTo>
                  <a:pt x="3590573" y="8626"/>
                </a:lnTo>
                <a:lnTo>
                  <a:pt x="3547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03036" y="2025396"/>
            <a:ext cx="3389375" cy="2590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14974" y="1792097"/>
            <a:ext cx="3364737" cy="2421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54927" y="1840229"/>
            <a:ext cx="62865" cy="97790"/>
          </a:xfrm>
          <a:custGeom>
            <a:avLst/>
            <a:gdLst/>
            <a:ahLst/>
            <a:cxnLst/>
            <a:rect l="l" t="t" r="r" b="b"/>
            <a:pathLst>
              <a:path w="62864" h="97789">
                <a:moveTo>
                  <a:pt x="34671" y="0"/>
                </a:moveTo>
                <a:lnTo>
                  <a:pt x="0" y="97662"/>
                </a:lnTo>
                <a:lnTo>
                  <a:pt x="62357" y="97662"/>
                </a:lnTo>
                <a:lnTo>
                  <a:pt x="3467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93713" y="1815084"/>
            <a:ext cx="87630" cy="196215"/>
          </a:xfrm>
          <a:custGeom>
            <a:avLst/>
            <a:gdLst/>
            <a:ahLst/>
            <a:cxnLst/>
            <a:rect l="l" t="t" r="r" b="b"/>
            <a:pathLst>
              <a:path w="87629" h="196214">
                <a:moveTo>
                  <a:pt x="15494" y="0"/>
                </a:moveTo>
                <a:lnTo>
                  <a:pt x="8254" y="0"/>
                </a:lnTo>
                <a:lnTo>
                  <a:pt x="3175" y="126"/>
                </a:lnTo>
                <a:lnTo>
                  <a:pt x="0" y="380"/>
                </a:lnTo>
                <a:lnTo>
                  <a:pt x="0" y="195452"/>
                </a:lnTo>
                <a:lnTo>
                  <a:pt x="2159" y="195833"/>
                </a:lnTo>
                <a:lnTo>
                  <a:pt x="7365" y="195961"/>
                </a:lnTo>
                <a:lnTo>
                  <a:pt x="15875" y="195961"/>
                </a:lnTo>
                <a:lnTo>
                  <a:pt x="54356" y="187578"/>
                </a:lnTo>
                <a:lnTo>
                  <a:pt x="78194" y="157029"/>
                </a:lnTo>
                <a:lnTo>
                  <a:pt x="87229" y="111557"/>
                </a:lnTo>
                <a:lnTo>
                  <a:pt x="87629" y="97154"/>
                </a:lnTo>
                <a:lnTo>
                  <a:pt x="87080" y="81369"/>
                </a:lnTo>
                <a:lnTo>
                  <a:pt x="78739" y="42417"/>
                </a:lnTo>
                <a:lnTo>
                  <a:pt x="53848" y="10287"/>
                </a:lnTo>
                <a:lnTo>
                  <a:pt x="15494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26121" y="1790192"/>
            <a:ext cx="178180" cy="245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66815" y="1790192"/>
            <a:ext cx="100203" cy="245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21450" y="1794764"/>
            <a:ext cx="215900" cy="236854"/>
          </a:xfrm>
          <a:custGeom>
            <a:avLst/>
            <a:gdLst/>
            <a:ahLst/>
            <a:cxnLst/>
            <a:rect l="l" t="t" r="r" b="b"/>
            <a:pathLst>
              <a:path w="215900" h="236855">
                <a:moveTo>
                  <a:pt x="0" y="0"/>
                </a:moveTo>
                <a:lnTo>
                  <a:pt x="90170" y="0"/>
                </a:lnTo>
                <a:lnTo>
                  <a:pt x="104052" y="285"/>
                </a:lnTo>
                <a:lnTo>
                  <a:pt x="147990" y="7169"/>
                </a:lnTo>
                <a:lnTo>
                  <a:pt x="186705" y="29448"/>
                </a:lnTo>
                <a:lnTo>
                  <a:pt x="208627" y="64555"/>
                </a:lnTo>
                <a:lnTo>
                  <a:pt x="215380" y="102405"/>
                </a:lnTo>
                <a:lnTo>
                  <a:pt x="215646" y="113284"/>
                </a:lnTo>
                <a:lnTo>
                  <a:pt x="215263" y="126454"/>
                </a:lnTo>
                <a:lnTo>
                  <a:pt x="205821" y="172178"/>
                </a:lnTo>
                <a:lnTo>
                  <a:pt x="184421" y="205176"/>
                </a:lnTo>
                <a:lnTo>
                  <a:pt x="145065" y="228663"/>
                </a:lnTo>
                <a:lnTo>
                  <a:pt x="104235" y="235950"/>
                </a:lnTo>
                <a:lnTo>
                  <a:pt x="78739" y="236727"/>
                </a:lnTo>
                <a:lnTo>
                  <a:pt x="0" y="236727"/>
                </a:lnTo>
                <a:lnTo>
                  <a:pt x="0" y="225298"/>
                </a:lnTo>
                <a:lnTo>
                  <a:pt x="4317" y="224155"/>
                </a:lnTo>
                <a:lnTo>
                  <a:pt x="7620" y="222885"/>
                </a:lnTo>
                <a:lnTo>
                  <a:pt x="18541" y="198755"/>
                </a:lnTo>
                <a:lnTo>
                  <a:pt x="18541" y="193166"/>
                </a:lnTo>
                <a:lnTo>
                  <a:pt x="18541" y="43687"/>
                </a:lnTo>
                <a:lnTo>
                  <a:pt x="18541" y="38353"/>
                </a:lnTo>
                <a:lnTo>
                  <a:pt x="18414" y="33782"/>
                </a:lnTo>
                <a:lnTo>
                  <a:pt x="18161" y="30099"/>
                </a:lnTo>
                <a:lnTo>
                  <a:pt x="17779" y="26415"/>
                </a:lnTo>
                <a:lnTo>
                  <a:pt x="17145" y="23368"/>
                </a:lnTo>
                <a:lnTo>
                  <a:pt x="15875" y="21082"/>
                </a:lnTo>
                <a:lnTo>
                  <a:pt x="14604" y="18669"/>
                </a:lnTo>
                <a:lnTo>
                  <a:pt x="0" y="1155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11138" y="1790192"/>
            <a:ext cx="182880" cy="245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00442" y="1787526"/>
            <a:ext cx="1783841" cy="25133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14973" y="1794764"/>
            <a:ext cx="267970" cy="236854"/>
          </a:xfrm>
          <a:custGeom>
            <a:avLst/>
            <a:gdLst/>
            <a:ahLst/>
            <a:cxnLst/>
            <a:rect l="l" t="t" r="r" b="b"/>
            <a:pathLst>
              <a:path w="267970" h="236855">
                <a:moveTo>
                  <a:pt x="0" y="0"/>
                </a:moveTo>
                <a:lnTo>
                  <a:pt x="86105" y="0"/>
                </a:lnTo>
                <a:lnTo>
                  <a:pt x="134238" y="142366"/>
                </a:lnTo>
                <a:lnTo>
                  <a:pt x="186181" y="0"/>
                </a:lnTo>
                <a:lnTo>
                  <a:pt x="267588" y="0"/>
                </a:lnTo>
                <a:lnTo>
                  <a:pt x="267588" y="11557"/>
                </a:lnTo>
                <a:lnTo>
                  <a:pt x="261365" y="13208"/>
                </a:lnTo>
                <a:lnTo>
                  <a:pt x="257301" y="15112"/>
                </a:lnTo>
                <a:lnTo>
                  <a:pt x="249174" y="34798"/>
                </a:lnTo>
                <a:lnTo>
                  <a:pt x="249174" y="43434"/>
                </a:lnTo>
                <a:lnTo>
                  <a:pt x="249174" y="193421"/>
                </a:lnTo>
                <a:lnTo>
                  <a:pt x="249174" y="200406"/>
                </a:lnTo>
                <a:lnTo>
                  <a:pt x="249554" y="205994"/>
                </a:lnTo>
                <a:lnTo>
                  <a:pt x="250189" y="210058"/>
                </a:lnTo>
                <a:lnTo>
                  <a:pt x="250825" y="214249"/>
                </a:lnTo>
                <a:lnTo>
                  <a:pt x="267588" y="225298"/>
                </a:lnTo>
                <a:lnTo>
                  <a:pt x="267588" y="236727"/>
                </a:lnTo>
                <a:lnTo>
                  <a:pt x="178562" y="236727"/>
                </a:lnTo>
                <a:lnTo>
                  <a:pt x="178562" y="225298"/>
                </a:lnTo>
                <a:lnTo>
                  <a:pt x="183641" y="223900"/>
                </a:lnTo>
                <a:lnTo>
                  <a:pt x="187198" y="222631"/>
                </a:lnTo>
                <a:lnTo>
                  <a:pt x="189102" y="221614"/>
                </a:lnTo>
                <a:lnTo>
                  <a:pt x="191135" y="220599"/>
                </a:lnTo>
                <a:lnTo>
                  <a:pt x="192659" y="219201"/>
                </a:lnTo>
                <a:lnTo>
                  <a:pt x="196976" y="200913"/>
                </a:lnTo>
                <a:lnTo>
                  <a:pt x="196976" y="193039"/>
                </a:lnTo>
                <a:lnTo>
                  <a:pt x="196976" y="108076"/>
                </a:lnTo>
                <a:lnTo>
                  <a:pt x="197750" y="66095"/>
                </a:lnTo>
                <a:lnTo>
                  <a:pt x="198500" y="47878"/>
                </a:lnTo>
                <a:lnTo>
                  <a:pt x="194817" y="47878"/>
                </a:lnTo>
                <a:lnTo>
                  <a:pt x="193548" y="52577"/>
                </a:lnTo>
                <a:lnTo>
                  <a:pt x="192024" y="57023"/>
                </a:lnTo>
                <a:lnTo>
                  <a:pt x="190500" y="61468"/>
                </a:lnTo>
                <a:lnTo>
                  <a:pt x="189023" y="65466"/>
                </a:lnTo>
                <a:lnTo>
                  <a:pt x="187071" y="70786"/>
                </a:lnTo>
                <a:lnTo>
                  <a:pt x="184642" y="77416"/>
                </a:lnTo>
                <a:lnTo>
                  <a:pt x="181737" y="85344"/>
                </a:lnTo>
                <a:lnTo>
                  <a:pt x="135254" y="210565"/>
                </a:lnTo>
                <a:lnTo>
                  <a:pt x="104775" y="210565"/>
                </a:lnTo>
                <a:lnTo>
                  <a:pt x="55879" y="69976"/>
                </a:lnTo>
                <a:lnTo>
                  <a:pt x="52959" y="61975"/>
                </a:lnTo>
                <a:lnTo>
                  <a:pt x="50418" y="53975"/>
                </a:lnTo>
                <a:lnTo>
                  <a:pt x="48133" y="46227"/>
                </a:lnTo>
                <a:lnTo>
                  <a:pt x="45085" y="46227"/>
                </a:lnTo>
                <a:lnTo>
                  <a:pt x="45845" y="61160"/>
                </a:lnTo>
                <a:lnTo>
                  <a:pt x="46402" y="77390"/>
                </a:lnTo>
                <a:lnTo>
                  <a:pt x="46745" y="94930"/>
                </a:lnTo>
                <a:lnTo>
                  <a:pt x="46862" y="113791"/>
                </a:lnTo>
                <a:lnTo>
                  <a:pt x="46862" y="193548"/>
                </a:lnTo>
                <a:lnTo>
                  <a:pt x="46862" y="202057"/>
                </a:lnTo>
                <a:lnTo>
                  <a:pt x="65531" y="225298"/>
                </a:lnTo>
                <a:lnTo>
                  <a:pt x="65531" y="236727"/>
                </a:lnTo>
                <a:lnTo>
                  <a:pt x="0" y="236727"/>
                </a:lnTo>
                <a:lnTo>
                  <a:pt x="0" y="225298"/>
                </a:lnTo>
                <a:lnTo>
                  <a:pt x="4317" y="224155"/>
                </a:lnTo>
                <a:lnTo>
                  <a:pt x="7620" y="222885"/>
                </a:lnTo>
                <a:lnTo>
                  <a:pt x="18541" y="198882"/>
                </a:lnTo>
                <a:lnTo>
                  <a:pt x="18541" y="193421"/>
                </a:lnTo>
                <a:lnTo>
                  <a:pt x="18541" y="43434"/>
                </a:lnTo>
                <a:lnTo>
                  <a:pt x="18541" y="34671"/>
                </a:lnTo>
                <a:lnTo>
                  <a:pt x="18161" y="28575"/>
                </a:lnTo>
                <a:lnTo>
                  <a:pt x="17399" y="25400"/>
                </a:lnTo>
                <a:lnTo>
                  <a:pt x="16637" y="22098"/>
                </a:lnTo>
                <a:lnTo>
                  <a:pt x="15239" y="19431"/>
                </a:lnTo>
                <a:lnTo>
                  <a:pt x="12953" y="17399"/>
                </a:lnTo>
                <a:lnTo>
                  <a:pt x="10795" y="15366"/>
                </a:lnTo>
                <a:lnTo>
                  <a:pt x="6476" y="13335"/>
                </a:lnTo>
                <a:lnTo>
                  <a:pt x="0" y="1155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81012" y="1793621"/>
            <a:ext cx="229235" cy="238125"/>
          </a:xfrm>
          <a:custGeom>
            <a:avLst/>
            <a:gdLst/>
            <a:ahLst/>
            <a:cxnLst/>
            <a:rect l="l" t="t" r="r" b="b"/>
            <a:pathLst>
              <a:path w="229235" h="238125">
                <a:moveTo>
                  <a:pt x="100964" y="0"/>
                </a:moveTo>
                <a:lnTo>
                  <a:pt x="147192" y="0"/>
                </a:lnTo>
                <a:lnTo>
                  <a:pt x="204470" y="194182"/>
                </a:lnTo>
                <a:lnTo>
                  <a:pt x="207010" y="202818"/>
                </a:lnTo>
                <a:lnTo>
                  <a:pt x="209168" y="209041"/>
                </a:lnTo>
                <a:lnTo>
                  <a:pt x="229235" y="226440"/>
                </a:lnTo>
                <a:lnTo>
                  <a:pt x="229235" y="237870"/>
                </a:lnTo>
                <a:lnTo>
                  <a:pt x="133476" y="237870"/>
                </a:lnTo>
                <a:lnTo>
                  <a:pt x="133476" y="226440"/>
                </a:lnTo>
                <a:lnTo>
                  <a:pt x="139573" y="225678"/>
                </a:lnTo>
                <a:lnTo>
                  <a:pt x="144017" y="224027"/>
                </a:lnTo>
                <a:lnTo>
                  <a:pt x="146812" y="221361"/>
                </a:lnTo>
                <a:lnTo>
                  <a:pt x="149733" y="218693"/>
                </a:lnTo>
                <a:lnTo>
                  <a:pt x="151257" y="215011"/>
                </a:lnTo>
                <a:lnTo>
                  <a:pt x="151257" y="210184"/>
                </a:lnTo>
                <a:lnTo>
                  <a:pt x="151257" y="206501"/>
                </a:lnTo>
                <a:lnTo>
                  <a:pt x="150749" y="202564"/>
                </a:lnTo>
                <a:lnTo>
                  <a:pt x="141350" y="164591"/>
                </a:lnTo>
                <a:lnTo>
                  <a:pt x="67310" y="164591"/>
                </a:lnTo>
                <a:lnTo>
                  <a:pt x="61595" y="180975"/>
                </a:lnTo>
                <a:lnTo>
                  <a:pt x="59943" y="185674"/>
                </a:lnTo>
                <a:lnTo>
                  <a:pt x="58674" y="190118"/>
                </a:lnTo>
                <a:lnTo>
                  <a:pt x="57530" y="194437"/>
                </a:lnTo>
                <a:lnTo>
                  <a:pt x="56514" y="198754"/>
                </a:lnTo>
                <a:lnTo>
                  <a:pt x="56007" y="203326"/>
                </a:lnTo>
                <a:lnTo>
                  <a:pt x="56007" y="208279"/>
                </a:lnTo>
                <a:lnTo>
                  <a:pt x="57128" y="215778"/>
                </a:lnTo>
                <a:lnTo>
                  <a:pt x="60499" y="221313"/>
                </a:lnTo>
                <a:lnTo>
                  <a:pt x="66133" y="224871"/>
                </a:lnTo>
                <a:lnTo>
                  <a:pt x="74040" y="226440"/>
                </a:lnTo>
                <a:lnTo>
                  <a:pt x="74040" y="237870"/>
                </a:lnTo>
                <a:lnTo>
                  <a:pt x="0" y="237870"/>
                </a:lnTo>
                <a:lnTo>
                  <a:pt x="0" y="226440"/>
                </a:lnTo>
                <a:lnTo>
                  <a:pt x="4317" y="225932"/>
                </a:lnTo>
                <a:lnTo>
                  <a:pt x="8000" y="224408"/>
                </a:lnTo>
                <a:lnTo>
                  <a:pt x="11302" y="221868"/>
                </a:lnTo>
                <a:lnTo>
                  <a:pt x="14477" y="219328"/>
                </a:lnTo>
                <a:lnTo>
                  <a:pt x="17525" y="215900"/>
                </a:lnTo>
                <a:lnTo>
                  <a:pt x="20065" y="211454"/>
                </a:lnTo>
                <a:lnTo>
                  <a:pt x="22733" y="207137"/>
                </a:lnTo>
                <a:lnTo>
                  <a:pt x="25653" y="200787"/>
                </a:lnTo>
                <a:lnTo>
                  <a:pt x="28575" y="192658"/>
                </a:lnTo>
                <a:lnTo>
                  <a:pt x="10096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96100" y="1792097"/>
            <a:ext cx="171450" cy="242570"/>
          </a:xfrm>
          <a:custGeom>
            <a:avLst/>
            <a:gdLst/>
            <a:ahLst/>
            <a:cxnLst/>
            <a:rect l="l" t="t" r="r" b="b"/>
            <a:pathLst>
              <a:path w="171450" h="242569">
                <a:moveTo>
                  <a:pt x="109474" y="0"/>
                </a:moveTo>
                <a:lnTo>
                  <a:pt x="148439" y="3002"/>
                </a:lnTo>
                <a:lnTo>
                  <a:pt x="170941" y="8127"/>
                </a:lnTo>
                <a:lnTo>
                  <a:pt x="170941" y="58419"/>
                </a:lnTo>
                <a:lnTo>
                  <a:pt x="147320" y="58419"/>
                </a:lnTo>
                <a:lnTo>
                  <a:pt x="144934" y="49252"/>
                </a:lnTo>
                <a:lnTo>
                  <a:pt x="141954" y="41370"/>
                </a:lnTo>
                <a:lnTo>
                  <a:pt x="138354" y="34774"/>
                </a:lnTo>
                <a:lnTo>
                  <a:pt x="134112" y="29463"/>
                </a:lnTo>
                <a:lnTo>
                  <a:pt x="128142" y="23367"/>
                </a:lnTo>
                <a:lnTo>
                  <a:pt x="120269" y="20192"/>
                </a:lnTo>
                <a:lnTo>
                  <a:pt x="110616" y="20192"/>
                </a:lnTo>
                <a:lnTo>
                  <a:pt x="69087" y="46481"/>
                </a:lnTo>
                <a:lnTo>
                  <a:pt x="55997" y="100220"/>
                </a:lnTo>
                <a:lnTo>
                  <a:pt x="55117" y="124460"/>
                </a:lnTo>
                <a:lnTo>
                  <a:pt x="55907" y="147010"/>
                </a:lnTo>
                <a:lnTo>
                  <a:pt x="67945" y="197230"/>
                </a:lnTo>
                <a:lnTo>
                  <a:pt x="105537" y="221868"/>
                </a:lnTo>
                <a:lnTo>
                  <a:pt x="113919" y="221868"/>
                </a:lnTo>
                <a:lnTo>
                  <a:pt x="138937" y="204850"/>
                </a:lnTo>
                <a:lnTo>
                  <a:pt x="142112" y="199262"/>
                </a:lnTo>
                <a:lnTo>
                  <a:pt x="144779" y="191262"/>
                </a:lnTo>
                <a:lnTo>
                  <a:pt x="147192" y="180975"/>
                </a:lnTo>
                <a:lnTo>
                  <a:pt x="170941" y="180975"/>
                </a:lnTo>
                <a:lnTo>
                  <a:pt x="170941" y="233552"/>
                </a:lnTo>
                <a:lnTo>
                  <a:pt x="161609" y="235618"/>
                </a:lnTo>
                <a:lnTo>
                  <a:pt x="119919" y="241633"/>
                </a:lnTo>
                <a:lnTo>
                  <a:pt x="103250" y="242188"/>
                </a:lnTo>
                <a:lnTo>
                  <a:pt x="86062" y="241377"/>
                </a:lnTo>
                <a:lnTo>
                  <a:pt x="44450" y="229107"/>
                </a:lnTo>
                <a:lnTo>
                  <a:pt x="16964" y="202176"/>
                </a:lnTo>
                <a:lnTo>
                  <a:pt x="2682" y="160131"/>
                </a:lnTo>
                <a:lnTo>
                  <a:pt x="0" y="123443"/>
                </a:lnTo>
                <a:lnTo>
                  <a:pt x="787" y="105203"/>
                </a:lnTo>
                <a:lnTo>
                  <a:pt x="12700" y="57912"/>
                </a:lnTo>
                <a:lnTo>
                  <a:pt x="38596" y="23371"/>
                </a:lnTo>
                <a:lnTo>
                  <a:pt x="77454" y="3730"/>
                </a:lnTo>
                <a:lnTo>
                  <a:pt x="92850" y="930"/>
                </a:lnTo>
                <a:lnTo>
                  <a:pt x="10947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0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9797" y="1233314"/>
            <a:ext cx="3331120" cy="26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5800" y="822197"/>
            <a:ext cx="3347821" cy="41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9930" y="861822"/>
            <a:ext cx="150495" cy="336550"/>
          </a:xfrm>
          <a:custGeom>
            <a:avLst/>
            <a:gdLst/>
            <a:ahLst/>
            <a:cxnLst/>
            <a:rect l="l" t="t" r="r" b="b"/>
            <a:pathLst>
              <a:path w="150494" h="336550">
                <a:moveTo>
                  <a:pt x="26492" y="0"/>
                </a:moveTo>
                <a:lnTo>
                  <a:pt x="17914" y="25"/>
                </a:lnTo>
                <a:lnTo>
                  <a:pt x="10641" y="111"/>
                </a:lnTo>
                <a:lnTo>
                  <a:pt x="4669" y="267"/>
                </a:lnTo>
                <a:lnTo>
                  <a:pt x="0" y="507"/>
                </a:lnTo>
                <a:lnTo>
                  <a:pt x="0" y="335406"/>
                </a:lnTo>
                <a:lnTo>
                  <a:pt x="3700" y="335813"/>
                </a:lnTo>
                <a:lnTo>
                  <a:pt x="9448" y="336089"/>
                </a:lnTo>
                <a:lnTo>
                  <a:pt x="17245" y="336246"/>
                </a:lnTo>
                <a:lnTo>
                  <a:pt x="27089" y="336295"/>
                </a:lnTo>
                <a:lnTo>
                  <a:pt x="42804" y="335700"/>
                </a:lnTo>
                <a:lnTo>
                  <a:pt x="82156" y="326770"/>
                </a:lnTo>
                <a:lnTo>
                  <a:pt x="119506" y="296056"/>
                </a:lnTo>
                <a:lnTo>
                  <a:pt x="139598" y="253873"/>
                </a:lnTo>
                <a:lnTo>
                  <a:pt x="147639" y="214153"/>
                </a:lnTo>
                <a:lnTo>
                  <a:pt x="150317" y="166624"/>
                </a:lnTo>
                <a:lnTo>
                  <a:pt x="149367" y="139547"/>
                </a:lnTo>
                <a:lnTo>
                  <a:pt x="141776" y="92632"/>
                </a:lnTo>
                <a:lnTo>
                  <a:pt x="126777" y="55264"/>
                </a:lnTo>
                <a:lnTo>
                  <a:pt x="92417" y="17652"/>
                </a:lnTo>
                <a:lnTo>
                  <a:pt x="45008" y="1097"/>
                </a:lnTo>
                <a:lnTo>
                  <a:pt x="264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6804" y="85699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90" y="0"/>
                </a:moveTo>
                <a:lnTo>
                  <a:pt x="47498" y="10302"/>
                </a:lnTo>
                <a:lnTo>
                  <a:pt x="20955" y="41275"/>
                </a:lnTo>
                <a:lnTo>
                  <a:pt x="5238" y="93662"/>
                </a:lnTo>
                <a:lnTo>
                  <a:pt x="0" y="168528"/>
                </a:lnTo>
                <a:lnTo>
                  <a:pt x="1355" y="210552"/>
                </a:lnTo>
                <a:lnTo>
                  <a:pt x="12162" y="277453"/>
                </a:lnTo>
                <a:lnTo>
                  <a:pt x="33782" y="321502"/>
                </a:lnTo>
                <a:lnTo>
                  <a:pt x="66738" y="343461"/>
                </a:lnTo>
                <a:lnTo>
                  <a:pt x="87503" y="346201"/>
                </a:lnTo>
                <a:lnTo>
                  <a:pt x="98524" y="345420"/>
                </a:lnTo>
                <a:lnTo>
                  <a:pt x="134131" y="327074"/>
                </a:lnTo>
                <a:lnTo>
                  <a:pt x="157198" y="287694"/>
                </a:lnTo>
                <a:lnTo>
                  <a:pt x="166878" y="246761"/>
                </a:lnTo>
                <a:lnTo>
                  <a:pt x="170914" y="197897"/>
                </a:lnTo>
                <a:lnTo>
                  <a:pt x="171196" y="180086"/>
                </a:lnTo>
                <a:lnTo>
                  <a:pt x="170602" y="151655"/>
                </a:lnTo>
                <a:lnTo>
                  <a:pt x="165891" y="101986"/>
                </a:lnTo>
                <a:lnTo>
                  <a:pt x="156515" y="62005"/>
                </a:lnTo>
                <a:lnTo>
                  <a:pt x="133477" y="20446"/>
                </a:lnTo>
                <a:lnTo>
                  <a:pt x="99187" y="1283"/>
                </a:lnTo>
                <a:lnTo>
                  <a:pt x="850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1925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3" y="183133"/>
                </a:lnTo>
                <a:lnTo>
                  <a:pt x="251587" y="229869"/>
                </a:lnTo>
                <a:lnTo>
                  <a:pt x="273196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1" y="28193"/>
                </a:lnTo>
                <a:lnTo>
                  <a:pt x="266573" y="26288"/>
                </a:lnTo>
                <a:lnTo>
                  <a:pt x="263144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5" y="22225"/>
                </a:lnTo>
                <a:lnTo>
                  <a:pt x="348107" y="24383"/>
                </a:lnTo>
                <a:lnTo>
                  <a:pt x="344804" y="26288"/>
                </a:lnTo>
                <a:lnTo>
                  <a:pt x="341629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6" y="40893"/>
                </a:lnTo>
                <a:lnTo>
                  <a:pt x="329564" y="74802"/>
                </a:lnTo>
                <a:lnTo>
                  <a:pt x="329564" y="406400"/>
                </a:lnTo>
                <a:lnTo>
                  <a:pt x="253873" y="406400"/>
                </a:lnTo>
                <a:lnTo>
                  <a:pt x="120014" y="174751"/>
                </a:lnTo>
                <a:lnTo>
                  <a:pt x="96504" y="132762"/>
                </a:lnTo>
                <a:lnTo>
                  <a:pt x="80137" y="100964"/>
                </a:lnTo>
                <a:lnTo>
                  <a:pt x="77470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0" y="236092"/>
                </a:lnTo>
                <a:lnTo>
                  <a:pt x="80390" y="331977"/>
                </a:lnTo>
                <a:lnTo>
                  <a:pt x="80533" y="342288"/>
                </a:lnTo>
                <a:lnTo>
                  <a:pt x="90677" y="377316"/>
                </a:lnTo>
                <a:lnTo>
                  <a:pt x="94487" y="380745"/>
                </a:lnTo>
                <a:lnTo>
                  <a:pt x="101853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2" y="361314"/>
                </a:lnTo>
                <a:lnTo>
                  <a:pt x="30987" y="355091"/>
                </a:lnTo>
                <a:lnTo>
                  <a:pt x="31623" y="348995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31757" y="64136"/>
                </a:lnTo>
                <a:lnTo>
                  <a:pt x="17779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5783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4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8209" y="21843"/>
                </a:lnTo>
                <a:lnTo>
                  <a:pt x="142112" y="24256"/>
                </a:lnTo>
                <a:lnTo>
                  <a:pt x="138303" y="26669"/>
                </a:lnTo>
                <a:lnTo>
                  <a:pt x="134366" y="29210"/>
                </a:lnTo>
                <a:lnTo>
                  <a:pt x="131444" y="32130"/>
                </a:lnTo>
                <a:lnTo>
                  <a:pt x="129540" y="35813"/>
                </a:lnTo>
                <a:lnTo>
                  <a:pt x="127507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587" y="55499"/>
                </a:lnTo>
                <a:lnTo>
                  <a:pt x="124206" y="63880"/>
                </a:lnTo>
                <a:lnTo>
                  <a:pt x="124206" y="75056"/>
                </a:lnTo>
                <a:lnTo>
                  <a:pt x="124206" y="331597"/>
                </a:lnTo>
                <a:lnTo>
                  <a:pt x="124206" y="338581"/>
                </a:lnTo>
                <a:lnTo>
                  <a:pt x="124332" y="345058"/>
                </a:lnTo>
                <a:lnTo>
                  <a:pt x="124713" y="351027"/>
                </a:lnTo>
                <a:lnTo>
                  <a:pt x="125094" y="356869"/>
                </a:lnTo>
                <a:lnTo>
                  <a:pt x="125984" y="361823"/>
                </a:lnTo>
                <a:lnTo>
                  <a:pt x="127126" y="365505"/>
                </a:lnTo>
                <a:lnTo>
                  <a:pt x="128269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19" y="377698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17780" y="26288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6748" y="826897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19" h="406400">
                <a:moveTo>
                  <a:pt x="0" y="0"/>
                </a:moveTo>
                <a:lnTo>
                  <a:pt x="350393" y="0"/>
                </a:lnTo>
                <a:lnTo>
                  <a:pt x="350393" y="104520"/>
                </a:lnTo>
                <a:lnTo>
                  <a:pt x="309499" y="104520"/>
                </a:lnTo>
                <a:lnTo>
                  <a:pt x="306859" y="95091"/>
                </a:lnTo>
                <a:lnTo>
                  <a:pt x="304482" y="86994"/>
                </a:lnTo>
                <a:lnTo>
                  <a:pt x="293369" y="58547"/>
                </a:lnTo>
                <a:lnTo>
                  <a:pt x="290702" y="54101"/>
                </a:lnTo>
                <a:lnTo>
                  <a:pt x="262635" y="36194"/>
                </a:lnTo>
                <a:lnTo>
                  <a:pt x="257556" y="35305"/>
                </a:lnTo>
                <a:lnTo>
                  <a:pt x="250951" y="34925"/>
                </a:lnTo>
                <a:lnTo>
                  <a:pt x="242824" y="34925"/>
                </a:lnTo>
                <a:lnTo>
                  <a:pt x="221487" y="34925"/>
                </a:lnTo>
                <a:lnTo>
                  <a:pt x="221487" y="331597"/>
                </a:lnTo>
                <a:lnTo>
                  <a:pt x="221487" y="342138"/>
                </a:lnTo>
                <a:lnTo>
                  <a:pt x="221741" y="350138"/>
                </a:lnTo>
                <a:lnTo>
                  <a:pt x="222376" y="355600"/>
                </a:lnTo>
                <a:lnTo>
                  <a:pt x="222884" y="361061"/>
                </a:lnTo>
                <a:lnTo>
                  <a:pt x="224027" y="365505"/>
                </a:lnTo>
                <a:lnTo>
                  <a:pt x="240919" y="382650"/>
                </a:lnTo>
                <a:lnTo>
                  <a:pt x="244982" y="384301"/>
                </a:lnTo>
                <a:lnTo>
                  <a:pt x="250570" y="385699"/>
                </a:lnTo>
                <a:lnTo>
                  <a:pt x="257428" y="386714"/>
                </a:lnTo>
                <a:lnTo>
                  <a:pt x="257428" y="406400"/>
                </a:lnTo>
                <a:lnTo>
                  <a:pt x="93218" y="406400"/>
                </a:lnTo>
                <a:lnTo>
                  <a:pt x="93218" y="386714"/>
                </a:lnTo>
                <a:lnTo>
                  <a:pt x="101472" y="385317"/>
                </a:lnTo>
                <a:lnTo>
                  <a:pt x="108076" y="383413"/>
                </a:lnTo>
                <a:lnTo>
                  <a:pt x="112902" y="381126"/>
                </a:lnTo>
                <a:lnTo>
                  <a:pt x="117856" y="378840"/>
                </a:lnTo>
                <a:lnTo>
                  <a:pt x="121412" y="375665"/>
                </a:lnTo>
                <a:lnTo>
                  <a:pt x="129158" y="341122"/>
                </a:lnTo>
                <a:lnTo>
                  <a:pt x="129158" y="331597"/>
                </a:lnTo>
                <a:lnTo>
                  <a:pt x="129158" y="34925"/>
                </a:lnTo>
                <a:lnTo>
                  <a:pt x="105028" y="34925"/>
                </a:lnTo>
                <a:lnTo>
                  <a:pt x="96672" y="35167"/>
                </a:lnTo>
                <a:lnTo>
                  <a:pt x="61213" y="52069"/>
                </a:lnTo>
                <a:lnTo>
                  <a:pt x="44481" y="90725"/>
                </a:lnTo>
                <a:lnTo>
                  <a:pt x="40766" y="104520"/>
                </a:lnTo>
                <a:lnTo>
                  <a:pt x="0" y="104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2278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4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8209" y="21843"/>
                </a:lnTo>
                <a:lnTo>
                  <a:pt x="142113" y="24256"/>
                </a:lnTo>
                <a:lnTo>
                  <a:pt x="138303" y="26669"/>
                </a:lnTo>
                <a:lnTo>
                  <a:pt x="134366" y="29210"/>
                </a:lnTo>
                <a:lnTo>
                  <a:pt x="131445" y="32130"/>
                </a:lnTo>
                <a:lnTo>
                  <a:pt x="129540" y="35813"/>
                </a:lnTo>
                <a:lnTo>
                  <a:pt x="127508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587" y="55499"/>
                </a:lnTo>
                <a:lnTo>
                  <a:pt x="124206" y="63880"/>
                </a:lnTo>
                <a:lnTo>
                  <a:pt x="124206" y="75056"/>
                </a:lnTo>
                <a:lnTo>
                  <a:pt x="124206" y="331597"/>
                </a:lnTo>
                <a:lnTo>
                  <a:pt x="124206" y="338581"/>
                </a:lnTo>
                <a:lnTo>
                  <a:pt x="124333" y="345058"/>
                </a:lnTo>
                <a:lnTo>
                  <a:pt x="124714" y="351027"/>
                </a:lnTo>
                <a:lnTo>
                  <a:pt x="125095" y="356869"/>
                </a:lnTo>
                <a:lnTo>
                  <a:pt x="125984" y="361823"/>
                </a:lnTo>
                <a:lnTo>
                  <a:pt x="127127" y="365505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20" y="377698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8"/>
                </a:lnTo>
                <a:lnTo>
                  <a:pt x="30988" y="355345"/>
                </a:lnTo>
                <a:lnTo>
                  <a:pt x="31623" y="348995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4802"/>
                </a:lnTo>
                <a:lnTo>
                  <a:pt x="31877" y="65277"/>
                </a:lnTo>
                <a:lnTo>
                  <a:pt x="31623" y="57403"/>
                </a:lnTo>
                <a:lnTo>
                  <a:pt x="17780" y="26288"/>
                </a:lnTo>
                <a:lnTo>
                  <a:pt x="13462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6860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2" y="0"/>
                </a:lnTo>
                <a:lnTo>
                  <a:pt x="225932" y="183133"/>
                </a:lnTo>
                <a:lnTo>
                  <a:pt x="251587" y="229869"/>
                </a:lnTo>
                <a:lnTo>
                  <a:pt x="273196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1" y="28193"/>
                </a:lnTo>
                <a:lnTo>
                  <a:pt x="266572" y="26288"/>
                </a:lnTo>
                <a:lnTo>
                  <a:pt x="263144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5" y="0"/>
                </a:lnTo>
                <a:lnTo>
                  <a:pt x="361695" y="19685"/>
                </a:lnTo>
                <a:lnTo>
                  <a:pt x="353694" y="22225"/>
                </a:lnTo>
                <a:lnTo>
                  <a:pt x="348106" y="24383"/>
                </a:lnTo>
                <a:lnTo>
                  <a:pt x="344805" y="26288"/>
                </a:lnTo>
                <a:lnTo>
                  <a:pt x="341630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6" y="40893"/>
                </a:lnTo>
                <a:lnTo>
                  <a:pt x="329564" y="74802"/>
                </a:lnTo>
                <a:lnTo>
                  <a:pt x="329564" y="406400"/>
                </a:lnTo>
                <a:lnTo>
                  <a:pt x="253872" y="406400"/>
                </a:lnTo>
                <a:lnTo>
                  <a:pt x="120014" y="174751"/>
                </a:lnTo>
                <a:lnTo>
                  <a:pt x="96504" y="132762"/>
                </a:lnTo>
                <a:lnTo>
                  <a:pt x="80137" y="100964"/>
                </a:lnTo>
                <a:lnTo>
                  <a:pt x="77469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0" y="236092"/>
                </a:lnTo>
                <a:lnTo>
                  <a:pt x="80390" y="331977"/>
                </a:lnTo>
                <a:lnTo>
                  <a:pt x="80533" y="342288"/>
                </a:lnTo>
                <a:lnTo>
                  <a:pt x="90677" y="377316"/>
                </a:lnTo>
                <a:lnTo>
                  <a:pt x="94487" y="380745"/>
                </a:lnTo>
                <a:lnTo>
                  <a:pt x="101853" y="383920"/>
                </a:lnTo>
                <a:lnTo>
                  <a:pt x="112521" y="386714"/>
                </a:lnTo>
                <a:lnTo>
                  <a:pt x="112521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8"/>
                </a:lnTo>
                <a:lnTo>
                  <a:pt x="29082" y="366394"/>
                </a:lnTo>
                <a:lnTo>
                  <a:pt x="30352" y="361314"/>
                </a:lnTo>
                <a:lnTo>
                  <a:pt x="30987" y="355091"/>
                </a:lnTo>
                <a:lnTo>
                  <a:pt x="31622" y="348995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31757" y="64136"/>
                </a:lnTo>
                <a:lnTo>
                  <a:pt x="17780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4390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4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8209" y="21843"/>
                </a:lnTo>
                <a:lnTo>
                  <a:pt x="142112" y="24256"/>
                </a:lnTo>
                <a:lnTo>
                  <a:pt x="138303" y="26669"/>
                </a:lnTo>
                <a:lnTo>
                  <a:pt x="134366" y="29210"/>
                </a:lnTo>
                <a:lnTo>
                  <a:pt x="131445" y="32130"/>
                </a:lnTo>
                <a:lnTo>
                  <a:pt x="129540" y="35813"/>
                </a:lnTo>
                <a:lnTo>
                  <a:pt x="127508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587" y="55499"/>
                </a:lnTo>
                <a:lnTo>
                  <a:pt x="124206" y="63880"/>
                </a:lnTo>
                <a:lnTo>
                  <a:pt x="124206" y="75056"/>
                </a:lnTo>
                <a:lnTo>
                  <a:pt x="124206" y="331597"/>
                </a:lnTo>
                <a:lnTo>
                  <a:pt x="124206" y="338581"/>
                </a:lnTo>
                <a:lnTo>
                  <a:pt x="124333" y="345058"/>
                </a:lnTo>
                <a:lnTo>
                  <a:pt x="124714" y="351027"/>
                </a:lnTo>
                <a:lnTo>
                  <a:pt x="125095" y="356869"/>
                </a:lnTo>
                <a:lnTo>
                  <a:pt x="125984" y="361823"/>
                </a:lnTo>
                <a:lnTo>
                  <a:pt x="127127" y="365505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20" y="377698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4802"/>
                </a:lnTo>
                <a:lnTo>
                  <a:pt x="31877" y="65277"/>
                </a:lnTo>
                <a:lnTo>
                  <a:pt x="31623" y="57403"/>
                </a:lnTo>
                <a:lnTo>
                  <a:pt x="17780" y="26288"/>
                </a:lnTo>
                <a:lnTo>
                  <a:pt x="13462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7586" y="826897"/>
            <a:ext cx="288290" cy="406400"/>
          </a:xfrm>
          <a:custGeom>
            <a:avLst/>
            <a:gdLst/>
            <a:ahLst/>
            <a:cxnLst/>
            <a:rect l="l" t="t" r="r" b="b"/>
            <a:pathLst>
              <a:path w="288289" h="406400">
                <a:moveTo>
                  <a:pt x="0" y="0"/>
                </a:moveTo>
                <a:lnTo>
                  <a:pt x="287908" y="0"/>
                </a:lnTo>
                <a:lnTo>
                  <a:pt x="287908" y="94741"/>
                </a:lnTo>
                <a:lnTo>
                  <a:pt x="247141" y="94741"/>
                </a:lnTo>
                <a:lnTo>
                  <a:pt x="242379" y="81712"/>
                </a:lnTo>
                <a:lnTo>
                  <a:pt x="237997" y="70992"/>
                </a:lnTo>
                <a:lnTo>
                  <a:pt x="213994" y="40639"/>
                </a:lnTo>
                <a:lnTo>
                  <a:pt x="181609" y="34925"/>
                </a:lnTo>
                <a:lnTo>
                  <a:pt x="124206" y="34925"/>
                </a:lnTo>
                <a:lnTo>
                  <a:pt x="124206" y="186308"/>
                </a:lnTo>
                <a:lnTo>
                  <a:pt x="162306" y="186308"/>
                </a:lnTo>
                <a:lnTo>
                  <a:pt x="171576" y="186308"/>
                </a:lnTo>
                <a:lnTo>
                  <a:pt x="178815" y="184912"/>
                </a:lnTo>
                <a:lnTo>
                  <a:pt x="183895" y="181990"/>
                </a:lnTo>
                <a:lnTo>
                  <a:pt x="188849" y="179197"/>
                </a:lnTo>
                <a:lnTo>
                  <a:pt x="204469" y="139064"/>
                </a:lnTo>
                <a:lnTo>
                  <a:pt x="238125" y="139064"/>
                </a:lnTo>
                <a:lnTo>
                  <a:pt x="238125" y="268858"/>
                </a:lnTo>
                <a:lnTo>
                  <a:pt x="204469" y="268858"/>
                </a:lnTo>
                <a:lnTo>
                  <a:pt x="202638" y="259974"/>
                </a:lnTo>
                <a:lnTo>
                  <a:pt x="200580" y="252174"/>
                </a:lnTo>
                <a:lnTo>
                  <a:pt x="183387" y="225425"/>
                </a:lnTo>
                <a:lnTo>
                  <a:pt x="178434" y="222630"/>
                </a:lnTo>
                <a:lnTo>
                  <a:pt x="171322" y="221233"/>
                </a:lnTo>
                <a:lnTo>
                  <a:pt x="162306" y="221233"/>
                </a:lnTo>
                <a:lnTo>
                  <a:pt x="124206" y="221233"/>
                </a:lnTo>
                <a:lnTo>
                  <a:pt x="124206" y="331597"/>
                </a:lnTo>
                <a:lnTo>
                  <a:pt x="124206" y="342138"/>
                </a:lnTo>
                <a:lnTo>
                  <a:pt x="124459" y="350138"/>
                </a:lnTo>
                <a:lnTo>
                  <a:pt x="125094" y="355600"/>
                </a:lnTo>
                <a:lnTo>
                  <a:pt x="125602" y="361061"/>
                </a:lnTo>
                <a:lnTo>
                  <a:pt x="126745" y="365505"/>
                </a:lnTo>
                <a:lnTo>
                  <a:pt x="143637" y="382650"/>
                </a:lnTo>
                <a:lnTo>
                  <a:pt x="147700" y="384301"/>
                </a:lnTo>
                <a:lnTo>
                  <a:pt x="153162" y="385699"/>
                </a:lnTo>
                <a:lnTo>
                  <a:pt x="160146" y="386714"/>
                </a:lnTo>
                <a:lnTo>
                  <a:pt x="160146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937"/>
                </a:lnTo>
                <a:lnTo>
                  <a:pt x="13207" y="382777"/>
                </a:lnTo>
                <a:lnTo>
                  <a:pt x="17398" y="380491"/>
                </a:lnTo>
                <a:lnTo>
                  <a:pt x="21716" y="378078"/>
                </a:lnTo>
                <a:lnTo>
                  <a:pt x="24891" y="374776"/>
                </a:lnTo>
                <a:lnTo>
                  <a:pt x="26923" y="370713"/>
                </a:lnTo>
                <a:lnTo>
                  <a:pt x="29082" y="366649"/>
                </a:lnTo>
                <a:lnTo>
                  <a:pt x="30352" y="361441"/>
                </a:lnTo>
                <a:lnTo>
                  <a:pt x="30987" y="355091"/>
                </a:lnTo>
                <a:lnTo>
                  <a:pt x="31622" y="348741"/>
                </a:lnTo>
                <a:lnTo>
                  <a:pt x="31876" y="340867"/>
                </a:lnTo>
                <a:lnTo>
                  <a:pt x="31876" y="331342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2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17779" y="26415"/>
                </a:lnTo>
                <a:lnTo>
                  <a:pt x="13461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5567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49" y="0"/>
                </a:lnTo>
                <a:lnTo>
                  <a:pt x="295249" y="94741"/>
                </a:lnTo>
                <a:lnTo>
                  <a:pt x="254482" y="94741"/>
                </a:lnTo>
                <a:lnTo>
                  <a:pt x="249793" y="81712"/>
                </a:lnTo>
                <a:lnTo>
                  <a:pt x="245449" y="70992"/>
                </a:lnTo>
                <a:lnTo>
                  <a:pt x="221462" y="40639"/>
                </a:lnTo>
                <a:lnTo>
                  <a:pt x="189077" y="34925"/>
                </a:lnTo>
                <a:lnTo>
                  <a:pt x="124180" y="34925"/>
                </a:lnTo>
                <a:lnTo>
                  <a:pt x="124180" y="177800"/>
                </a:lnTo>
                <a:lnTo>
                  <a:pt x="163423" y="177800"/>
                </a:lnTo>
                <a:lnTo>
                  <a:pt x="172186" y="177800"/>
                </a:lnTo>
                <a:lnTo>
                  <a:pt x="179044" y="176529"/>
                </a:lnTo>
                <a:lnTo>
                  <a:pt x="183997" y="173989"/>
                </a:lnTo>
                <a:lnTo>
                  <a:pt x="188950" y="171576"/>
                </a:lnTo>
                <a:lnTo>
                  <a:pt x="205714" y="134874"/>
                </a:lnTo>
                <a:lnTo>
                  <a:pt x="239369" y="134874"/>
                </a:lnTo>
                <a:lnTo>
                  <a:pt x="239369" y="255777"/>
                </a:lnTo>
                <a:lnTo>
                  <a:pt x="205714" y="255777"/>
                </a:lnTo>
                <a:lnTo>
                  <a:pt x="203569" y="247632"/>
                </a:lnTo>
                <a:lnTo>
                  <a:pt x="201317" y="240522"/>
                </a:lnTo>
                <a:lnTo>
                  <a:pt x="172694" y="212598"/>
                </a:lnTo>
                <a:lnTo>
                  <a:pt x="163423" y="212598"/>
                </a:lnTo>
                <a:lnTo>
                  <a:pt x="124180" y="212598"/>
                </a:lnTo>
                <a:lnTo>
                  <a:pt x="124180" y="371475"/>
                </a:lnTo>
                <a:lnTo>
                  <a:pt x="188696" y="371475"/>
                </a:lnTo>
                <a:lnTo>
                  <a:pt x="195681" y="371475"/>
                </a:lnTo>
                <a:lnTo>
                  <a:pt x="201523" y="371093"/>
                </a:lnTo>
                <a:lnTo>
                  <a:pt x="206222" y="370204"/>
                </a:lnTo>
                <a:lnTo>
                  <a:pt x="211048" y="369315"/>
                </a:lnTo>
                <a:lnTo>
                  <a:pt x="215366" y="367791"/>
                </a:lnTo>
                <a:lnTo>
                  <a:pt x="219049" y="365505"/>
                </a:lnTo>
                <a:lnTo>
                  <a:pt x="222859" y="363347"/>
                </a:lnTo>
                <a:lnTo>
                  <a:pt x="239115" y="344424"/>
                </a:lnTo>
                <a:lnTo>
                  <a:pt x="241909" y="340105"/>
                </a:lnTo>
                <a:lnTo>
                  <a:pt x="257530" y="297688"/>
                </a:lnTo>
                <a:lnTo>
                  <a:pt x="298297" y="297688"/>
                </a:lnTo>
                <a:lnTo>
                  <a:pt x="29258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53" y="384682"/>
                </a:lnTo>
                <a:lnTo>
                  <a:pt x="13157" y="382524"/>
                </a:lnTo>
                <a:lnTo>
                  <a:pt x="17424" y="380238"/>
                </a:lnTo>
                <a:lnTo>
                  <a:pt x="21691" y="377951"/>
                </a:lnTo>
                <a:lnTo>
                  <a:pt x="24866" y="374776"/>
                </a:lnTo>
                <a:lnTo>
                  <a:pt x="26949" y="370713"/>
                </a:lnTo>
                <a:lnTo>
                  <a:pt x="29032" y="366649"/>
                </a:lnTo>
                <a:lnTo>
                  <a:pt x="30365" y="361568"/>
                </a:lnTo>
                <a:lnTo>
                  <a:pt x="30962" y="355345"/>
                </a:lnTo>
                <a:lnTo>
                  <a:pt x="31559" y="348995"/>
                </a:lnTo>
                <a:lnTo>
                  <a:pt x="31851" y="341122"/>
                </a:lnTo>
                <a:lnTo>
                  <a:pt x="31851" y="331597"/>
                </a:lnTo>
                <a:lnTo>
                  <a:pt x="31851" y="75056"/>
                </a:lnTo>
                <a:lnTo>
                  <a:pt x="31851" y="65658"/>
                </a:lnTo>
                <a:lnTo>
                  <a:pt x="31610" y="57912"/>
                </a:lnTo>
                <a:lnTo>
                  <a:pt x="31115" y="51562"/>
                </a:lnTo>
                <a:lnTo>
                  <a:pt x="30619" y="45212"/>
                </a:lnTo>
                <a:lnTo>
                  <a:pt x="29324" y="40004"/>
                </a:lnTo>
                <a:lnTo>
                  <a:pt x="27241" y="36067"/>
                </a:lnTo>
                <a:lnTo>
                  <a:pt x="25158" y="32130"/>
                </a:lnTo>
                <a:lnTo>
                  <a:pt x="21983" y="28828"/>
                </a:lnTo>
                <a:lnTo>
                  <a:pt x="17716" y="26415"/>
                </a:lnTo>
                <a:lnTo>
                  <a:pt x="13449" y="23875"/>
                </a:lnTo>
                <a:lnTo>
                  <a:pt x="754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55799" y="826897"/>
            <a:ext cx="370840" cy="406400"/>
          </a:xfrm>
          <a:custGeom>
            <a:avLst/>
            <a:gdLst/>
            <a:ahLst/>
            <a:cxnLst/>
            <a:rect l="l" t="t" r="r" b="b"/>
            <a:pathLst>
              <a:path w="370840" h="406400">
                <a:moveTo>
                  <a:pt x="0" y="0"/>
                </a:moveTo>
                <a:lnTo>
                  <a:pt x="154787" y="0"/>
                </a:lnTo>
                <a:lnTo>
                  <a:pt x="178616" y="496"/>
                </a:lnTo>
                <a:lnTo>
                  <a:pt x="220140" y="4393"/>
                </a:lnTo>
                <a:lnTo>
                  <a:pt x="269311" y="17748"/>
                </a:lnTo>
                <a:lnTo>
                  <a:pt x="309388" y="40895"/>
                </a:lnTo>
                <a:lnTo>
                  <a:pt x="338886" y="71881"/>
                </a:lnTo>
                <a:lnTo>
                  <a:pt x="358167" y="110690"/>
                </a:lnTo>
                <a:lnTo>
                  <a:pt x="368358" y="157956"/>
                </a:lnTo>
                <a:lnTo>
                  <a:pt x="370293" y="194437"/>
                </a:lnTo>
                <a:lnTo>
                  <a:pt x="369615" y="217062"/>
                </a:lnTo>
                <a:lnTo>
                  <a:pt x="364180" y="258695"/>
                </a:lnTo>
                <a:lnTo>
                  <a:pt x="353312" y="295540"/>
                </a:lnTo>
                <a:lnTo>
                  <a:pt x="326834" y="340867"/>
                </a:lnTo>
                <a:lnTo>
                  <a:pt x="292873" y="371461"/>
                </a:lnTo>
                <a:lnTo>
                  <a:pt x="249108" y="392509"/>
                </a:lnTo>
                <a:lnTo>
                  <a:pt x="197819" y="403292"/>
                </a:lnTo>
                <a:lnTo>
                  <a:pt x="158081" y="406046"/>
                </a:lnTo>
                <a:lnTo>
                  <a:pt x="135140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53" y="384682"/>
                </a:lnTo>
                <a:lnTo>
                  <a:pt x="13157" y="382524"/>
                </a:lnTo>
                <a:lnTo>
                  <a:pt x="17424" y="380238"/>
                </a:lnTo>
                <a:lnTo>
                  <a:pt x="21691" y="377951"/>
                </a:lnTo>
                <a:lnTo>
                  <a:pt x="24866" y="374776"/>
                </a:lnTo>
                <a:lnTo>
                  <a:pt x="26949" y="370713"/>
                </a:lnTo>
                <a:lnTo>
                  <a:pt x="29032" y="366649"/>
                </a:lnTo>
                <a:lnTo>
                  <a:pt x="30365" y="361568"/>
                </a:lnTo>
                <a:lnTo>
                  <a:pt x="30962" y="355345"/>
                </a:lnTo>
                <a:lnTo>
                  <a:pt x="31559" y="348995"/>
                </a:lnTo>
                <a:lnTo>
                  <a:pt x="31851" y="341122"/>
                </a:lnTo>
                <a:lnTo>
                  <a:pt x="31851" y="331597"/>
                </a:lnTo>
                <a:lnTo>
                  <a:pt x="31851" y="75056"/>
                </a:lnTo>
                <a:lnTo>
                  <a:pt x="31851" y="65658"/>
                </a:lnTo>
                <a:lnTo>
                  <a:pt x="31610" y="57912"/>
                </a:lnTo>
                <a:lnTo>
                  <a:pt x="17716" y="26415"/>
                </a:lnTo>
                <a:lnTo>
                  <a:pt x="13449" y="23875"/>
                </a:lnTo>
                <a:lnTo>
                  <a:pt x="754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22190" y="822198"/>
            <a:ext cx="360680" cy="415925"/>
          </a:xfrm>
          <a:custGeom>
            <a:avLst/>
            <a:gdLst/>
            <a:ahLst/>
            <a:cxnLst/>
            <a:rect l="l" t="t" r="r" b="b"/>
            <a:pathLst>
              <a:path w="360679" h="415925">
                <a:moveTo>
                  <a:pt x="182372" y="0"/>
                </a:moveTo>
                <a:lnTo>
                  <a:pt x="224145" y="3190"/>
                </a:lnTo>
                <a:lnTo>
                  <a:pt x="290974" y="28717"/>
                </a:lnTo>
                <a:lnTo>
                  <a:pt x="335605" y="79676"/>
                </a:lnTo>
                <a:lnTo>
                  <a:pt x="357893" y="155495"/>
                </a:lnTo>
                <a:lnTo>
                  <a:pt x="360680" y="202691"/>
                </a:lnTo>
                <a:lnTo>
                  <a:pt x="359866" y="229810"/>
                </a:lnTo>
                <a:lnTo>
                  <a:pt x="353286" y="278094"/>
                </a:lnTo>
                <a:lnTo>
                  <a:pt x="340133" y="318500"/>
                </a:lnTo>
                <a:lnTo>
                  <a:pt x="309880" y="365505"/>
                </a:lnTo>
                <a:lnTo>
                  <a:pt x="267767" y="396652"/>
                </a:lnTo>
                <a:lnTo>
                  <a:pt x="215249" y="412750"/>
                </a:lnTo>
                <a:lnTo>
                  <a:pt x="175260" y="415798"/>
                </a:lnTo>
                <a:lnTo>
                  <a:pt x="134254" y="412605"/>
                </a:lnTo>
                <a:lnTo>
                  <a:pt x="68532" y="387026"/>
                </a:lnTo>
                <a:lnTo>
                  <a:pt x="24645" y="335825"/>
                </a:lnTo>
                <a:lnTo>
                  <a:pt x="2738" y="259193"/>
                </a:lnTo>
                <a:lnTo>
                  <a:pt x="0" y="211327"/>
                </a:lnTo>
                <a:lnTo>
                  <a:pt x="1331" y="179036"/>
                </a:lnTo>
                <a:lnTo>
                  <a:pt x="11947" y="121834"/>
                </a:lnTo>
                <a:lnTo>
                  <a:pt x="33119" y="74537"/>
                </a:lnTo>
                <a:lnTo>
                  <a:pt x="64464" y="38429"/>
                </a:lnTo>
                <a:lnTo>
                  <a:pt x="105594" y="13876"/>
                </a:lnTo>
                <a:lnTo>
                  <a:pt x="154795" y="1545"/>
                </a:lnTo>
                <a:lnTo>
                  <a:pt x="1823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88490" y="1361085"/>
            <a:ext cx="151722" cy="74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3485" y="1039470"/>
            <a:ext cx="141084" cy="62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93486" y="1039471"/>
            <a:ext cx="141605" cy="62865"/>
          </a:xfrm>
          <a:custGeom>
            <a:avLst/>
            <a:gdLst/>
            <a:ahLst/>
            <a:cxnLst/>
            <a:rect l="l" t="t" r="r" b="b"/>
            <a:pathLst>
              <a:path w="141604" h="62865">
                <a:moveTo>
                  <a:pt x="0" y="62508"/>
                </a:moveTo>
                <a:lnTo>
                  <a:pt x="141084" y="62508"/>
                </a:lnTo>
                <a:lnTo>
                  <a:pt x="141084" y="0"/>
                </a:lnTo>
                <a:lnTo>
                  <a:pt x="0" y="0"/>
                </a:lnTo>
                <a:lnTo>
                  <a:pt x="0" y="62508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3799" y="1233314"/>
            <a:ext cx="3062506" cy="267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29782" y="822197"/>
            <a:ext cx="3050286" cy="4157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68795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562" y="0"/>
                </a:moveTo>
                <a:lnTo>
                  <a:pt x="0" y="167639"/>
                </a:lnTo>
                <a:lnTo>
                  <a:pt x="107187" y="167639"/>
                </a:lnTo>
                <a:lnTo>
                  <a:pt x="5956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53989" y="861822"/>
            <a:ext cx="150495" cy="336550"/>
          </a:xfrm>
          <a:custGeom>
            <a:avLst/>
            <a:gdLst/>
            <a:ahLst/>
            <a:cxnLst/>
            <a:rect l="l" t="t" r="r" b="b"/>
            <a:pathLst>
              <a:path w="150495" h="336550">
                <a:moveTo>
                  <a:pt x="26415" y="0"/>
                </a:moveTo>
                <a:lnTo>
                  <a:pt x="17841" y="25"/>
                </a:lnTo>
                <a:lnTo>
                  <a:pt x="10588" y="111"/>
                </a:lnTo>
                <a:lnTo>
                  <a:pt x="4645" y="267"/>
                </a:lnTo>
                <a:lnTo>
                  <a:pt x="0" y="507"/>
                </a:lnTo>
                <a:lnTo>
                  <a:pt x="0" y="335406"/>
                </a:lnTo>
                <a:lnTo>
                  <a:pt x="3690" y="335813"/>
                </a:lnTo>
                <a:lnTo>
                  <a:pt x="9429" y="336089"/>
                </a:lnTo>
                <a:lnTo>
                  <a:pt x="17216" y="336246"/>
                </a:lnTo>
                <a:lnTo>
                  <a:pt x="27050" y="336295"/>
                </a:lnTo>
                <a:lnTo>
                  <a:pt x="42769" y="335700"/>
                </a:lnTo>
                <a:lnTo>
                  <a:pt x="82041" y="326770"/>
                </a:lnTo>
                <a:lnTo>
                  <a:pt x="119463" y="296056"/>
                </a:lnTo>
                <a:lnTo>
                  <a:pt x="139573" y="253873"/>
                </a:lnTo>
                <a:lnTo>
                  <a:pt x="147574" y="214153"/>
                </a:lnTo>
                <a:lnTo>
                  <a:pt x="150240" y="166624"/>
                </a:lnTo>
                <a:lnTo>
                  <a:pt x="149290" y="139547"/>
                </a:lnTo>
                <a:lnTo>
                  <a:pt x="141722" y="92632"/>
                </a:lnTo>
                <a:lnTo>
                  <a:pt x="126744" y="55264"/>
                </a:lnTo>
                <a:lnTo>
                  <a:pt x="92328" y="17652"/>
                </a:lnTo>
                <a:lnTo>
                  <a:pt x="44965" y="1097"/>
                </a:lnTo>
                <a:lnTo>
                  <a:pt x="2641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65389" y="85699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89" y="0"/>
                </a:moveTo>
                <a:lnTo>
                  <a:pt x="47497" y="10302"/>
                </a:lnTo>
                <a:lnTo>
                  <a:pt x="20954" y="41275"/>
                </a:lnTo>
                <a:lnTo>
                  <a:pt x="5238" y="93662"/>
                </a:lnTo>
                <a:lnTo>
                  <a:pt x="0" y="168528"/>
                </a:lnTo>
                <a:lnTo>
                  <a:pt x="1355" y="210552"/>
                </a:lnTo>
                <a:lnTo>
                  <a:pt x="12162" y="277453"/>
                </a:lnTo>
                <a:lnTo>
                  <a:pt x="33781" y="321502"/>
                </a:lnTo>
                <a:lnTo>
                  <a:pt x="66738" y="343461"/>
                </a:lnTo>
                <a:lnTo>
                  <a:pt x="87502" y="346201"/>
                </a:lnTo>
                <a:lnTo>
                  <a:pt x="98524" y="345420"/>
                </a:lnTo>
                <a:lnTo>
                  <a:pt x="134131" y="327074"/>
                </a:lnTo>
                <a:lnTo>
                  <a:pt x="157198" y="287694"/>
                </a:lnTo>
                <a:lnTo>
                  <a:pt x="166877" y="246761"/>
                </a:lnTo>
                <a:lnTo>
                  <a:pt x="170914" y="197897"/>
                </a:lnTo>
                <a:lnTo>
                  <a:pt x="171195" y="180086"/>
                </a:lnTo>
                <a:lnTo>
                  <a:pt x="170602" y="151655"/>
                </a:lnTo>
                <a:lnTo>
                  <a:pt x="165891" y="101986"/>
                </a:lnTo>
                <a:lnTo>
                  <a:pt x="156515" y="62005"/>
                </a:lnTo>
                <a:lnTo>
                  <a:pt x="133476" y="20446"/>
                </a:lnTo>
                <a:lnTo>
                  <a:pt x="99187" y="1283"/>
                </a:lnTo>
                <a:lnTo>
                  <a:pt x="8508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03819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5" h="406400">
                <a:moveTo>
                  <a:pt x="0" y="0"/>
                </a:moveTo>
                <a:lnTo>
                  <a:pt x="156336" y="0"/>
                </a:lnTo>
                <a:lnTo>
                  <a:pt x="156336" y="19685"/>
                </a:lnTo>
                <a:lnTo>
                  <a:pt x="148208" y="21843"/>
                </a:lnTo>
                <a:lnTo>
                  <a:pt x="142112" y="24256"/>
                </a:lnTo>
                <a:lnTo>
                  <a:pt x="138302" y="26669"/>
                </a:lnTo>
                <a:lnTo>
                  <a:pt x="134365" y="29210"/>
                </a:lnTo>
                <a:lnTo>
                  <a:pt x="131445" y="32130"/>
                </a:lnTo>
                <a:lnTo>
                  <a:pt x="129539" y="35813"/>
                </a:lnTo>
                <a:lnTo>
                  <a:pt x="127507" y="39369"/>
                </a:lnTo>
                <a:lnTo>
                  <a:pt x="126110" y="43941"/>
                </a:lnTo>
                <a:lnTo>
                  <a:pt x="125349" y="49783"/>
                </a:lnTo>
                <a:lnTo>
                  <a:pt x="124586" y="55499"/>
                </a:lnTo>
                <a:lnTo>
                  <a:pt x="124205" y="63880"/>
                </a:lnTo>
                <a:lnTo>
                  <a:pt x="124205" y="75056"/>
                </a:lnTo>
                <a:lnTo>
                  <a:pt x="124205" y="331597"/>
                </a:lnTo>
                <a:lnTo>
                  <a:pt x="124205" y="338581"/>
                </a:lnTo>
                <a:lnTo>
                  <a:pt x="124332" y="345058"/>
                </a:lnTo>
                <a:lnTo>
                  <a:pt x="124713" y="351027"/>
                </a:lnTo>
                <a:lnTo>
                  <a:pt x="125095" y="356869"/>
                </a:lnTo>
                <a:lnTo>
                  <a:pt x="125983" y="361823"/>
                </a:lnTo>
                <a:lnTo>
                  <a:pt x="127126" y="365505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3" y="375030"/>
                </a:lnTo>
                <a:lnTo>
                  <a:pt x="134620" y="377698"/>
                </a:lnTo>
                <a:lnTo>
                  <a:pt x="156336" y="386714"/>
                </a:lnTo>
                <a:lnTo>
                  <a:pt x="156336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17779" y="26288"/>
                </a:lnTo>
                <a:lnTo>
                  <a:pt x="13461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52309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2" y="183133"/>
                </a:lnTo>
                <a:lnTo>
                  <a:pt x="251587" y="229869"/>
                </a:lnTo>
                <a:lnTo>
                  <a:pt x="273196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1" y="28193"/>
                </a:lnTo>
                <a:lnTo>
                  <a:pt x="266573" y="26288"/>
                </a:lnTo>
                <a:lnTo>
                  <a:pt x="263143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5" y="0"/>
                </a:lnTo>
                <a:lnTo>
                  <a:pt x="361695" y="19685"/>
                </a:lnTo>
                <a:lnTo>
                  <a:pt x="353694" y="22225"/>
                </a:lnTo>
                <a:lnTo>
                  <a:pt x="348106" y="24383"/>
                </a:lnTo>
                <a:lnTo>
                  <a:pt x="344804" y="26288"/>
                </a:lnTo>
                <a:lnTo>
                  <a:pt x="341629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6" y="40893"/>
                </a:lnTo>
                <a:lnTo>
                  <a:pt x="329564" y="74802"/>
                </a:lnTo>
                <a:lnTo>
                  <a:pt x="329564" y="406400"/>
                </a:lnTo>
                <a:lnTo>
                  <a:pt x="253873" y="406400"/>
                </a:lnTo>
                <a:lnTo>
                  <a:pt x="120014" y="174751"/>
                </a:lnTo>
                <a:lnTo>
                  <a:pt x="96504" y="132762"/>
                </a:lnTo>
                <a:lnTo>
                  <a:pt x="80137" y="100964"/>
                </a:lnTo>
                <a:lnTo>
                  <a:pt x="77469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0" y="236092"/>
                </a:lnTo>
                <a:lnTo>
                  <a:pt x="80390" y="331977"/>
                </a:lnTo>
                <a:lnTo>
                  <a:pt x="80533" y="342288"/>
                </a:lnTo>
                <a:lnTo>
                  <a:pt x="90677" y="377316"/>
                </a:lnTo>
                <a:lnTo>
                  <a:pt x="94487" y="380745"/>
                </a:lnTo>
                <a:lnTo>
                  <a:pt x="101853" y="383920"/>
                </a:lnTo>
                <a:lnTo>
                  <a:pt x="112521" y="386714"/>
                </a:lnTo>
                <a:lnTo>
                  <a:pt x="112521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8"/>
                </a:lnTo>
                <a:lnTo>
                  <a:pt x="29082" y="366394"/>
                </a:lnTo>
                <a:lnTo>
                  <a:pt x="30352" y="361314"/>
                </a:lnTo>
                <a:lnTo>
                  <a:pt x="30987" y="355091"/>
                </a:lnTo>
                <a:lnTo>
                  <a:pt x="31623" y="348995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31757" y="64136"/>
                </a:lnTo>
                <a:lnTo>
                  <a:pt x="17779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59551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5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8209" y="21843"/>
                </a:lnTo>
                <a:lnTo>
                  <a:pt x="142112" y="24256"/>
                </a:lnTo>
                <a:lnTo>
                  <a:pt x="138302" y="26669"/>
                </a:lnTo>
                <a:lnTo>
                  <a:pt x="134365" y="29210"/>
                </a:lnTo>
                <a:lnTo>
                  <a:pt x="131445" y="32130"/>
                </a:lnTo>
                <a:lnTo>
                  <a:pt x="129539" y="35813"/>
                </a:lnTo>
                <a:lnTo>
                  <a:pt x="127508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587" y="55499"/>
                </a:lnTo>
                <a:lnTo>
                  <a:pt x="124205" y="63880"/>
                </a:lnTo>
                <a:lnTo>
                  <a:pt x="124205" y="75056"/>
                </a:lnTo>
                <a:lnTo>
                  <a:pt x="124205" y="331597"/>
                </a:lnTo>
                <a:lnTo>
                  <a:pt x="124205" y="338581"/>
                </a:lnTo>
                <a:lnTo>
                  <a:pt x="124333" y="345058"/>
                </a:lnTo>
                <a:lnTo>
                  <a:pt x="124713" y="351027"/>
                </a:lnTo>
                <a:lnTo>
                  <a:pt x="125095" y="356869"/>
                </a:lnTo>
                <a:lnTo>
                  <a:pt x="125984" y="361823"/>
                </a:lnTo>
                <a:lnTo>
                  <a:pt x="127126" y="365505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20" y="377698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17779" y="26288"/>
                </a:lnTo>
                <a:lnTo>
                  <a:pt x="13462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29782" y="826897"/>
            <a:ext cx="370840" cy="406400"/>
          </a:xfrm>
          <a:custGeom>
            <a:avLst/>
            <a:gdLst/>
            <a:ahLst/>
            <a:cxnLst/>
            <a:rect l="l" t="t" r="r" b="b"/>
            <a:pathLst>
              <a:path w="370839" h="406400">
                <a:moveTo>
                  <a:pt x="0" y="0"/>
                </a:moveTo>
                <a:lnTo>
                  <a:pt x="154812" y="0"/>
                </a:lnTo>
                <a:lnTo>
                  <a:pt x="178649" y="496"/>
                </a:lnTo>
                <a:lnTo>
                  <a:pt x="220178" y="4393"/>
                </a:lnTo>
                <a:lnTo>
                  <a:pt x="269319" y="17748"/>
                </a:lnTo>
                <a:lnTo>
                  <a:pt x="309387" y="40895"/>
                </a:lnTo>
                <a:lnTo>
                  <a:pt x="338963" y="71881"/>
                </a:lnTo>
                <a:lnTo>
                  <a:pt x="358179" y="110690"/>
                </a:lnTo>
                <a:lnTo>
                  <a:pt x="368411" y="157956"/>
                </a:lnTo>
                <a:lnTo>
                  <a:pt x="370331" y="194437"/>
                </a:lnTo>
                <a:lnTo>
                  <a:pt x="369643" y="217062"/>
                </a:lnTo>
                <a:lnTo>
                  <a:pt x="364170" y="258695"/>
                </a:lnTo>
                <a:lnTo>
                  <a:pt x="353312" y="295540"/>
                </a:lnTo>
                <a:lnTo>
                  <a:pt x="326897" y="340867"/>
                </a:lnTo>
                <a:lnTo>
                  <a:pt x="292929" y="371461"/>
                </a:lnTo>
                <a:lnTo>
                  <a:pt x="249110" y="392509"/>
                </a:lnTo>
                <a:lnTo>
                  <a:pt x="197814" y="403292"/>
                </a:lnTo>
                <a:lnTo>
                  <a:pt x="158087" y="406046"/>
                </a:lnTo>
                <a:lnTo>
                  <a:pt x="13512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8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3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2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2" y="57912"/>
                </a:lnTo>
                <a:lnTo>
                  <a:pt x="17779" y="26415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41921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354" y="0"/>
                </a:moveTo>
                <a:lnTo>
                  <a:pt x="252729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3" y="380238"/>
                </a:lnTo>
                <a:lnTo>
                  <a:pt x="378332" y="384048"/>
                </a:lnTo>
                <a:lnTo>
                  <a:pt x="385063" y="386969"/>
                </a:lnTo>
                <a:lnTo>
                  <a:pt x="393573" y="388747"/>
                </a:lnTo>
                <a:lnTo>
                  <a:pt x="393573" y="408432"/>
                </a:lnTo>
                <a:lnTo>
                  <a:pt x="229235" y="408432"/>
                </a:lnTo>
                <a:lnTo>
                  <a:pt x="229235" y="388747"/>
                </a:lnTo>
                <a:lnTo>
                  <a:pt x="239522" y="387476"/>
                </a:lnTo>
                <a:lnTo>
                  <a:pt x="247268" y="384683"/>
                </a:lnTo>
                <a:lnTo>
                  <a:pt x="252222" y="380111"/>
                </a:lnTo>
                <a:lnTo>
                  <a:pt x="257175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0698" y="311658"/>
                </a:lnTo>
                <a:lnTo>
                  <a:pt x="242697" y="282448"/>
                </a:lnTo>
                <a:lnTo>
                  <a:pt x="115569" y="282448"/>
                </a:lnTo>
                <a:lnTo>
                  <a:pt x="105790" y="310769"/>
                </a:lnTo>
                <a:lnTo>
                  <a:pt x="102997" y="318643"/>
                </a:lnTo>
                <a:lnTo>
                  <a:pt x="100711" y="326389"/>
                </a:lnTo>
                <a:lnTo>
                  <a:pt x="98932" y="333756"/>
                </a:lnTo>
                <a:lnTo>
                  <a:pt x="97154" y="341249"/>
                </a:lnTo>
                <a:lnTo>
                  <a:pt x="96265" y="349123"/>
                </a:lnTo>
                <a:lnTo>
                  <a:pt x="96265" y="357505"/>
                </a:lnTo>
                <a:lnTo>
                  <a:pt x="98194" y="370387"/>
                </a:lnTo>
                <a:lnTo>
                  <a:pt x="103981" y="379888"/>
                </a:lnTo>
                <a:lnTo>
                  <a:pt x="113625" y="386008"/>
                </a:lnTo>
                <a:lnTo>
                  <a:pt x="127126" y="388747"/>
                </a:lnTo>
                <a:lnTo>
                  <a:pt x="127126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5" y="387985"/>
                </a:lnTo>
                <a:lnTo>
                  <a:pt x="13842" y="385318"/>
                </a:lnTo>
                <a:lnTo>
                  <a:pt x="19430" y="381000"/>
                </a:lnTo>
                <a:lnTo>
                  <a:pt x="25018" y="376682"/>
                </a:lnTo>
                <a:lnTo>
                  <a:pt x="29972" y="370713"/>
                </a:lnTo>
                <a:lnTo>
                  <a:pt x="49149" y="330708"/>
                </a:lnTo>
                <a:lnTo>
                  <a:pt x="17335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13621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1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4" y="12826"/>
                </a:lnTo>
                <a:lnTo>
                  <a:pt x="262254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0" y="78009"/>
                </a:lnTo>
                <a:lnTo>
                  <a:pt x="191454" y="45094"/>
                </a:lnTo>
                <a:lnTo>
                  <a:pt x="152146" y="34798"/>
                </a:lnTo>
                <a:lnTo>
                  <a:pt x="143885" y="35177"/>
                </a:lnTo>
                <a:lnTo>
                  <a:pt x="104826" y="52947"/>
                </a:lnTo>
                <a:lnTo>
                  <a:pt x="92836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4" y="169037"/>
                </a:lnTo>
                <a:lnTo>
                  <a:pt x="185207" y="178514"/>
                </a:lnTo>
                <a:lnTo>
                  <a:pt x="225551" y="206375"/>
                </a:lnTo>
                <a:lnTo>
                  <a:pt x="250769" y="235682"/>
                </a:lnTo>
                <a:lnTo>
                  <a:pt x="265824" y="282578"/>
                </a:lnTo>
                <a:lnTo>
                  <a:pt x="266446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8" y="415798"/>
                </a:lnTo>
                <a:lnTo>
                  <a:pt x="109656" y="415583"/>
                </a:lnTo>
                <a:lnTo>
                  <a:pt x="61722" y="412368"/>
                </a:lnTo>
                <a:lnTo>
                  <a:pt x="14716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7" y="310768"/>
                </a:lnTo>
                <a:lnTo>
                  <a:pt x="45120" y="327346"/>
                </a:lnTo>
                <a:lnTo>
                  <a:pt x="50736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139" y="361993"/>
                </a:lnTo>
                <a:lnTo>
                  <a:pt x="179197" y="322579"/>
                </a:lnTo>
                <a:lnTo>
                  <a:pt x="178768" y="313721"/>
                </a:lnTo>
                <a:lnTo>
                  <a:pt x="163401" y="277415"/>
                </a:lnTo>
                <a:lnTo>
                  <a:pt x="132175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3" y="52069"/>
                </a:lnTo>
                <a:lnTo>
                  <a:pt x="60817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87842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0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4" y="12826"/>
                </a:lnTo>
                <a:lnTo>
                  <a:pt x="262254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0" y="78009"/>
                </a:lnTo>
                <a:lnTo>
                  <a:pt x="191454" y="45094"/>
                </a:lnTo>
                <a:lnTo>
                  <a:pt x="152146" y="34798"/>
                </a:lnTo>
                <a:lnTo>
                  <a:pt x="143885" y="35177"/>
                </a:lnTo>
                <a:lnTo>
                  <a:pt x="104826" y="52947"/>
                </a:lnTo>
                <a:lnTo>
                  <a:pt x="92836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3" y="169037"/>
                </a:lnTo>
                <a:lnTo>
                  <a:pt x="185207" y="178514"/>
                </a:lnTo>
                <a:lnTo>
                  <a:pt x="225551" y="206375"/>
                </a:lnTo>
                <a:lnTo>
                  <a:pt x="250769" y="235682"/>
                </a:lnTo>
                <a:lnTo>
                  <a:pt x="265824" y="282578"/>
                </a:lnTo>
                <a:lnTo>
                  <a:pt x="266446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7" y="415798"/>
                </a:lnTo>
                <a:lnTo>
                  <a:pt x="109656" y="415583"/>
                </a:lnTo>
                <a:lnTo>
                  <a:pt x="61722" y="412368"/>
                </a:lnTo>
                <a:lnTo>
                  <a:pt x="14716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6" y="310768"/>
                </a:lnTo>
                <a:lnTo>
                  <a:pt x="45120" y="327346"/>
                </a:lnTo>
                <a:lnTo>
                  <a:pt x="50736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139" y="361993"/>
                </a:lnTo>
                <a:lnTo>
                  <a:pt x="179197" y="322579"/>
                </a:lnTo>
                <a:lnTo>
                  <a:pt x="178768" y="313721"/>
                </a:lnTo>
                <a:lnTo>
                  <a:pt x="163401" y="277415"/>
                </a:lnTo>
                <a:lnTo>
                  <a:pt x="132175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3" y="52069"/>
                </a:lnTo>
                <a:lnTo>
                  <a:pt x="60817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70773" y="822198"/>
            <a:ext cx="360680" cy="415925"/>
          </a:xfrm>
          <a:custGeom>
            <a:avLst/>
            <a:gdLst/>
            <a:ahLst/>
            <a:cxnLst/>
            <a:rect l="l" t="t" r="r" b="b"/>
            <a:pathLst>
              <a:path w="360679" h="415925">
                <a:moveTo>
                  <a:pt x="182372" y="0"/>
                </a:moveTo>
                <a:lnTo>
                  <a:pt x="224145" y="3190"/>
                </a:lnTo>
                <a:lnTo>
                  <a:pt x="290974" y="28717"/>
                </a:lnTo>
                <a:lnTo>
                  <a:pt x="335605" y="79676"/>
                </a:lnTo>
                <a:lnTo>
                  <a:pt x="357893" y="155495"/>
                </a:lnTo>
                <a:lnTo>
                  <a:pt x="360679" y="202691"/>
                </a:lnTo>
                <a:lnTo>
                  <a:pt x="359866" y="229810"/>
                </a:lnTo>
                <a:lnTo>
                  <a:pt x="353286" y="278094"/>
                </a:lnTo>
                <a:lnTo>
                  <a:pt x="340133" y="318500"/>
                </a:lnTo>
                <a:lnTo>
                  <a:pt x="309879" y="365505"/>
                </a:lnTo>
                <a:lnTo>
                  <a:pt x="267767" y="396652"/>
                </a:lnTo>
                <a:lnTo>
                  <a:pt x="215249" y="412750"/>
                </a:lnTo>
                <a:lnTo>
                  <a:pt x="175259" y="415798"/>
                </a:lnTo>
                <a:lnTo>
                  <a:pt x="134254" y="412605"/>
                </a:lnTo>
                <a:lnTo>
                  <a:pt x="68532" y="387026"/>
                </a:lnTo>
                <a:lnTo>
                  <a:pt x="24645" y="335825"/>
                </a:lnTo>
                <a:lnTo>
                  <a:pt x="2738" y="259193"/>
                </a:lnTo>
                <a:lnTo>
                  <a:pt x="0" y="211327"/>
                </a:lnTo>
                <a:lnTo>
                  <a:pt x="1331" y="179036"/>
                </a:lnTo>
                <a:lnTo>
                  <a:pt x="11947" y="121834"/>
                </a:lnTo>
                <a:lnTo>
                  <a:pt x="33119" y="74537"/>
                </a:lnTo>
                <a:lnTo>
                  <a:pt x="64464" y="38429"/>
                </a:lnTo>
                <a:lnTo>
                  <a:pt x="105594" y="13876"/>
                </a:lnTo>
                <a:lnTo>
                  <a:pt x="154795" y="1545"/>
                </a:lnTo>
                <a:lnTo>
                  <a:pt x="1823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60641" y="822198"/>
            <a:ext cx="346075" cy="415925"/>
          </a:xfrm>
          <a:custGeom>
            <a:avLst/>
            <a:gdLst/>
            <a:ahLst/>
            <a:cxnLst/>
            <a:rect l="l" t="t" r="r" b="b"/>
            <a:pathLst>
              <a:path w="346075" h="415925">
                <a:moveTo>
                  <a:pt x="190500" y="0"/>
                </a:moveTo>
                <a:lnTo>
                  <a:pt x="222408" y="978"/>
                </a:lnTo>
                <a:lnTo>
                  <a:pt x="252984" y="3921"/>
                </a:lnTo>
                <a:lnTo>
                  <a:pt x="282225" y="8840"/>
                </a:lnTo>
                <a:lnTo>
                  <a:pt x="310134" y="15748"/>
                </a:lnTo>
                <a:lnTo>
                  <a:pt x="310134" y="100329"/>
                </a:lnTo>
                <a:lnTo>
                  <a:pt x="269367" y="100329"/>
                </a:lnTo>
                <a:lnTo>
                  <a:pt x="265818" y="88493"/>
                </a:lnTo>
                <a:lnTo>
                  <a:pt x="262032" y="78120"/>
                </a:lnTo>
                <a:lnTo>
                  <a:pt x="237708" y="45291"/>
                </a:lnTo>
                <a:lnTo>
                  <a:pt x="195453" y="34798"/>
                </a:lnTo>
                <a:lnTo>
                  <a:pt x="181191" y="35919"/>
                </a:lnTo>
                <a:lnTo>
                  <a:pt x="143383" y="52831"/>
                </a:lnTo>
                <a:lnTo>
                  <a:pt x="114861" y="91854"/>
                </a:lnTo>
                <a:lnTo>
                  <a:pt x="101955" y="131262"/>
                </a:lnTo>
                <a:lnTo>
                  <a:pt x="95426" y="181173"/>
                </a:lnTo>
                <a:lnTo>
                  <a:pt x="94614" y="210057"/>
                </a:lnTo>
                <a:lnTo>
                  <a:pt x="95162" y="235277"/>
                </a:lnTo>
                <a:lnTo>
                  <a:pt x="99544" y="280477"/>
                </a:lnTo>
                <a:lnTo>
                  <a:pt x="108350" y="318535"/>
                </a:lnTo>
                <a:lnTo>
                  <a:pt x="130175" y="359790"/>
                </a:lnTo>
                <a:lnTo>
                  <a:pt x="174625" y="381000"/>
                </a:lnTo>
                <a:lnTo>
                  <a:pt x="186892" y="380023"/>
                </a:lnTo>
                <a:lnTo>
                  <a:pt x="218860" y="356401"/>
                </a:lnTo>
                <a:lnTo>
                  <a:pt x="225933" y="315467"/>
                </a:lnTo>
                <a:lnTo>
                  <a:pt x="224409" y="271906"/>
                </a:lnTo>
                <a:lnTo>
                  <a:pt x="193675" y="242824"/>
                </a:lnTo>
                <a:lnTo>
                  <a:pt x="193675" y="223265"/>
                </a:lnTo>
                <a:lnTo>
                  <a:pt x="346075" y="223265"/>
                </a:lnTo>
                <a:lnTo>
                  <a:pt x="346075" y="242824"/>
                </a:lnTo>
                <a:lnTo>
                  <a:pt x="336169" y="245872"/>
                </a:lnTo>
                <a:lnTo>
                  <a:pt x="329438" y="249174"/>
                </a:lnTo>
                <a:lnTo>
                  <a:pt x="325882" y="252984"/>
                </a:lnTo>
                <a:lnTo>
                  <a:pt x="322325" y="256793"/>
                </a:lnTo>
                <a:lnTo>
                  <a:pt x="319913" y="261747"/>
                </a:lnTo>
                <a:lnTo>
                  <a:pt x="316611" y="294386"/>
                </a:lnTo>
                <a:lnTo>
                  <a:pt x="316611" y="406526"/>
                </a:lnTo>
                <a:lnTo>
                  <a:pt x="273812" y="415543"/>
                </a:lnTo>
                <a:lnTo>
                  <a:pt x="253619" y="394080"/>
                </a:lnTo>
                <a:lnTo>
                  <a:pt x="235239" y="403582"/>
                </a:lnTo>
                <a:lnTo>
                  <a:pt x="215550" y="410368"/>
                </a:lnTo>
                <a:lnTo>
                  <a:pt x="194575" y="414440"/>
                </a:lnTo>
                <a:lnTo>
                  <a:pt x="172338" y="415798"/>
                </a:lnTo>
                <a:lnTo>
                  <a:pt x="131593" y="412628"/>
                </a:lnTo>
                <a:lnTo>
                  <a:pt x="66772" y="387240"/>
                </a:lnTo>
                <a:lnTo>
                  <a:pt x="24002" y="336379"/>
                </a:lnTo>
                <a:lnTo>
                  <a:pt x="2666" y="259520"/>
                </a:lnTo>
                <a:lnTo>
                  <a:pt x="0" y="211327"/>
                </a:lnTo>
                <a:lnTo>
                  <a:pt x="932" y="185015"/>
                </a:lnTo>
                <a:lnTo>
                  <a:pt x="8465" y="137390"/>
                </a:lnTo>
                <a:lnTo>
                  <a:pt x="23451" y="96478"/>
                </a:lnTo>
                <a:lnTo>
                  <a:pt x="44509" y="63089"/>
                </a:lnTo>
                <a:lnTo>
                  <a:pt x="85915" y="27003"/>
                </a:lnTo>
                <a:lnTo>
                  <a:pt x="135171" y="6590"/>
                </a:lnTo>
                <a:lnTo>
                  <a:pt x="171453" y="736"/>
                </a:lnTo>
                <a:lnTo>
                  <a:pt x="19050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059940" y="1620977"/>
            <a:ext cx="20015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spcBef>
                <a:spcPts val="1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  <a:tab pos="1030605" algn="l"/>
                <a:tab pos="1789430" algn="l"/>
              </a:tabLst>
            </a:pPr>
            <a:r>
              <a:rPr sz="3200" dirty="0">
                <a:latin typeface="Cambria"/>
                <a:cs typeface="Cambria"/>
              </a:rPr>
              <a:t>It	</a:t>
            </a:r>
            <a:r>
              <a:rPr sz="3200" spc="-5" dirty="0">
                <a:latin typeface="Cambria"/>
                <a:cs typeface="Cambria"/>
              </a:rPr>
              <a:t>i</a:t>
            </a:r>
            <a:r>
              <a:rPr sz="3200" dirty="0">
                <a:latin typeface="Cambria"/>
                <a:cs typeface="Cambria"/>
              </a:rPr>
              <a:t>s	a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34259" y="2109344"/>
            <a:ext cx="1855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10" dirty="0">
                <a:latin typeface="Cambria"/>
                <a:cs typeface="Cambria"/>
              </a:rPr>
              <a:t>individual,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09261" y="1620978"/>
            <a:ext cx="486283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0" marR="5080" indent="-235585">
              <a:spcBef>
                <a:spcPts val="105"/>
              </a:spcBef>
              <a:tabLst>
                <a:tab pos="1716405" algn="l"/>
                <a:tab pos="1905635" algn="l"/>
                <a:tab pos="2868930" algn="l"/>
                <a:tab pos="3850640" algn="l"/>
              </a:tabLst>
            </a:pPr>
            <a:r>
              <a:rPr sz="3200" dirty="0">
                <a:latin typeface="Cambria"/>
                <a:cs typeface="Cambria"/>
              </a:rPr>
              <a:t>clinical	</a:t>
            </a:r>
            <a:r>
              <a:rPr sz="3200" spc="-5" dirty="0">
                <a:latin typeface="Cambria"/>
                <a:cs typeface="Cambria"/>
              </a:rPr>
              <a:t>ju</a:t>
            </a:r>
            <a:r>
              <a:rPr sz="3200" spc="-25" dirty="0">
                <a:latin typeface="Cambria"/>
                <a:cs typeface="Cambria"/>
              </a:rPr>
              <a:t>d</a:t>
            </a:r>
            <a:r>
              <a:rPr sz="3200" spc="-5" dirty="0">
                <a:latin typeface="Cambria"/>
                <a:cs typeface="Cambria"/>
              </a:rPr>
              <a:t>gmen</a:t>
            </a:r>
            <a:r>
              <a:rPr sz="3200" dirty="0">
                <a:latin typeface="Cambria"/>
                <a:cs typeface="Cambria"/>
              </a:rPr>
              <a:t>t	</a:t>
            </a:r>
            <a:r>
              <a:rPr sz="3200" spc="-5" dirty="0">
                <a:latin typeface="Cambria"/>
                <a:cs typeface="Cambria"/>
              </a:rPr>
              <a:t>abo</a:t>
            </a:r>
            <a:r>
              <a:rPr sz="3200" spc="-15" dirty="0">
                <a:latin typeface="Cambria"/>
                <a:cs typeface="Cambria"/>
              </a:rPr>
              <a:t>u</a:t>
            </a:r>
            <a:r>
              <a:rPr sz="3200" dirty="0">
                <a:latin typeface="Cambria"/>
                <a:cs typeface="Cambria"/>
              </a:rPr>
              <a:t>t  </a:t>
            </a:r>
            <a:r>
              <a:rPr sz="3200" spc="-35" dirty="0">
                <a:latin typeface="Cambria"/>
                <a:cs typeface="Cambria"/>
              </a:rPr>
              <a:t>f</a:t>
            </a:r>
            <a:r>
              <a:rPr sz="3200" spc="-5" dirty="0">
                <a:latin typeface="Cambria"/>
                <a:cs typeface="Cambria"/>
              </a:rPr>
              <a:t>ami</a:t>
            </a:r>
            <a:r>
              <a:rPr sz="3200" spc="-65" dirty="0">
                <a:latin typeface="Cambria"/>
                <a:cs typeface="Cambria"/>
              </a:rPr>
              <a:t>l</a:t>
            </a:r>
            <a:r>
              <a:rPr sz="3200" dirty="0">
                <a:latin typeface="Cambria"/>
                <a:cs typeface="Cambria"/>
              </a:rPr>
              <a:t>y		</a:t>
            </a:r>
            <a:r>
              <a:rPr sz="3200" spc="-10" dirty="0">
                <a:latin typeface="Cambria"/>
                <a:cs typeface="Cambria"/>
              </a:rPr>
              <a:t>o</a:t>
            </a:r>
            <a:r>
              <a:rPr sz="3200" dirty="0">
                <a:latin typeface="Cambria"/>
                <a:cs typeface="Cambria"/>
              </a:rPr>
              <a:t>r	com</a:t>
            </a:r>
            <a:r>
              <a:rPr sz="3200" spc="-10" dirty="0">
                <a:latin typeface="Cambria"/>
                <a:cs typeface="Cambria"/>
              </a:rPr>
              <a:t>m</a:t>
            </a:r>
            <a:r>
              <a:rPr sz="3200" spc="-5" dirty="0">
                <a:latin typeface="Cambria"/>
                <a:cs typeface="Cambria"/>
              </a:rPr>
              <a:t>uni</a:t>
            </a:r>
            <a:r>
              <a:rPr sz="3200" spc="-15" dirty="0">
                <a:latin typeface="Cambria"/>
                <a:cs typeface="Cambria"/>
              </a:rPr>
              <a:t>t</a:t>
            </a:r>
            <a:r>
              <a:rPr sz="3200" dirty="0">
                <a:latin typeface="Cambria"/>
                <a:cs typeface="Cambria"/>
              </a:rPr>
              <a:t>y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59940" y="2597023"/>
            <a:ext cx="7311390" cy="2541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715" algn="just">
              <a:spcBef>
                <a:spcPts val="105"/>
              </a:spcBef>
            </a:pPr>
            <a:r>
              <a:rPr sz="3200" spc="-10" dirty="0">
                <a:latin typeface="Cambria"/>
                <a:cs typeface="Cambria"/>
              </a:rPr>
              <a:t>responses </a:t>
            </a:r>
            <a:r>
              <a:rPr sz="3200" spc="-15" dirty="0">
                <a:latin typeface="Cambria"/>
                <a:cs typeface="Cambria"/>
              </a:rPr>
              <a:t>to </a:t>
            </a:r>
            <a:r>
              <a:rPr sz="3200" spc="-5" dirty="0">
                <a:latin typeface="Cambria"/>
                <a:cs typeface="Cambria"/>
              </a:rPr>
              <a:t>actual and potential </a:t>
            </a:r>
            <a:r>
              <a:rPr sz="3200" dirty="0">
                <a:latin typeface="Cambria"/>
                <a:cs typeface="Cambria"/>
              </a:rPr>
              <a:t>health  </a:t>
            </a:r>
            <a:r>
              <a:rPr sz="3200" spc="-10" dirty="0">
                <a:latin typeface="Cambria"/>
                <a:cs typeface="Cambria"/>
              </a:rPr>
              <a:t>problems </a:t>
            </a:r>
            <a:r>
              <a:rPr sz="3200" dirty="0">
                <a:latin typeface="Cambria"/>
                <a:cs typeface="Cambria"/>
              </a:rPr>
              <a:t>/ </a:t>
            </a:r>
            <a:r>
              <a:rPr sz="3200" spc="-15" dirty="0">
                <a:latin typeface="Cambria"/>
                <a:cs typeface="Cambria"/>
              </a:rPr>
              <a:t>life </a:t>
            </a:r>
            <a:r>
              <a:rPr sz="3200" spc="-10" dirty="0">
                <a:latin typeface="Cambria"/>
                <a:cs typeface="Cambria"/>
              </a:rPr>
              <a:t>processes </a:t>
            </a:r>
            <a:r>
              <a:rPr sz="3200" dirty="0">
                <a:latin typeface="Cambria"/>
                <a:cs typeface="Cambria"/>
              </a:rPr>
              <a:t>– </a:t>
            </a:r>
            <a:r>
              <a:rPr sz="3200" spc="-35" dirty="0">
                <a:latin typeface="Cambria"/>
                <a:cs typeface="Cambria"/>
              </a:rPr>
              <a:t>NANDA </a:t>
            </a:r>
            <a:r>
              <a:rPr sz="3200" dirty="0">
                <a:latin typeface="Cambria"/>
                <a:cs typeface="Cambria"/>
              </a:rPr>
              <a:t>-  2003</a:t>
            </a:r>
            <a:endParaRPr sz="3200">
              <a:latin typeface="Cambria"/>
              <a:cs typeface="Cambria"/>
            </a:endParaRPr>
          </a:p>
          <a:p>
            <a:pPr marL="286385" marR="5080" indent="-274320" algn="just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35" dirty="0">
                <a:latin typeface="Cambria"/>
                <a:cs typeface="Cambria"/>
              </a:rPr>
              <a:t>NANDA </a:t>
            </a:r>
            <a:r>
              <a:rPr sz="3200" dirty="0">
                <a:latin typeface="Cambria"/>
                <a:cs typeface="Cambria"/>
              </a:rPr>
              <a:t>– </a:t>
            </a:r>
            <a:r>
              <a:rPr sz="3200" spc="-5" dirty="0">
                <a:latin typeface="Cambria"/>
                <a:cs typeface="Cambria"/>
              </a:rPr>
              <a:t>North American </a:t>
            </a:r>
            <a:r>
              <a:rPr sz="3200" dirty="0">
                <a:latin typeface="Cambria"/>
                <a:cs typeface="Cambria"/>
              </a:rPr>
              <a:t>Nursing  Diagnosis</a:t>
            </a:r>
            <a:r>
              <a:rPr sz="3200" spc="-4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Association</a:t>
            </a:r>
            <a:endParaRPr sz="32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33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279" y="292608"/>
            <a:ext cx="8191500" cy="590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9541" y="332651"/>
            <a:ext cx="8065008" cy="5780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13191" y="326264"/>
          <a:ext cx="8064500" cy="5780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481"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NURSING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DIAGNOSIS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MEDICAL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DIAGNOSIS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4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It is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made </a:t>
                      </a:r>
                      <a:r>
                        <a:rPr sz="2800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by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nurses</a:t>
                      </a:r>
                      <a:r>
                        <a:rPr sz="2800" spc="49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and</a:t>
                      </a:r>
                      <a:endParaRPr sz="2800">
                        <a:latin typeface="Cambria"/>
                        <a:cs typeface="Cambria"/>
                      </a:endParaRPr>
                    </a:p>
                    <a:p>
                      <a:pPr marL="68580" marR="60960">
                        <a:lnSpc>
                          <a:spcPct val="114999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condition that nurses </a:t>
                      </a:r>
                      <a:r>
                        <a:rPr sz="2800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 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licensed 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to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treat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5"/>
                        </a:spcBef>
                        <a:tabLst>
                          <a:tab pos="494030" algn="l"/>
                          <a:tab pos="934719" algn="l"/>
                          <a:tab pos="1963420" algn="l"/>
                          <a:tab pos="2521585" algn="l"/>
                        </a:tabLst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It	is	made	</a:t>
                      </a:r>
                      <a:r>
                        <a:rPr sz="2800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by	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physician</a:t>
                      </a:r>
                      <a:endParaRPr sz="2800">
                        <a:latin typeface="Cambria"/>
                        <a:cs typeface="Cambria"/>
                      </a:endParaRPr>
                    </a:p>
                    <a:p>
                      <a:pPr marL="69215" marR="60325">
                        <a:lnSpc>
                          <a:spcPct val="114999"/>
                        </a:lnSpc>
                      </a:pP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and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 condition that 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only 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 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physician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can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treat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83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657860" algn="l"/>
                          <a:tab pos="1263650" algn="l"/>
                          <a:tab pos="1789430" algn="l"/>
                          <a:tab pos="3665854" algn="l"/>
                        </a:tabLst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It	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is	a	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statement	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of</a:t>
                      </a:r>
                      <a:endParaRPr sz="28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nursing</a:t>
                      </a:r>
                      <a:r>
                        <a:rPr sz="2800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judgment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658495" algn="l"/>
                          <a:tab pos="1263650" algn="l"/>
                          <a:tab pos="1790064" algn="l"/>
                          <a:tab pos="3665854" algn="l"/>
                        </a:tabLst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It	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is	a	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statement	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of</a:t>
                      </a:r>
                      <a:endParaRPr sz="2800">
                        <a:latin typeface="Cambria"/>
                        <a:cs typeface="Cambria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medical</a:t>
                      </a:r>
                      <a:r>
                        <a:rPr sz="2800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judgment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690">
                <a:tc>
                  <a:txBody>
                    <a:bodyPr/>
                    <a:lstStyle/>
                    <a:p>
                      <a:pPr marL="68580" algn="just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It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describe a</a:t>
                      </a:r>
                      <a:r>
                        <a:rPr sz="2800" spc="10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patients</a:t>
                      </a:r>
                      <a:endParaRPr sz="2800">
                        <a:latin typeface="Cambria"/>
                        <a:cs typeface="Cambria"/>
                      </a:endParaRPr>
                    </a:p>
                    <a:p>
                      <a:pPr marL="68580" marR="60325" algn="just">
                        <a:lnSpc>
                          <a:spcPct val="114999"/>
                        </a:lnSpc>
                      </a:pPr>
                      <a:r>
                        <a:rPr sz="280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physical,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sociocultural, 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psychologic and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spiritual 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responses 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to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 illness or  a health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problem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546100" algn="l"/>
                          <a:tab pos="2234565" algn="l"/>
                          <a:tab pos="2649220" algn="l"/>
                        </a:tabLst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It	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describes	a	patient’s</a:t>
                      </a:r>
                      <a:endParaRPr sz="2800">
                        <a:latin typeface="Cambria"/>
                        <a:cs typeface="Cambria"/>
                      </a:endParaRPr>
                    </a:p>
                    <a:p>
                      <a:pPr marL="69215" marR="64135">
                        <a:lnSpc>
                          <a:spcPct val="114999"/>
                        </a:lnSpc>
                        <a:tabLst>
                          <a:tab pos="1365885" algn="l"/>
                        </a:tabLst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spe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if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	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patho</a:t>
                      </a:r>
                      <a:r>
                        <a:rPr sz="2800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2800" spc="-6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2800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siologic 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responses 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to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illness</a:t>
                      </a:r>
                      <a:endParaRPr sz="28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6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2431" y="364236"/>
            <a:ext cx="8189976" cy="6300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1537" y="404660"/>
            <a:ext cx="8065008" cy="6173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85187" y="398273"/>
          <a:ext cx="8064500" cy="6173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NURSING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DIAGNOSIS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MEDICAL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DIAGNOSIS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11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These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responses 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vary</a:t>
                      </a:r>
                      <a:r>
                        <a:rPr sz="2400" spc="-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among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individuals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1082040" algn="l"/>
                          <a:tab pos="2632710" algn="l"/>
                          <a:tab pos="3288029" algn="l"/>
                        </a:tabLst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These	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responses	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	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fairly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68580" marR="61594">
                        <a:lnSpc>
                          <a:spcPts val="3310"/>
                        </a:lnSpc>
                        <a:spcBef>
                          <a:spcPts val="185"/>
                        </a:spcBef>
                        <a:tabLst>
                          <a:tab pos="1308100" algn="l"/>
                          <a:tab pos="2122170" algn="l"/>
                          <a:tab pos="2790825" algn="l"/>
                          <a:tab pos="3702685" algn="l"/>
                        </a:tabLst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un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orm	f</a:t>
                      </a:r>
                      <a:r>
                        <a:rPr sz="2400" spc="-5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om	one	client	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to 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another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49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1200785" algn="l"/>
                          <a:tab pos="2962910" algn="l"/>
                        </a:tabLst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The	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patient’s	nursing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68580" marR="62230">
                        <a:lnSpc>
                          <a:spcPct val="114999"/>
                        </a:lnSpc>
                        <a:tabLst>
                          <a:tab pos="1647189" algn="l"/>
                          <a:tab pos="2915920" algn="l"/>
                          <a:tab pos="3542029" algn="l"/>
                        </a:tabLst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nosis	c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	as	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the  client’s response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change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The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patient’s</a:t>
                      </a:r>
                      <a:r>
                        <a:rPr sz="2400" spc="254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medical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68580" marR="62865" algn="just">
                        <a:lnSpc>
                          <a:spcPct val="114999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diagnosis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remains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the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same  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for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long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the disease 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process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is</a:t>
                      </a:r>
                      <a:r>
                        <a:rPr sz="2400" spc="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present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50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1310640" algn="l"/>
                          <a:tab pos="2746375" algn="l"/>
                          <a:tab pos="3700779" algn="l"/>
                        </a:tabLst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Nursing	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diagnosis	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relate	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to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68580" marR="60960">
                        <a:lnSpc>
                          <a:spcPct val="114999"/>
                        </a:lnSpc>
                        <a:tabLst>
                          <a:tab pos="928369" algn="l"/>
                          <a:tab pos="2308860" algn="l"/>
                        </a:tabLst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	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nur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e’s	indepe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  functions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Nurses 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obligated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to </a:t>
                      </a:r>
                      <a:r>
                        <a:rPr sz="2400" spc="4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carry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68580" marR="62230">
                        <a:lnSpc>
                          <a:spcPct val="114999"/>
                        </a:lnSpc>
                        <a:tabLst>
                          <a:tab pos="913130" algn="l"/>
                          <a:tab pos="2446655" algn="l"/>
                          <a:tab pos="2562225" algn="l"/>
                        </a:tabLst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	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2400" spc="-6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sici</a:t>
                      </a:r>
                      <a:r>
                        <a:rPr sz="2400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		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2400" spc="-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escr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bed  t</a:t>
                      </a:r>
                      <a:r>
                        <a:rPr sz="2400" spc="-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tme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	(dependent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function)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Eg: </a:t>
                      </a:r>
                      <a:r>
                        <a:rPr sz="2400" spc="-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Tepid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sponging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for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fever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617220" algn="l"/>
                          <a:tab pos="1292860" algn="l"/>
                          <a:tab pos="3053080" algn="l"/>
                        </a:tabLst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Eg:	</a:t>
                      </a:r>
                      <a:r>
                        <a:rPr sz="2400" spc="-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Tab.	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Paracetamol	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500mg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for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fever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7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8475" y="1268272"/>
            <a:ext cx="6985629" cy="19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3397" y="959992"/>
            <a:ext cx="6966737" cy="31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5568" y="1022096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5" h="125730">
                <a:moveTo>
                  <a:pt x="44577" y="0"/>
                </a:moveTo>
                <a:lnTo>
                  <a:pt x="0" y="125602"/>
                </a:lnTo>
                <a:lnTo>
                  <a:pt x="80391" y="125602"/>
                </a:lnTo>
                <a:lnTo>
                  <a:pt x="4457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5192" y="989712"/>
            <a:ext cx="113030" cy="252729"/>
          </a:xfrm>
          <a:custGeom>
            <a:avLst/>
            <a:gdLst/>
            <a:ahLst/>
            <a:cxnLst/>
            <a:rect l="l" t="t" r="r" b="b"/>
            <a:pathLst>
              <a:path w="113029" h="252730">
                <a:moveTo>
                  <a:pt x="19812" y="0"/>
                </a:moveTo>
                <a:lnTo>
                  <a:pt x="10668" y="0"/>
                </a:lnTo>
                <a:lnTo>
                  <a:pt x="3937" y="126"/>
                </a:lnTo>
                <a:lnTo>
                  <a:pt x="0" y="380"/>
                </a:lnTo>
                <a:lnTo>
                  <a:pt x="0" y="251587"/>
                </a:lnTo>
                <a:lnTo>
                  <a:pt x="2667" y="251967"/>
                </a:lnTo>
                <a:lnTo>
                  <a:pt x="9398" y="252222"/>
                </a:lnTo>
                <a:lnTo>
                  <a:pt x="20320" y="252222"/>
                </a:lnTo>
                <a:lnTo>
                  <a:pt x="61595" y="245110"/>
                </a:lnTo>
                <a:lnTo>
                  <a:pt x="95488" y="212661"/>
                </a:lnTo>
                <a:lnTo>
                  <a:pt x="108148" y="176277"/>
                </a:lnTo>
                <a:lnTo>
                  <a:pt x="112649" y="124967"/>
                </a:lnTo>
                <a:lnTo>
                  <a:pt x="111954" y="104651"/>
                </a:lnTo>
                <a:lnTo>
                  <a:pt x="101346" y="54610"/>
                </a:lnTo>
                <a:lnTo>
                  <a:pt x="79057" y="20784"/>
                </a:lnTo>
                <a:lnTo>
                  <a:pt x="33694" y="831"/>
                </a:lnTo>
                <a:lnTo>
                  <a:pt x="1981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98541" y="985139"/>
            <a:ext cx="91059" cy="133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1916" y="985139"/>
            <a:ext cx="89725" cy="135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2332" y="985139"/>
            <a:ext cx="91071" cy="133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62951" y="986156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4" h="259715">
                <a:moveTo>
                  <a:pt x="63880" y="0"/>
                </a:moveTo>
                <a:lnTo>
                  <a:pt x="24679" y="17359"/>
                </a:lnTo>
                <a:lnTo>
                  <a:pt x="3968" y="70183"/>
                </a:lnTo>
                <a:lnTo>
                  <a:pt x="0" y="126365"/>
                </a:lnTo>
                <a:lnTo>
                  <a:pt x="1021" y="157864"/>
                </a:lnTo>
                <a:lnTo>
                  <a:pt x="9161" y="208053"/>
                </a:lnTo>
                <a:lnTo>
                  <a:pt x="36671" y="251380"/>
                </a:lnTo>
                <a:lnTo>
                  <a:pt x="65658" y="259587"/>
                </a:lnTo>
                <a:lnTo>
                  <a:pt x="73919" y="259014"/>
                </a:lnTo>
                <a:lnTo>
                  <a:pt x="110424" y="232243"/>
                </a:lnTo>
                <a:lnTo>
                  <a:pt x="123320" y="196012"/>
                </a:lnTo>
                <a:lnTo>
                  <a:pt x="128204" y="148337"/>
                </a:lnTo>
                <a:lnTo>
                  <a:pt x="128397" y="135000"/>
                </a:lnTo>
                <a:lnTo>
                  <a:pt x="127966" y="113692"/>
                </a:lnTo>
                <a:lnTo>
                  <a:pt x="121411" y="60579"/>
                </a:lnTo>
                <a:lnTo>
                  <a:pt x="106820" y="23788"/>
                </a:lnTo>
                <a:lnTo>
                  <a:pt x="74431" y="952"/>
                </a:lnTo>
                <a:lnTo>
                  <a:pt x="6388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3871" y="986156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5" h="259715">
                <a:moveTo>
                  <a:pt x="63881" y="0"/>
                </a:moveTo>
                <a:lnTo>
                  <a:pt x="24679" y="17359"/>
                </a:lnTo>
                <a:lnTo>
                  <a:pt x="3968" y="70183"/>
                </a:lnTo>
                <a:lnTo>
                  <a:pt x="0" y="126365"/>
                </a:lnTo>
                <a:lnTo>
                  <a:pt x="1021" y="157864"/>
                </a:lnTo>
                <a:lnTo>
                  <a:pt x="9161" y="208053"/>
                </a:lnTo>
                <a:lnTo>
                  <a:pt x="36671" y="251380"/>
                </a:lnTo>
                <a:lnTo>
                  <a:pt x="65659" y="259587"/>
                </a:lnTo>
                <a:lnTo>
                  <a:pt x="73919" y="259014"/>
                </a:lnTo>
                <a:lnTo>
                  <a:pt x="110424" y="232243"/>
                </a:lnTo>
                <a:lnTo>
                  <a:pt x="123320" y="196012"/>
                </a:lnTo>
                <a:lnTo>
                  <a:pt x="128204" y="148337"/>
                </a:lnTo>
                <a:lnTo>
                  <a:pt x="128397" y="135000"/>
                </a:lnTo>
                <a:lnTo>
                  <a:pt x="127966" y="113692"/>
                </a:lnTo>
                <a:lnTo>
                  <a:pt x="121412" y="60579"/>
                </a:lnTo>
                <a:lnTo>
                  <a:pt x="106820" y="23788"/>
                </a:lnTo>
                <a:lnTo>
                  <a:pt x="74431" y="952"/>
                </a:lnTo>
                <a:lnTo>
                  <a:pt x="638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78075" y="986156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5" h="259715">
                <a:moveTo>
                  <a:pt x="63881" y="0"/>
                </a:moveTo>
                <a:lnTo>
                  <a:pt x="24679" y="17359"/>
                </a:lnTo>
                <a:lnTo>
                  <a:pt x="3968" y="70183"/>
                </a:lnTo>
                <a:lnTo>
                  <a:pt x="0" y="126365"/>
                </a:lnTo>
                <a:lnTo>
                  <a:pt x="1021" y="157864"/>
                </a:lnTo>
                <a:lnTo>
                  <a:pt x="9161" y="208053"/>
                </a:lnTo>
                <a:lnTo>
                  <a:pt x="36671" y="251380"/>
                </a:lnTo>
                <a:lnTo>
                  <a:pt x="65659" y="259587"/>
                </a:lnTo>
                <a:lnTo>
                  <a:pt x="73919" y="259014"/>
                </a:lnTo>
                <a:lnTo>
                  <a:pt x="110424" y="232243"/>
                </a:lnTo>
                <a:lnTo>
                  <a:pt x="123320" y="196012"/>
                </a:lnTo>
                <a:lnTo>
                  <a:pt x="128204" y="148337"/>
                </a:lnTo>
                <a:lnTo>
                  <a:pt x="128397" y="135000"/>
                </a:lnTo>
                <a:lnTo>
                  <a:pt x="127966" y="113692"/>
                </a:lnTo>
                <a:lnTo>
                  <a:pt x="121412" y="60579"/>
                </a:lnTo>
                <a:lnTo>
                  <a:pt x="106820" y="23788"/>
                </a:lnTo>
                <a:lnTo>
                  <a:pt x="74431" y="952"/>
                </a:lnTo>
                <a:lnTo>
                  <a:pt x="6388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43010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3" y="18161"/>
                </a:lnTo>
                <a:lnTo>
                  <a:pt x="93980" y="37337"/>
                </a:lnTo>
                <a:lnTo>
                  <a:pt x="93345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106172" y="286258"/>
                </a:lnTo>
                <a:lnTo>
                  <a:pt x="109220" y="287781"/>
                </a:lnTo>
                <a:lnTo>
                  <a:pt x="112903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622" y="43052"/>
                </a:lnTo>
                <a:lnTo>
                  <a:pt x="23241" y="38353"/>
                </a:lnTo>
                <a:lnTo>
                  <a:pt x="22987" y="33781"/>
                </a:lnTo>
                <a:lnTo>
                  <a:pt x="13208" y="19685"/>
                </a:lnTo>
                <a:lnTo>
                  <a:pt x="10033" y="17906"/>
                </a:lnTo>
                <a:lnTo>
                  <a:pt x="5588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78140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544" y="137287"/>
                </a:lnTo>
                <a:lnTo>
                  <a:pt x="188721" y="172338"/>
                </a:lnTo>
                <a:lnTo>
                  <a:pt x="209677" y="214122"/>
                </a:lnTo>
                <a:lnTo>
                  <a:pt x="213233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19" y="97536"/>
                </a:lnTo>
                <a:lnTo>
                  <a:pt x="210819" y="56006"/>
                </a:lnTo>
                <a:lnTo>
                  <a:pt x="210819" y="46354"/>
                </a:lnTo>
                <a:lnTo>
                  <a:pt x="206248" y="25273"/>
                </a:lnTo>
                <a:lnTo>
                  <a:pt x="204724" y="22987"/>
                </a:lnTo>
                <a:lnTo>
                  <a:pt x="202564" y="21081"/>
                </a:lnTo>
                <a:lnTo>
                  <a:pt x="200025" y="19685"/>
                </a:lnTo>
                <a:lnTo>
                  <a:pt x="197358" y="18161"/>
                </a:lnTo>
                <a:lnTo>
                  <a:pt x="193039" y="16510"/>
                </a:lnTo>
                <a:lnTo>
                  <a:pt x="186943" y="14731"/>
                </a:lnTo>
                <a:lnTo>
                  <a:pt x="186943" y="0"/>
                </a:lnTo>
                <a:lnTo>
                  <a:pt x="271271" y="0"/>
                </a:lnTo>
                <a:lnTo>
                  <a:pt x="271271" y="14731"/>
                </a:lnTo>
                <a:lnTo>
                  <a:pt x="265303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7" y="22733"/>
                </a:lnTo>
                <a:lnTo>
                  <a:pt x="252476" y="25018"/>
                </a:lnTo>
                <a:lnTo>
                  <a:pt x="250698" y="27304"/>
                </a:lnTo>
                <a:lnTo>
                  <a:pt x="249428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1" y="46609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500" y="304800"/>
                </a:lnTo>
                <a:lnTo>
                  <a:pt x="90042" y="131063"/>
                </a:lnTo>
                <a:lnTo>
                  <a:pt x="80537" y="114375"/>
                </a:lnTo>
                <a:lnTo>
                  <a:pt x="72390" y="99567"/>
                </a:lnTo>
                <a:lnTo>
                  <a:pt x="65575" y="86665"/>
                </a:lnTo>
                <a:lnTo>
                  <a:pt x="60070" y="75691"/>
                </a:lnTo>
                <a:lnTo>
                  <a:pt x="58165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1" y="282955"/>
                </a:lnTo>
                <a:lnTo>
                  <a:pt x="70992" y="285623"/>
                </a:lnTo>
                <a:lnTo>
                  <a:pt x="76454" y="287909"/>
                </a:lnTo>
                <a:lnTo>
                  <a:pt x="84455" y="289940"/>
                </a:lnTo>
                <a:lnTo>
                  <a:pt x="84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383" y="283337"/>
                </a:lnTo>
                <a:lnTo>
                  <a:pt x="18669" y="280924"/>
                </a:lnTo>
                <a:lnTo>
                  <a:pt x="20320" y="277875"/>
                </a:lnTo>
                <a:lnTo>
                  <a:pt x="21844" y="274827"/>
                </a:lnTo>
                <a:lnTo>
                  <a:pt x="22860" y="270890"/>
                </a:lnTo>
                <a:lnTo>
                  <a:pt x="23240" y="266318"/>
                </a:lnTo>
                <a:lnTo>
                  <a:pt x="23749" y="261747"/>
                </a:lnTo>
                <a:lnTo>
                  <a:pt x="24002" y="255904"/>
                </a:lnTo>
                <a:lnTo>
                  <a:pt x="24002" y="248920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5" y="36956"/>
                </a:lnTo>
                <a:lnTo>
                  <a:pt x="22479" y="32765"/>
                </a:lnTo>
                <a:lnTo>
                  <a:pt x="21589" y="28448"/>
                </a:lnTo>
                <a:lnTo>
                  <a:pt x="19558" y="24891"/>
                </a:lnTo>
                <a:lnTo>
                  <a:pt x="16510" y="22098"/>
                </a:lnTo>
                <a:lnTo>
                  <a:pt x="13462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3666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3" y="18161"/>
                </a:lnTo>
                <a:lnTo>
                  <a:pt x="93980" y="37337"/>
                </a:lnTo>
                <a:lnTo>
                  <a:pt x="93345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106172" y="286258"/>
                </a:lnTo>
                <a:lnTo>
                  <a:pt x="109220" y="287781"/>
                </a:lnTo>
                <a:lnTo>
                  <a:pt x="112903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622" y="43052"/>
                </a:lnTo>
                <a:lnTo>
                  <a:pt x="23241" y="38353"/>
                </a:lnTo>
                <a:lnTo>
                  <a:pt x="22987" y="33781"/>
                </a:lnTo>
                <a:lnTo>
                  <a:pt x="13208" y="19685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2102" y="963549"/>
            <a:ext cx="278130" cy="304800"/>
          </a:xfrm>
          <a:custGeom>
            <a:avLst/>
            <a:gdLst/>
            <a:ahLst/>
            <a:cxnLst/>
            <a:rect l="l" t="t" r="r" b="b"/>
            <a:pathLst>
              <a:path w="278129" h="304800">
                <a:moveTo>
                  <a:pt x="0" y="0"/>
                </a:moveTo>
                <a:lnTo>
                  <a:pt x="116077" y="0"/>
                </a:lnTo>
                <a:lnTo>
                  <a:pt x="133963" y="359"/>
                </a:lnTo>
                <a:lnTo>
                  <a:pt x="178308" y="5841"/>
                </a:lnTo>
                <a:lnTo>
                  <a:pt x="222758" y="24129"/>
                </a:lnTo>
                <a:lnTo>
                  <a:pt x="254126" y="53975"/>
                </a:lnTo>
                <a:lnTo>
                  <a:pt x="271907" y="94106"/>
                </a:lnTo>
                <a:lnTo>
                  <a:pt x="277622" y="145796"/>
                </a:lnTo>
                <a:lnTo>
                  <a:pt x="277119" y="162774"/>
                </a:lnTo>
                <a:lnTo>
                  <a:pt x="269494" y="208279"/>
                </a:lnTo>
                <a:lnTo>
                  <a:pt x="252724" y="245320"/>
                </a:lnTo>
                <a:lnTo>
                  <a:pt x="219588" y="278564"/>
                </a:lnTo>
                <a:lnTo>
                  <a:pt x="174240" y="297947"/>
                </a:lnTo>
                <a:lnTo>
                  <a:pt x="134175" y="303768"/>
                </a:lnTo>
                <a:lnTo>
                  <a:pt x="10134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0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1155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545" y="137287"/>
                </a:lnTo>
                <a:lnTo>
                  <a:pt x="188722" y="172338"/>
                </a:lnTo>
                <a:lnTo>
                  <a:pt x="209677" y="214122"/>
                </a:lnTo>
                <a:lnTo>
                  <a:pt x="213233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20" y="97536"/>
                </a:lnTo>
                <a:lnTo>
                  <a:pt x="210820" y="56006"/>
                </a:lnTo>
                <a:lnTo>
                  <a:pt x="210820" y="46354"/>
                </a:lnTo>
                <a:lnTo>
                  <a:pt x="206248" y="25273"/>
                </a:lnTo>
                <a:lnTo>
                  <a:pt x="204724" y="22987"/>
                </a:lnTo>
                <a:lnTo>
                  <a:pt x="202565" y="21081"/>
                </a:lnTo>
                <a:lnTo>
                  <a:pt x="200025" y="19685"/>
                </a:lnTo>
                <a:lnTo>
                  <a:pt x="197358" y="18161"/>
                </a:lnTo>
                <a:lnTo>
                  <a:pt x="193040" y="16510"/>
                </a:lnTo>
                <a:lnTo>
                  <a:pt x="186944" y="14731"/>
                </a:lnTo>
                <a:lnTo>
                  <a:pt x="186944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3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7" y="22733"/>
                </a:lnTo>
                <a:lnTo>
                  <a:pt x="252476" y="25018"/>
                </a:lnTo>
                <a:lnTo>
                  <a:pt x="250698" y="27304"/>
                </a:lnTo>
                <a:lnTo>
                  <a:pt x="249428" y="30606"/>
                </a:lnTo>
                <a:lnTo>
                  <a:pt x="248539" y="35178"/>
                </a:lnTo>
                <a:lnTo>
                  <a:pt x="247650" y="39750"/>
                </a:lnTo>
                <a:lnTo>
                  <a:pt x="247142" y="46609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500" y="304800"/>
                </a:lnTo>
                <a:lnTo>
                  <a:pt x="90043" y="131063"/>
                </a:lnTo>
                <a:lnTo>
                  <a:pt x="65575" y="86665"/>
                </a:lnTo>
                <a:lnTo>
                  <a:pt x="60071" y="75691"/>
                </a:lnTo>
                <a:lnTo>
                  <a:pt x="58166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2" y="282955"/>
                </a:lnTo>
                <a:lnTo>
                  <a:pt x="70993" y="285623"/>
                </a:lnTo>
                <a:lnTo>
                  <a:pt x="76454" y="287909"/>
                </a:lnTo>
                <a:lnTo>
                  <a:pt x="84455" y="289940"/>
                </a:lnTo>
                <a:lnTo>
                  <a:pt x="84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8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383" y="283337"/>
                </a:lnTo>
                <a:lnTo>
                  <a:pt x="18669" y="280924"/>
                </a:lnTo>
                <a:lnTo>
                  <a:pt x="20320" y="277875"/>
                </a:lnTo>
                <a:lnTo>
                  <a:pt x="21844" y="274827"/>
                </a:lnTo>
                <a:lnTo>
                  <a:pt x="22860" y="270890"/>
                </a:lnTo>
                <a:lnTo>
                  <a:pt x="23241" y="266318"/>
                </a:lnTo>
                <a:lnTo>
                  <a:pt x="23749" y="261747"/>
                </a:lnTo>
                <a:lnTo>
                  <a:pt x="24003" y="255904"/>
                </a:lnTo>
                <a:lnTo>
                  <a:pt x="24003" y="248920"/>
                </a:lnTo>
                <a:lnTo>
                  <a:pt x="24003" y="55879"/>
                </a:lnTo>
                <a:lnTo>
                  <a:pt x="24003" y="44703"/>
                </a:lnTo>
                <a:lnTo>
                  <a:pt x="23495" y="36956"/>
                </a:lnTo>
                <a:lnTo>
                  <a:pt x="22479" y="32765"/>
                </a:lnTo>
                <a:lnTo>
                  <a:pt x="21590" y="28448"/>
                </a:lnTo>
                <a:lnTo>
                  <a:pt x="19558" y="24891"/>
                </a:lnTo>
                <a:lnTo>
                  <a:pt x="16510" y="22098"/>
                </a:lnTo>
                <a:lnTo>
                  <a:pt x="13462" y="19303"/>
                </a:lnTo>
                <a:lnTo>
                  <a:pt x="8001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41898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2" y="18161"/>
                </a:lnTo>
                <a:lnTo>
                  <a:pt x="93979" y="37337"/>
                </a:lnTo>
                <a:lnTo>
                  <a:pt x="93344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7" y="258699"/>
                </a:lnTo>
                <a:lnTo>
                  <a:pt x="106172" y="286258"/>
                </a:lnTo>
                <a:lnTo>
                  <a:pt x="109219" y="287781"/>
                </a:lnTo>
                <a:lnTo>
                  <a:pt x="112902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622" y="43052"/>
                </a:lnTo>
                <a:lnTo>
                  <a:pt x="23240" y="38353"/>
                </a:lnTo>
                <a:lnTo>
                  <a:pt x="22987" y="33781"/>
                </a:lnTo>
                <a:lnTo>
                  <a:pt x="13207" y="19685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10021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21" y="236"/>
                </a:lnTo>
                <a:lnTo>
                  <a:pt x="183812" y="5752"/>
                </a:lnTo>
                <a:lnTo>
                  <a:pt x="221361" y="24384"/>
                </a:lnTo>
                <a:lnTo>
                  <a:pt x="241067" y="59380"/>
                </a:lnTo>
                <a:lnTo>
                  <a:pt x="243586" y="82168"/>
                </a:lnTo>
                <a:lnTo>
                  <a:pt x="243089" y="92719"/>
                </a:lnTo>
                <a:lnTo>
                  <a:pt x="226758" y="133985"/>
                </a:lnTo>
                <a:lnTo>
                  <a:pt x="190490" y="160581"/>
                </a:lnTo>
                <a:lnTo>
                  <a:pt x="180086" y="165226"/>
                </a:lnTo>
                <a:lnTo>
                  <a:pt x="180086" y="167386"/>
                </a:lnTo>
                <a:lnTo>
                  <a:pt x="212750" y="192893"/>
                </a:lnTo>
                <a:lnTo>
                  <a:pt x="241045" y="247141"/>
                </a:lnTo>
                <a:lnTo>
                  <a:pt x="245713" y="256690"/>
                </a:lnTo>
                <a:lnTo>
                  <a:pt x="273176" y="288543"/>
                </a:lnTo>
                <a:lnTo>
                  <a:pt x="281686" y="289940"/>
                </a:lnTo>
                <a:lnTo>
                  <a:pt x="281686" y="304800"/>
                </a:lnTo>
                <a:lnTo>
                  <a:pt x="195706" y="304800"/>
                </a:lnTo>
                <a:lnTo>
                  <a:pt x="189035" y="294753"/>
                </a:lnTo>
                <a:lnTo>
                  <a:pt x="181959" y="282527"/>
                </a:lnTo>
                <a:lnTo>
                  <a:pt x="174454" y="268134"/>
                </a:lnTo>
                <a:lnTo>
                  <a:pt x="166497" y="251587"/>
                </a:lnTo>
                <a:lnTo>
                  <a:pt x="149098" y="213487"/>
                </a:lnTo>
                <a:lnTo>
                  <a:pt x="145333" y="205555"/>
                </a:lnTo>
                <a:lnTo>
                  <a:pt x="124205" y="179450"/>
                </a:lnTo>
                <a:lnTo>
                  <a:pt x="120268" y="177673"/>
                </a:lnTo>
                <a:lnTo>
                  <a:pt x="114173" y="176784"/>
                </a:lnTo>
                <a:lnTo>
                  <a:pt x="106044" y="176784"/>
                </a:lnTo>
                <a:lnTo>
                  <a:pt x="93090" y="176784"/>
                </a:lnTo>
                <a:lnTo>
                  <a:pt x="93090" y="248665"/>
                </a:lnTo>
                <a:lnTo>
                  <a:pt x="93090" y="259841"/>
                </a:lnTo>
                <a:lnTo>
                  <a:pt x="93599" y="267715"/>
                </a:lnTo>
                <a:lnTo>
                  <a:pt x="94614" y="272161"/>
                </a:lnTo>
                <a:lnTo>
                  <a:pt x="95630" y="276605"/>
                </a:lnTo>
                <a:lnTo>
                  <a:pt x="97662" y="280162"/>
                </a:lnTo>
                <a:lnTo>
                  <a:pt x="100711" y="282828"/>
                </a:lnTo>
                <a:lnTo>
                  <a:pt x="103631" y="285496"/>
                </a:lnTo>
                <a:lnTo>
                  <a:pt x="109092" y="287909"/>
                </a:lnTo>
                <a:lnTo>
                  <a:pt x="117220" y="289940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96204" y="963549"/>
            <a:ext cx="275590" cy="308610"/>
          </a:xfrm>
          <a:custGeom>
            <a:avLst/>
            <a:gdLst/>
            <a:ahLst/>
            <a:cxnLst/>
            <a:rect l="l" t="t" r="r" b="b"/>
            <a:pathLst>
              <a:path w="275589" h="308609">
                <a:moveTo>
                  <a:pt x="0" y="0"/>
                </a:moveTo>
                <a:lnTo>
                  <a:pt x="117094" y="0"/>
                </a:lnTo>
                <a:lnTo>
                  <a:pt x="117094" y="14731"/>
                </a:lnTo>
                <a:lnTo>
                  <a:pt x="110998" y="16383"/>
                </a:lnTo>
                <a:lnTo>
                  <a:pt x="106553" y="18161"/>
                </a:lnTo>
                <a:lnTo>
                  <a:pt x="93980" y="37337"/>
                </a:lnTo>
                <a:lnTo>
                  <a:pt x="93345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03580"/>
                </a:lnTo>
                <a:lnTo>
                  <a:pt x="96609" y="242762"/>
                </a:lnTo>
                <a:lnTo>
                  <a:pt x="119887" y="276605"/>
                </a:lnTo>
                <a:lnTo>
                  <a:pt x="146812" y="282193"/>
                </a:lnTo>
                <a:lnTo>
                  <a:pt x="157503" y="281622"/>
                </a:lnTo>
                <a:lnTo>
                  <a:pt x="190261" y="262096"/>
                </a:lnTo>
                <a:lnTo>
                  <a:pt x="200755" y="213768"/>
                </a:lnTo>
                <a:lnTo>
                  <a:pt x="201041" y="198500"/>
                </a:lnTo>
                <a:lnTo>
                  <a:pt x="201041" y="56006"/>
                </a:lnTo>
                <a:lnTo>
                  <a:pt x="201041" y="44830"/>
                </a:lnTo>
                <a:lnTo>
                  <a:pt x="200660" y="37084"/>
                </a:lnTo>
                <a:lnTo>
                  <a:pt x="199644" y="32765"/>
                </a:lnTo>
                <a:lnTo>
                  <a:pt x="198628" y="28321"/>
                </a:lnTo>
                <a:lnTo>
                  <a:pt x="196723" y="24764"/>
                </a:lnTo>
                <a:lnTo>
                  <a:pt x="193929" y="22098"/>
                </a:lnTo>
                <a:lnTo>
                  <a:pt x="191135" y="19430"/>
                </a:lnTo>
                <a:lnTo>
                  <a:pt x="185674" y="17017"/>
                </a:lnTo>
                <a:lnTo>
                  <a:pt x="177419" y="14731"/>
                </a:lnTo>
                <a:lnTo>
                  <a:pt x="177419" y="0"/>
                </a:lnTo>
                <a:lnTo>
                  <a:pt x="275590" y="0"/>
                </a:lnTo>
                <a:lnTo>
                  <a:pt x="275590" y="14731"/>
                </a:lnTo>
                <a:lnTo>
                  <a:pt x="270256" y="16255"/>
                </a:lnTo>
                <a:lnTo>
                  <a:pt x="266065" y="17779"/>
                </a:lnTo>
                <a:lnTo>
                  <a:pt x="262890" y="19558"/>
                </a:lnTo>
                <a:lnTo>
                  <a:pt x="259842" y="21209"/>
                </a:lnTo>
                <a:lnTo>
                  <a:pt x="257429" y="23622"/>
                </a:lnTo>
                <a:lnTo>
                  <a:pt x="255778" y="26670"/>
                </a:lnTo>
                <a:lnTo>
                  <a:pt x="254127" y="29717"/>
                </a:lnTo>
                <a:lnTo>
                  <a:pt x="253111" y="33654"/>
                </a:lnTo>
                <a:lnTo>
                  <a:pt x="252603" y="38353"/>
                </a:lnTo>
                <a:lnTo>
                  <a:pt x="252222" y="42925"/>
                </a:lnTo>
                <a:lnTo>
                  <a:pt x="251968" y="48895"/>
                </a:lnTo>
                <a:lnTo>
                  <a:pt x="251968" y="56006"/>
                </a:lnTo>
                <a:lnTo>
                  <a:pt x="251968" y="195579"/>
                </a:lnTo>
                <a:lnTo>
                  <a:pt x="247523" y="241935"/>
                </a:lnTo>
                <a:lnTo>
                  <a:pt x="228725" y="279302"/>
                </a:lnTo>
                <a:lnTo>
                  <a:pt x="195532" y="300481"/>
                </a:lnTo>
                <a:lnTo>
                  <a:pt x="150475" y="308141"/>
                </a:lnTo>
                <a:lnTo>
                  <a:pt x="139954" y="308355"/>
                </a:lnTo>
                <a:lnTo>
                  <a:pt x="124686" y="307931"/>
                </a:lnTo>
                <a:lnTo>
                  <a:pt x="86360" y="301751"/>
                </a:lnTo>
                <a:lnTo>
                  <a:pt x="50673" y="281813"/>
                </a:lnTo>
                <a:lnTo>
                  <a:pt x="27572" y="239414"/>
                </a:lnTo>
                <a:lnTo>
                  <a:pt x="23875" y="200660"/>
                </a:lnTo>
                <a:lnTo>
                  <a:pt x="23875" y="56261"/>
                </a:lnTo>
                <a:lnTo>
                  <a:pt x="23875" y="49275"/>
                </a:lnTo>
                <a:lnTo>
                  <a:pt x="20320" y="27050"/>
                </a:lnTo>
                <a:lnTo>
                  <a:pt x="18796" y="24002"/>
                </a:lnTo>
                <a:lnTo>
                  <a:pt x="16383" y="2158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88991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545" y="137287"/>
                </a:lnTo>
                <a:lnTo>
                  <a:pt x="188722" y="172338"/>
                </a:lnTo>
                <a:lnTo>
                  <a:pt x="209677" y="214122"/>
                </a:lnTo>
                <a:lnTo>
                  <a:pt x="213233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20" y="97536"/>
                </a:lnTo>
                <a:lnTo>
                  <a:pt x="210820" y="56006"/>
                </a:lnTo>
                <a:lnTo>
                  <a:pt x="210820" y="46354"/>
                </a:lnTo>
                <a:lnTo>
                  <a:pt x="206248" y="25273"/>
                </a:lnTo>
                <a:lnTo>
                  <a:pt x="204724" y="22987"/>
                </a:lnTo>
                <a:lnTo>
                  <a:pt x="202565" y="21081"/>
                </a:lnTo>
                <a:lnTo>
                  <a:pt x="200025" y="19685"/>
                </a:lnTo>
                <a:lnTo>
                  <a:pt x="197358" y="18161"/>
                </a:lnTo>
                <a:lnTo>
                  <a:pt x="193040" y="16510"/>
                </a:lnTo>
                <a:lnTo>
                  <a:pt x="186944" y="14731"/>
                </a:lnTo>
                <a:lnTo>
                  <a:pt x="186944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3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7" y="22733"/>
                </a:lnTo>
                <a:lnTo>
                  <a:pt x="252475" y="25018"/>
                </a:lnTo>
                <a:lnTo>
                  <a:pt x="250698" y="27304"/>
                </a:lnTo>
                <a:lnTo>
                  <a:pt x="249428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2" y="46609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500" y="304800"/>
                </a:lnTo>
                <a:lnTo>
                  <a:pt x="90043" y="131063"/>
                </a:lnTo>
                <a:lnTo>
                  <a:pt x="80537" y="114375"/>
                </a:lnTo>
                <a:lnTo>
                  <a:pt x="72389" y="99567"/>
                </a:lnTo>
                <a:lnTo>
                  <a:pt x="65575" y="86665"/>
                </a:lnTo>
                <a:lnTo>
                  <a:pt x="60071" y="75691"/>
                </a:lnTo>
                <a:lnTo>
                  <a:pt x="58166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2" y="282955"/>
                </a:lnTo>
                <a:lnTo>
                  <a:pt x="70993" y="285623"/>
                </a:lnTo>
                <a:lnTo>
                  <a:pt x="76454" y="287909"/>
                </a:lnTo>
                <a:lnTo>
                  <a:pt x="84455" y="289940"/>
                </a:lnTo>
                <a:lnTo>
                  <a:pt x="84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383" y="283337"/>
                </a:lnTo>
                <a:lnTo>
                  <a:pt x="18669" y="280924"/>
                </a:lnTo>
                <a:lnTo>
                  <a:pt x="20320" y="277875"/>
                </a:lnTo>
                <a:lnTo>
                  <a:pt x="21844" y="274827"/>
                </a:lnTo>
                <a:lnTo>
                  <a:pt x="22860" y="270890"/>
                </a:lnTo>
                <a:lnTo>
                  <a:pt x="23241" y="266318"/>
                </a:lnTo>
                <a:lnTo>
                  <a:pt x="23749" y="261747"/>
                </a:lnTo>
                <a:lnTo>
                  <a:pt x="24003" y="255904"/>
                </a:lnTo>
                <a:lnTo>
                  <a:pt x="24003" y="248920"/>
                </a:lnTo>
                <a:lnTo>
                  <a:pt x="24003" y="55879"/>
                </a:lnTo>
                <a:lnTo>
                  <a:pt x="24003" y="44703"/>
                </a:lnTo>
                <a:lnTo>
                  <a:pt x="23495" y="36956"/>
                </a:lnTo>
                <a:lnTo>
                  <a:pt x="22479" y="32765"/>
                </a:lnTo>
                <a:lnTo>
                  <a:pt x="21590" y="28448"/>
                </a:lnTo>
                <a:lnTo>
                  <a:pt x="19558" y="24891"/>
                </a:lnTo>
                <a:lnTo>
                  <a:pt x="16510" y="22098"/>
                </a:lnTo>
                <a:lnTo>
                  <a:pt x="13462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39233" y="963549"/>
            <a:ext cx="215900" cy="304800"/>
          </a:xfrm>
          <a:custGeom>
            <a:avLst/>
            <a:gdLst/>
            <a:ahLst/>
            <a:cxnLst/>
            <a:rect l="l" t="t" r="r" b="b"/>
            <a:pathLst>
              <a:path w="215900" h="304800">
                <a:moveTo>
                  <a:pt x="0" y="0"/>
                </a:moveTo>
                <a:lnTo>
                  <a:pt x="215900" y="0"/>
                </a:lnTo>
                <a:lnTo>
                  <a:pt x="215900" y="70992"/>
                </a:lnTo>
                <a:lnTo>
                  <a:pt x="185293" y="70992"/>
                </a:lnTo>
                <a:lnTo>
                  <a:pt x="181721" y="61257"/>
                </a:lnTo>
                <a:lnTo>
                  <a:pt x="178435" y="53212"/>
                </a:lnTo>
                <a:lnTo>
                  <a:pt x="147574" y="26162"/>
                </a:lnTo>
                <a:lnTo>
                  <a:pt x="136144" y="26162"/>
                </a:lnTo>
                <a:lnTo>
                  <a:pt x="93091" y="26162"/>
                </a:lnTo>
                <a:lnTo>
                  <a:pt x="93091" y="139700"/>
                </a:lnTo>
                <a:lnTo>
                  <a:pt x="121666" y="139700"/>
                </a:lnTo>
                <a:lnTo>
                  <a:pt x="128651" y="139700"/>
                </a:lnTo>
                <a:lnTo>
                  <a:pt x="147193" y="125729"/>
                </a:lnTo>
                <a:lnTo>
                  <a:pt x="149606" y="120650"/>
                </a:lnTo>
                <a:lnTo>
                  <a:pt x="151638" y="113537"/>
                </a:lnTo>
                <a:lnTo>
                  <a:pt x="153289" y="104266"/>
                </a:lnTo>
                <a:lnTo>
                  <a:pt x="178562" y="104266"/>
                </a:lnTo>
                <a:lnTo>
                  <a:pt x="178562" y="201549"/>
                </a:lnTo>
                <a:lnTo>
                  <a:pt x="153289" y="201549"/>
                </a:lnTo>
                <a:lnTo>
                  <a:pt x="151511" y="192277"/>
                </a:lnTo>
                <a:lnTo>
                  <a:pt x="149352" y="184912"/>
                </a:lnTo>
                <a:lnTo>
                  <a:pt x="146812" y="179831"/>
                </a:lnTo>
                <a:lnTo>
                  <a:pt x="144272" y="174751"/>
                </a:lnTo>
                <a:lnTo>
                  <a:pt x="141224" y="171068"/>
                </a:lnTo>
                <a:lnTo>
                  <a:pt x="137541" y="169037"/>
                </a:lnTo>
                <a:lnTo>
                  <a:pt x="133731" y="166877"/>
                </a:lnTo>
                <a:lnTo>
                  <a:pt x="128524" y="165862"/>
                </a:lnTo>
                <a:lnTo>
                  <a:pt x="121666" y="165862"/>
                </a:lnTo>
                <a:lnTo>
                  <a:pt x="93091" y="165862"/>
                </a:lnTo>
                <a:lnTo>
                  <a:pt x="93091" y="248665"/>
                </a:lnTo>
                <a:lnTo>
                  <a:pt x="93091" y="256539"/>
                </a:lnTo>
                <a:lnTo>
                  <a:pt x="93345" y="262636"/>
                </a:lnTo>
                <a:lnTo>
                  <a:pt x="100584" y="282701"/>
                </a:lnTo>
                <a:lnTo>
                  <a:pt x="102235" y="284352"/>
                </a:lnTo>
                <a:lnTo>
                  <a:pt x="120015" y="289940"/>
                </a:lnTo>
                <a:lnTo>
                  <a:pt x="12001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671"/>
                </a:lnTo>
                <a:lnTo>
                  <a:pt x="9779" y="287147"/>
                </a:lnTo>
                <a:lnTo>
                  <a:pt x="13081" y="285368"/>
                </a:lnTo>
                <a:lnTo>
                  <a:pt x="16256" y="283590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318"/>
                </a:lnTo>
                <a:lnTo>
                  <a:pt x="23622" y="261620"/>
                </a:lnTo>
                <a:lnTo>
                  <a:pt x="23876" y="255650"/>
                </a:lnTo>
                <a:lnTo>
                  <a:pt x="23876" y="248538"/>
                </a:lnTo>
                <a:lnTo>
                  <a:pt x="23876" y="56261"/>
                </a:lnTo>
                <a:lnTo>
                  <a:pt x="23876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8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85566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2" y="53212"/>
                </a:lnTo>
                <a:lnTo>
                  <a:pt x="153161" y="26162"/>
                </a:lnTo>
                <a:lnTo>
                  <a:pt x="141731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031" y="133350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177" y="191770"/>
                </a:lnTo>
                <a:lnTo>
                  <a:pt x="152145" y="183134"/>
                </a:lnTo>
                <a:lnTo>
                  <a:pt x="149859" y="176529"/>
                </a:lnTo>
                <a:lnTo>
                  <a:pt x="129539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4" y="278638"/>
                </a:lnTo>
                <a:lnTo>
                  <a:pt x="179323" y="258317"/>
                </a:lnTo>
                <a:lnTo>
                  <a:pt x="181356" y="255015"/>
                </a:lnTo>
                <a:lnTo>
                  <a:pt x="183514" y="250698"/>
                </a:lnTo>
                <a:lnTo>
                  <a:pt x="185673" y="245363"/>
                </a:lnTo>
                <a:lnTo>
                  <a:pt x="187959" y="240029"/>
                </a:lnTo>
                <a:lnTo>
                  <a:pt x="190372" y="232663"/>
                </a:lnTo>
                <a:lnTo>
                  <a:pt x="193039" y="223265"/>
                </a:lnTo>
                <a:lnTo>
                  <a:pt x="223646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4"/>
                </a:lnTo>
                <a:lnTo>
                  <a:pt x="23240" y="38608"/>
                </a:lnTo>
                <a:lnTo>
                  <a:pt x="22986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3812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40" h="304800">
                <a:moveTo>
                  <a:pt x="0" y="0"/>
                </a:moveTo>
                <a:lnTo>
                  <a:pt x="130149" y="0"/>
                </a:lnTo>
                <a:lnTo>
                  <a:pt x="142820" y="236"/>
                </a:lnTo>
                <a:lnTo>
                  <a:pt x="183827" y="5752"/>
                </a:lnTo>
                <a:lnTo>
                  <a:pt x="221449" y="24384"/>
                </a:lnTo>
                <a:lnTo>
                  <a:pt x="226809" y="30734"/>
                </a:lnTo>
                <a:lnTo>
                  <a:pt x="232168" y="37084"/>
                </a:lnTo>
                <a:lnTo>
                  <a:pt x="243276" y="74048"/>
                </a:lnTo>
                <a:lnTo>
                  <a:pt x="243547" y="82168"/>
                </a:lnTo>
                <a:lnTo>
                  <a:pt x="243066" y="92719"/>
                </a:lnTo>
                <a:lnTo>
                  <a:pt x="226807" y="133985"/>
                </a:lnTo>
                <a:lnTo>
                  <a:pt x="190534" y="160581"/>
                </a:lnTo>
                <a:lnTo>
                  <a:pt x="180149" y="165226"/>
                </a:lnTo>
                <a:lnTo>
                  <a:pt x="180149" y="167386"/>
                </a:lnTo>
                <a:lnTo>
                  <a:pt x="212776" y="192893"/>
                </a:lnTo>
                <a:lnTo>
                  <a:pt x="241096" y="247141"/>
                </a:lnTo>
                <a:lnTo>
                  <a:pt x="245776" y="256690"/>
                </a:lnTo>
                <a:lnTo>
                  <a:pt x="273240" y="288543"/>
                </a:lnTo>
                <a:lnTo>
                  <a:pt x="281711" y="289940"/>
                </a:lnTo>
                <a:lnTo>
                  <a:pt x="281711" y="304800"/>
                </a:lnTo>
                <a:lnTo>
                  <a:pt x="195783" y="304800"/>
                </a:lnTo>
                <a:lnTo>
                  <a:pt x="189096" y="294753"/>
                </a:lnTo>
                <a:lnTo>
                  <a:pt x="181992" y="282527"/>
                </a:lnTo>
                <a:lnTo>
                  <a:pt x="174471" y="268134"/>
                </a:lnTo>
                <a:lnTo>
                  <a:pt x="166535" y="251587"/>
                </a:lnTo>
                <a:lnTo>
                  <a:pt x="149123" y="213487"/>
                </a:lnTo>
                <a:lnTo>
                  <a:pt x="145356" y="205555"/>
                </a:lnTo>
                <a:lnTo>
                  <a:pt x="114223" y="176784"/>
                </a:lnTo>
                <a:lnTo>
                  <a:pt x="106032" y="176784"/>
                </a:lnTo>
                <a:lnTo>
                  <a:pt x="93090" y="176784"/>
                </a:lnTo>
                <a:lnTo>
                  <a:pt x="93090" y="248665"/>
                </a:lnTo>
                <a:lnTo>
                  <a:pt x="93090" y="259841"/>
                </a:lnTo>
                <a:lnTo>
                  <a:pt x="93611" y="267715"/>
                </a:lnTo>
                <a:lnTo>
                  <a:pt x="94653" y="272161"/>
                </a:lnTo>
                <a:lnTo>
                  <a:pt x="95694" y="276605"/>
                </a:lnTo>
                <a:lnTo>
                  <a:pt x="97701" y="280162"/>
                </a:lnTo>
                <a:lnTo>
                  <a:pt x="100672" y="282828"/>
                </a:lnTo>
                <a:lnTo>
                  <a:pt x="103657" y="285496"/>
                </a:lnTo>
                <a:lnTo>
                  <a:pt x="109156" y="287909"/>
                </a:lnTo>
                <a:lnTo>
                  <a:pt x="117195" y="289940"/>
                </a:lnTo>
                <a:lnTo>
                  <a:pt x="11719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99" y="288543"/>
                </a:lnTo>
                <a:lnTo>
                  <a:pt x="9855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98" y="43434"/>
                </a:lnTo>
                <a:lnTo>
                  <a:pt x="23317" y="38608"/>
                </a:lnTo>
                <a:lnTo>
                  <a:pt x="22948" y="33909"/>
                </a:lnTo>
                <a:lnTo>
                  <a:pt x="21983" y="29972"/>
                </a:lnTo>
                <a:lnTo>
                  <a:pt x="20421" y="27050"/>
                </a:lnTo>
                <a:lnTo>
                  <a:pt x="18859" y="24002"/>
                </a:lnTo>
                <a:lnTo>
                  <a:pt x="16471" y="21589"/>
                </a:lnTo>
                <a:lnTo>
                  <a:pt x="13271" y="19812"/>
                </a:lnTo>
                <a:lnTo>
                  <a:pt x="10071" y="17906"/>
                </a:lnTo>
                <a:lnTo>
                  <a:pt x="5651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33396" y="963549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69" h="304800">
                <a:moveTo>
                  <a:pt x="0" y="0"/>
                </a:moveTo>
                <a:lnTo>
                  <a:pt x="129692" y="0"/>
                </a:lnTo>
                <a:lnTo>
                  <a:pt x="156162" y="1262"/>
                </a:lnTo>
                <a:lnTo>
                  <a:pt x="198472" y="11358"/>
                </a:lnTo>
                <a:lnTo>
                  <a:pt x="235400" y="45831"/>
                </a:lnTo>
                <a:lnTo>
                  <a:pt x="242430" y="82423"/>
                </a:lnTo>
                <a:lnTo>
                  <a:pt x="241608" y="96783"/>
                </a:lnTo>
                <a:lnTo>
                  <a:pt x="229260" y="133985"/>
                </a:lnTo>
                <a:lnTo>
                  <a:pt x="191084" y="167131"/>
                </a:lnTo>
                <a:lnTo>
                  <a:pt x="146553" y="177722"/>
                </a:lnTo>
                <a:lnTo>
                  <a:pt x="128587" y="178435"/>
                </a:lnTo>
                <a:lnTo>
                  <a:pt x="118245" y="178367"/>
                </a:lnTo>
                <a:lnTo>
                  <a:pt x="108881" y="178181"/>
                </a:lnTo>
                <a:lnTo>
                  <a:pt x="100496" y="177899"/>
                </a:lnTo>
                <a:lnTo>
                  <a:pt x="93091" y="177546"/>
                </a:lnTo>
                <a:lnTo>
                  <a:pt x="93091" y="248920"/>
                </a:lnTo>
                <a:lnTo>
                  <a:pt x="93091" y="258699"/>
                </a:lnTo>
                <a:lnTo>
                  <a:pt x="93459" y="265684"/>
                </a:lnTo>
                <a:lnTo>
                  <a:pt x="94195" y="269748"/>
                </a:lnTo>
                <a:lnTo>
                  <a:pt x="94945" y="273938"/>
                </a:lnTo>
                <a:lnTo>
                  <a:pt x="105257" y="285750"/>
                </a:lnTo>
                <a:lnTo>
                  <a:pt x="108457" y="287400"/>
                </a:lnTo>
                <a:lnTo>
                  <a:pt x="113398" y="288798"/>
                </a:lnTo>
                <a:lnTo>
                  <a:pt x="120103" y="289940"/>
                </a:lnTo>
                <a:lnTo>
                  <a:pt x="120103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99" y="288543"/>
                </a:lnTo>
                <a:lnTo>
                  <a:pt x="9855" y="286892"/>
                </a:lnTo>
                <a:lnTo>
                  <a:pt x="13055" y="285241"/>
                </a:lnTo>
                <a:lnTo>
                  <a:pt x="16256" y="283463"/>
                </a:lnTo>
                <a:lnTo>
                  <a:pt x="18630" y="281050"/>
                </a:lnTo>
                <a:lnTo>
                  <a:pt x="20193" y="278002"/>
                </a:lnTo>
                <a:lnTo>
                  <a:pt x="21755" y="274954"/>
                </a:lnTo>
                <a:lnTo>
                  <a:pt x="22758" y="271145"/>
                </a:lnTo>
                <a:lnTo>
                  <a:pt x="23215" y="266446"/>
                </a:lnTo>
                <a:lnTo>
                  <a:pt x="23660" y="261747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261"/>
                </a:lnTo>
                <a:lnTo>
                  <a:pt x="23876" y="49275"/>
                </a:lnTo>
                <a:lnTo>
                  <a:pt x="23698" y="43434"/>
                </a:lnTo>
                <a:lnTo>
                  <a:pt x="23317" y="38608"/>
                </a:lnTo>
                <a:lnTo>
                  <a:pt x="22948" y="33909"/>
                </a:lnTo>
                <a:lnTo>
                  <a:pt x="21983" y="29972"/>
                </a:lnTo>
                <a:lnTo>
                  <a:pt x="20421" y="27050"/>
                </a:lnTo>
                <a:lnTo>
                  <a:pt x="18859" y="24002"/>
                </a:lnTo>
                <a:lnTo>
                  <a:pt x="16471" y="21589"/>
                </a:lnTo>
                <a:lnTo>
                  <a:pt x="13271" y="19812"/>
                </a:lnTo>
                <a:lnTo>
                  <a:pt x="10071" y="17906"/>
                </a:lnTo>
                <a:lnTo>
                  <a:pt x="5651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70446" y="962026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29920" y="0"/>
                </a:moveTo>
                <a:lnTo>
                  <a:pt x="189483" y="0"/>
                </a:lnTo>
                <a:lnTo>
                  <a:pt x="263143" y="250062"/>
                </a:lnTo>
                <a:lnTo>
                  <a:pt x="266445" y="261112"/>
                </a:lnTo>
                <a:lnTo>
                  <a:pt x="280162" y="285114"/>
                </a:lnTo>
                <a:lnTo>
                  <a:pt x="283717" y="288036"/>
                </a:lnTo>
                <a:lnTo>
                  <a:pt x="288670" y="290195"/>
                </a:lnTo>
                <a:lnTo>
                  <a:pt x="295147" y="291464"/>
                </a:lnTo>
                <a:lnTo>
                  <a:pt x="295147" y="306324"/>
                </a:lnTo>
                <a:lnTo>
                  <a:pt x="171830" y="306324"/>
                </a:lnTo>
                <a:lnTo>
                  <a:pt x="171830" y="291464"/>
                </a:lnTo>
                <a:lnTo>
                  <a:pt x="179577" y="290575"/>
                </a:lnTo>
                <a:lnTo>
                  <a:pt x="185419" y="288416"/>
                </a:lnTo>
                <a:lnTo>
                  <a:pt x="189102" y="285114"/>
                </a:lnTo>
                <a:lnTo>
                  <a:pt x="192785" y="281686"/>
                </a:lnTo>
                <a:lnTo>
                  <a:pt x="194690" y="276733"/>
                </a:lnTo>
                <a:lnTo>
                  <a:pt x="194690" y="270510"/>
                </a:lnTo>
                <a:lnTo>
                  <a:pt x="194690" y="265938"/>
                </a:lnTo>
                <a:lnTo>
                  <a:pt x="194182" y="260730"/>
                </a:lnTo>
                <a:lnTo>
                  <a:pt x="193039" y="255142"/>
                </a:lnTo>
                <a:lnTo>
                  <a:pt x="192024" y="249427"/>
                </a:lnTo>
                <a:lnTo>
                  <a:pt x="190372" y="242315"/>
                </a:lnTo>
                <a:lnTo>
                  <a:pt x="187959" y="233679"/>
                </a:lnTo>
                <a:lnTo>
                  <a:pt x="181990" y="211836"/>
                </a:lnTo>
                <a:lnTo>
                  <a:pt x="86613" y="211836"/>
                </a:lnTo>
                <a:lnTo>
                  <a:pt x="79247" y="233045"/>
                </a:lnTo>
                <a:lnTo>
                  <a:pt x="77215" y="239013"/>
                </a:lnTo>
                <a:lnTo>
                  <a:pt x="75437" y="244728"/>
                </a:lnTo>
                <a:lnTo>
                  <a:pt x="74167" y="250316"/>
                </a:lnTo>
                <a:lnTo>
                  <a:pt x="72770" y="255904"/>
                </a:lnTo>
                <a:lnTo>
                  <a:pt x="72135" y="261874"/>
                </a:lnTo>
                <a:lnTo>
                  <a:pt x="72135" y="268097"/>
                </a:lnTo>
                <a:lnTo>
                  <a:pt x="73588" y="277766"/>
                </a:lnTo>
                <a:lnTo>
                  <a:pt x="77946" y="284876"/>
                </a:lnTo>
                <a:lnTo>
                  <a:pt x="85209" y="289438"/>
                </a:lnTo>
                <a:lnTo>
                  <a:pt x="95376" y="291464"/>
                </a:lnTo>
                <a:lnTo>
                  <a:pt x="95376" y="306324"/>
                </a:lnTo>
                <a:lnTo>
                  <a:pt x="0" y="306324"/>
                </a:lnTo>
                <a:lnTo>
                  <a:pt x="0" y="291464"/>
                </a:lnTo>
                <a:lnTo>
                  <a:pt x="5460" y="290957"/>
                </a:lnTo>
                <a:lnTo>
                  <a:pt x="10287" y="289051"/>
                </a:lnTo>
                <a:lnTo>
                  <a:pt x="14477" y="285750"/>
                </a:lnTo>
                <a:lnTo>
                  <a:pt x="18668" y="282448"/>
                </a:lnTo>
                <a:lnTo>
                  <a:pt x="22478" y="278002"/>
                </a:lnTo>
                <a:lnTo>
                  <a:pt x="36829" y="248030"/>
                </a:lnTo>
                <a:lnTo>
                  <a:pt x="12992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00364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347" y="0"/>
                </a:moveTo>
                <a:lnTo>
                  <a:pt x="164681" y="3401"/>
                </a:lnTo>
                <a:lnTo>
                  <a:pt x="196595" y="9652"/>
                </a:lnTo>
                <a:lnTo>
                  <a:pt x="196595" y="74295"/>
                </a:lnTo>
                <a:lnTo>
                  <a:pt x="165988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6" y="27812"/>
                </a:lnTo>
                <a:lnTo>
                  <a:pt x="123951" y="26162"/>
                </a:lnTo>
                <a:lnTo>
                  <a:pt x="114045" y="26162"/>
                </a:lnTo>
                <a:lnTo>
                  <a:pt x="105536" y="26162"/>
                </a:lnTo>
                <a:lnTo>
                  <a:pt x="97916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247" y="37973"/>
                </a:lnTo>
                <a:lnTo>
                  <a:pt x="75437" y="43815"/>
                </a:lnTo>
                <a:lnTo>
                  <a:pt x="71500" y="49784"/>
                </a:lnTo>
                <a:lnTo>
                  <a:pt x="69595" y="56896"/>
                </a:lnTo>
                <a:lnTo>
                  <a:pt x="69595" y="65151"/>
                </a:lnTo>
                <a:lnTo>
                  <a:pt x="69595" y="73787"/>
                </a:lnTo>
                <a:lnTo>
                  <a:pt x="71246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64" y="121102"/>
                </a:lnTo>
                <a:lnTo>
                  <a:pt x="125856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0" y="222377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79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776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648" y="198628"/>
                </a:lnTo>
                <a:lnTo>
                  <a:pt x="72497" y="174843"/>
                </a:lnTo>
                <a:lnTo>
                  <a:pt x="64420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8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05647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348" y="0"/>
                </a:moveTo>
                <a:lnTo>
                  <a:pt x="164681" y="3401"/>
                </a:lnTo>
                <a:lnTo>
                  <a:pt x="196596" y="9652"/>
                </a:lnTo>
                <a:lnTo>
                  <a:pt x="196596" y="74295"/>
                </a:lnTo>
                <a:lnTo>
                  <a:pt x="165988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6" y="27812"/>
                </a:lnTo>
                <a:lnTo>
                  <a:pt x="123951" y="26162"/>
                </a:lnTo>
                <a:lnTo>
                  <a:pt x="114046" y="26162"/>
                </a:lnTo>
                <a:lnTo>
                  <a:pt x="105536" y="26162"/>
                </a:lnTo>
                <a:lnTo>
                  <a:pt x="97917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248" y="37973"/>
                </a:lnTo>
                <a:lnTo>
                  <a:pt x="75437" y="43815"/>
                </a:lnTo>
                <a:lnTo>
                  <a:pt x="71500" y="49784"/>
                </a:lnTo>
                <a:lnTo>
                  <a:pt x="69596" y="56896"/>
                </a:lnTo>
                <a:lnTo>
                  <a:pt x="69596" y="65151"/>
                </a:lnTo>
                <a:lnTo>
                  <a:pt x="69596" y="73787"/>
                </a:lnTo>
                <a:lnTo>
                  <a:pt x="71247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64" y="121102"/>
                </a:lnTo>
                <a:lnTo>
                  <a:pt x="125856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1" y="222377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79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2" y="285750"/>
                </a:lnTo>
                <a:lnTo>
                  <a:pt x="96266" y="285750"/>
                </a:lnTo>
                <a:lnTo>
                  <a:pt x="130776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649" y="198628"/>
                </a:lnTo>
                <a:lnTo>
                  <a:pt x="72497" y="174843"/>
                </a:lnTo>
                <a:lnTo>
                  <a:pt x="64420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91957" y="959992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5" h="312419">
                <a:moveTo>
                  <a:pt x="136906" y="0"/>
                </a:moveTo>
                <a:lnTo>
                  <a:pt x="195294" y="9540"/>
                </a:lnTo>
                <a:lnTo>
                  <a:pt x="237109" y="38227"/>
                </a:lnTo>
                <a:lnTo>
                  <a:pt x="262255" y="85836"/>
                </a:lnTo>
                <a:lnTo>
                  <a:pt x="270637" y="152019"/>
                </a:lnTo>
                <a:lnTo>
                  <a:pt x="270017" y="172402"/>
                </a:lnTo>
                <a:lnTo>
                  <a:pt x="260731" y="224409"/>
                </a:lnTo>
                <a:lnTo>
                  <a:pt x="241032" y="263788"/>
                </a:lnTo>
                <a:lnTo>
                  <a:pt x="212312" y="291052"/>
                </a:lnTo>
                <a:lnTo>
                  <a:pt x="175452" y="306768"/>
                </a:lnTo>
                <a:lnTo>
                  <a:pt x="131572" y="311912"/>
                </a:lnTo>
                <a:lnTo>
                  <a:pt x="100760" y="309506"/>
                </a:lnTo>
                <a:lnTo>
                  <a:pt x="51472" y="290266"/>
                </a:lnTo>
                <a:lnTo>
                  <a:pt x="18591" y="251882"/>
                </a:lnTo>
                <a:lnTo>
                  <a:pt x="206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933" y="55903"/>
                </a:lnTo>
                <a:lnTo>
                  <a:pt x="62992" y="18542"/>
                </a:lnTo>
                <a:lnTo>
                  <a:pt x="116212" y="1164"/>
                </a:lnTo>
                <a:lnTo>
                  <a:pt x="13690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84771" y="959992"/>
            <a:ext cx="259715" cy="312420"/>
          </a:xfrm>
          <a:custGeom>
            <a:avLst/>
            <a:gdLst/>
            <a:ahLst/>
            <a:cxnLst/>
            <a:rect l="l" t="t" r="r" b="b"/>
            <a:pathLst>
              <a:path w="259714" h="312419">
                <a:moveTo>
                  <a:pt x="142875" y="0"/>
                </a:moveTo>
                <a:lnTo>
                  <a:pt x="166834" y="738"/>
                </a:lnTo>
                <a:lnTo>
                  <a:pt x="189769" y="2952"/>
                </a:lnTo>
                <a:lnTo>
                  <a:pt x="211705" y="6643"/>
                </a:lnTo>
                <a:lnTo>
                  <a:pt x="232663" y="11811"/>
                </a:lnTo>
                <a:lnTo>
                  <a:pt x="232663" y="75184"/>
                </a:lnTo>
                <a:lnTo>
                  <a:pt x="202056" y="75184"/>
                </a:lnTo>
                <a:lnTo>
                  <a:pt x="199391" y="66375"/>
                </a:lnTo>
                <a:lnTo>
                  <a:pt x="196548" y="58626"/>
                </a:lnTo>
                <a:lnTo>
                  <a:pt x="167812" y="28948"/>
                </a:lnTo>
                <a:lnTo>
                  <a:pt x="146684" y="26162"/>
                </a:lnTo>
                <a:lnTo>
                  <a:pt x="135947" y="26997"/>
                </a:lnTo>
                <a:lnTo>
                  <a:pt x="99542" y="47386"/>
                </a:lnTo>
                <a:lnTo>
                  <a:pt x="80771" y="82677"/>
                </a:lnTo>
                <a:lnTo>
                  <a:pt x="71610" y="135933"/>
                </a:lnTo>
                <a:lnTo>
                  <a:pt x="70992" y="157607"/>
                </a:lnTo>
                <a:lnTo>
                  <a:pt x="71399" y="176488"/>
                </a:lnTo>
                <a:lnTo>
                  <a:pt x="77596" y="225298"/>
                </a:lnTo>
                <a:lnTo>
                  <a:pt x="91330" y="261159"/>
                </a:lnTo>
                <a:lnTo>
                  <a:pt x="121540" y="284751"/>
                </a:lnTo>
                <a:lnTo>
                  <a:pt x="131063" y="285750"/>
                </a:lnTo>
                <a:lnTo>
                  <a:pt x="140231" y="285013"/>
                </a:lnTo>
                <a:lnTo>
                  <a:pt x="168842" y="248580"/>
                </a:lnTo>
                <a:lnTo>
                  <a:pt x="169417" y="228092"/>
                </a:lnTo>
                <a:lnTo>
                  <a:pt x="169417" y="216789"/>
                </a:lnTo>
                <a:lnTo>
                  <a:pt x="169037" y="208787"/>
                </a:lnTo>
                <a:lnTo>
                  <a:pt x="168275" y="203962"/>
                </a:lnTo>
                <a:lnTo>
                  <a:pt x="167639" y="199136"/>
                </a:lnTo>
                <a:lnTo>
                  <a:pt x="166496" y="195453"/>
                </a:lnTo>
                <a:lnTo>
                  <a:pt x="164845" y="193040"/>
                </a:lnTo>
                <a:lnTo>
                  <a:pt x="163321" y="190754"/>
                </a:lnTo>
                <a:lnTo>
                  <a:pt x="161289" y="188722"/>
                </a:lnTo>
                <a:lnTo>
                  <a:pt x="158750" y="187325"/>
                </a:lnTo>
                <a:lnTo>
                  <a:pt x="156209" y="185801"/>
                </a:lnTo>
                <a:lnTo>
                  <a:pt x="151764" y="184150"/>
                </a:lnTo>
                <a:lnTo>
                  <a:pt x="145287" y="182118"/>
                </a:lnTo>
                <a:lnTo>
                  <a:pt x="145287" y="167386"/>
                </a:lnTo>
                <a:lnTo>
                  <a:pt x="259587" y="167386"/>
                </a:lnTo>
                <a:lnTo>
                  <a:pt x="259587" y="182118"/>
                </a:lnTo>
                <a:lnTo>
                  <a:pt x="252221" y="184404"/>
                </a:lnTo>
                <a:lnTo>
                  <a:pt x="247141" y="186944"/>
                </a:lnTo>
                <a:lnTo>
                  <a:pt x="244475" y="189737"/>
                </a:lnTo>
                <a:lnTo>
                  <a:pt x="241807" y="192532"/>
                </a:lnTo>
                <a:lnTo>
                  <a:pt x="239902" y="196342"/>
                </a:lnTo>
                <a:lnTo>
                  <a:pt x="239013" y="201041"/>
                </a:lnTo>
                <a:lnTo>
                  <a:pt x="237997" y="205740"/>
                </a:lnTo>
                <a:lnTo>
                  <a:pt x="237489" y="212344"/>
                </a:lnTo>
                <a:lnTo>
                  <a:pt x="237489" y="220726"/>
                </a:lnTo>
                <a:lnTo>
                  <a:pt x="237489" y="304927"/>
                </a:lnTo>
                <a:lnTo>
                  <a:pt x="205358" y="311658"/>
                </a:lnTo>
                <a:lnTo>
                  <a:pt x="190245" y="295529"/>
                </a:lnTo>
                <a:lnTo>
                  <a:pt x="176434" y="302696"/>
                </a:lnTo>
                <a:lnTo>
                  <a:pt x="161670" y="307816"/>
                </a:lnTo>
                <a:lnTo>
                  <a:pt x="145954" y="310888"/>
                </a:lnTo>
                <a:lnTo>
                  <a:pt x="129285" y="311912"/>
                </a:lnTo>
                <a:lnTo>
                  <a:pt x="98762" y="309530"/>
                </a:lnTo>
                <a:lnTo>
                  <a:pt x="50097" y="290480"/>
                </a:lnTo>
                <a:lnTo>
                  <a:pt x="18002" y="252311"/>
                </a:lnTo>
                <a:lnTo>
                  <a:pt x="2000" y="194641"/>
                </a:lnTo>
                <a:lnTo>
                  <a:pt x="0" y="158496"/>
                </a:lnTo>
                <a:lnTo>
                  <a:pt x="714" y="138807"/>
                </a:lnTo>
                <a:lnTo>
                  <a:pt x="11429" y="87122"/>
                </a:lnTo>
                <a:lnTo>
                  <a:pt x="33379" y="47313"/>
                </a:lnTo>
                <a:lnTo>
                  <a:pt x="64436" y="20288"/>
                </a:lnTo>
                <a:lnTo>
                  <a:pt x="101423" y="4929"/>
                </a:lnTo>
                <a:lnTo>
                  <a:pt x="128613" y="547"/>
                </a:lnTo>
                <a:lnTo>
                  <a:pt x="142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4339" y="959992"/>
            <a:ext cx="259715" cy="312420"/>
          </a:xfrm>
          <a:custGeom>
            <a:avLst/>
            <a:gdLst/>
            <a:ahLst/>
            <a:cxnLst/>
            <a:rect l="l" t="t" r="r" b="b"/>
            <a:pathLst>
              <a:path w="259714" h="312419">
                <a:moveTo>
                  <a:pt x="142875" y="0"/>
                </a:moveTo>
                <a:lnTo>
                  <a:pt x="166834" y="738"/>
                </a:lnTo>
                <a:lnTo>
                  <a:pt x="189769" y="2952"/>
                </a:lnTo>
                <a:lnTo>
                  <a:pt x="211705" y="6643"/>
                </a:lnTo>
                <a:lnTo>
                  <a:pt x="232663" y="11811"/>
                </a:lnTo>
                <a:lnTo>
                  <a:pt x="232663" y="75184"/>
                </a:lnTo>
                <a:lnTo>
                  <a:pt x="202057" y="75184"/>
                </a:lnTo>
                <a:lnTo>
                  <a:pt x="199391" y="66375"/>
                </a:lnTo>
                <a:lnTo>
                  <a:pt x="196548" y="58626"/>
                </a:lnTo>
                <a:lnTo>
                  <a:pt x="167812" y="28948"/>
                </a:lnTo>
                <a:lnTo>
                  <a:pt x="146685" y="26162"/>
                </a:lnTo>
                <a:lnTo>
                  <a:pt x="135947" y="26997"/>
                </a:lnTo>
                <a:lnTo>
                  <a:pt x="99542" y="47386"/>
                </a:lnTo>
                <a:lnTo>
                  <a:pt x="80772" y="82677"/>
                </a:lnTo>
                <a:lnTo>
                  <a:pt x="71610" y="135933"/>
                </a:lnTo>
                <a:lnTo>
                  <a:pt x="70992" y="157607"/>
                </a:lnTo>
                <a:lnTo>
                  <a:pt x="71399" y="176488"/>
                </a:lnTo>
                <a:lnTo>
                  <a:pt x="77597" y="225298"/>
                </a:lnTo>
                <a:lnTo>
                  <a:pt x="91330" y="261159"/>
                </a:lnTo>
                <a:lnTo>
                  <a:pt x="121540" y="284751"/>
                </a:lnTo>
                <a:lnTo>
                  <a:pt x="131063" y="285750"/>
                </a:lnTo>
                <a:lnTo>
                  <a:pt x="140231" y="285013"/>
                </a:lnTo>
                <a:lnTo>
                  <a:pt x="168842" y="248580"/>
                </a:lnTo>
                <a:lnTo>
                  <a:pt x="169417" y="228092"/>
                </a:lnTo>
                <a:lnTo>
                  <a:pt x="169417" y="216789"/>
                </a:lnTo>
                <a:lnTo>
                  <a:pt x="169037" y="208787"/>
                </a:lnTo>
                <a:lnTo>
                  <a:pt x="168275" y="203962"/>
                </a:lnTo>
                <a:lnTo>
                  <a:pt x="167639" y="199136"/>
                </a:lnTo>
                <a:lnTo>
                  <a:pt x="166497" y="195453"/>
                </a:lnTo>
                <a:lnTo>
                  <a:pt x="164846" y="193040"/>
                </a:lnTo>
                <a:lnTo>
                  <a:pt x="163322" y="190754"/>
                </a:lnTo>
                <a:lnTo>
                  <a:pt x="161289" y="188722"/>
                </a:lnTo>
                <a:lnTo>
                  <a:pt x="158750" y="187325"/>
                </a:lnTo>
                <a:lnTo>
                  <a:pt x="156210" y="185801"/>
                </a:lnTo>
                <a:lnTo>
                  <a:pt x="151764" y="184150"/>
                </a:lnTo>
                <a:lnTo>
                  <a:pt x="145287" y="182118"/>
                </a:lnTo>
                <a:lnTo>
                  <a:pt x="145287" y="167386"/>
                </a:lnTo>
                <a:lnTo>
                  <a:pt x="259587" y="167386"/>
                </a:lnTo>
                <a:lnTo>
                  <a:pt x="259587" y="182118"/>
                </a:lnTo>
                <a:lnTo>
                  <a:pt x="252222" y="184404"/>
                </a:lnTo>
                <a:lnTo>
                  <a:pt x="247141" y="186944"/>
                </a:lnTo>
                <a:lnTo>
                  <a:pt x="244475" y="189737"/>
                </a:lnTo>
                <a:lnTo>
                  <a:pt x="241808" y="192532"/>
                </a:lnTo>
                <a:lnTo>
                  <a:pt x="239902" y="196342"/>
                </a:lnTo>
                <a:lnTo>
                  <a:pt x="239013" y="201041"/>
                </a:lnTo>
                <a:lnTo>
                  <a:pt x="237998" y="205740"/>
                </a:lnTo>
                <a:lnTo>
                  <a:pt x="237489" y="212344"/>
                </a:lnTo>
                <a:lnTo>
                  <a:pt x="237489" y="220726"/>
                </a:lnTo>
                <a:lnTo>
                  <a:pt x="237489" y="304927"/>
                </a:lnTo>
                <a:lnTo>
                  <a:pt x="205359" y="311658"/>
                </a:lnTo>
                <a:lnTo>
                  <a:pt x="190246" y="295529"/>
                </a:lnTo>
                <a:lnTo>
                  <a:pt x="176434" y="302696"/>
                </a:lnTo>
                <a:lnTo>
                  <a:pt x="161670" y="307816"/>
                </a:lnTo>
                <a:lnTo>
                  <a:pt x="145954" y="310888"/>
                </a:lnTo>
                <a:lnTo>
                  <a:pt x="129286" y="311912"/>
                </a:lnTo>
                <a:lnTo>
                  <a:pt x="98762" y="309530"/>
                </a:lnTo>
                <a:lnTo>
                  <a:pt x="50097" y="290480"/>
                </a:lnTo>
                <a:lnTo>
                  <a:pt x="18002" y="252311"/>
                </a:lnTo>
                <a:lnTo>
                  <a:pt x="2000" y="194641"/>
                </a:lnTo>
                <a:lnTo>
                  <a:pt x="0" y="158496"/>
                </a:lnTo>
                <a:lnTo>
                  <a:pt x="714" y="138807"/>
                </a:lnTo>
                <a:lnTo>
                  <a:pt x="11429" y="87122"/>
                </a:lnTo>
                <a:lnTo>
                  <a:pt x="33379" y="47313"/>
                </a:lnTo>
                <a:lnTo>
                  <a:pt x="64436" y="20288"/>
                </a:lnTo>
                <a:lnTo>
                  <a:pt x="101423" y="4929"/>
                </a:lnTo>
                <a:lnTo>
                  <a:pt x="128613" y="547"/>
                </a:lnTo>
                <a:lnTo>
                  <a:pt x="142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04535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348" y="0"/>
                </a:moveTo>
                <a:lnTo>
                  <a:pt x="164681" y="3401"/>
                </a:lnTo>
                <a:lnTo>
                  <a:pt x="196595" y="9652"/>
                </a:lnTo>
                <a:lnTo>
                  <a:pt x="196595" y="74295"/>
                </a:lnTo>
                <a:lnTo>
                  <a:pt x="165988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6" y="27812"/>
                </a:lnTo>
                <a:lnTo>
                  <a:pt x="123951" y="26162"/>
                </a:lnTo>
                <a:lnTo>
                  <a:pt x="114045" y="26162"/>
                </a:lnTo>
                <a:lnTo>
                  <a:pt x="105537" y="26162"/>
                </a:lnTo>
                <a:lnTo>
                  <a:pt x="97916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248" y="37973"/>
                </a:lnTo>
                <a:lnTo>
                  <a:pt x="75437" y="43815"/>
                </a:lnTo>
                <a:lnTo>
                  <a:pt x="71500" y="49784"/>
                </a:lnTo>
                <a:lnTo>
                  <a:pt x="69595" y="56896"/>
                </a:lnTo>
                <a:lnTo>
                  <a:pt x="69595" y="65151"/>
                </a:lnTo>
                <a:lnTo>
                  <a:pt x="69595" y="73787"/>
                </a:lnTo>
                <a:lnTo>
                  <a:pt x="71247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64" y="121102"/>
                </a:lnTo>
                <a:lnTo>
                  <a:pt x="125856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0" y="222377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79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776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649" y="198628"/>
                </a:lnTo>
                <a:lnTo>
                  <a:pt x="72497" y="174843"/>
                </a:lnTo>
                <a:lnTo>
                  <a:pt x="64420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22877" y="959992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4" h="312419">
                <a:moveTo>
                  <a:pt x="136906" y="0"/>
                </a:moveTo>
                <a:lnTo>
                  <a:pt x="195294" y="9540"/>
                </a:lnTo>
                <a:lnTo>
                  <a:pt x="237109" y="38227"/>
                </a:lnTo>
                <a:lnTo>
                  <a:pt x="262255" y="85836"/>
                </a:lnTo>
                <a:lnTo>
                  <a:pt x="270637" y="152019"/>
                </a:lnTo>
                <a:lnTo>
                  <a:pt x="270017" y="172402"/>
                </a:lnTo>
                <a:lnTo>
                  <a:pt x="260731" y="224409"/>
                </a:lnTo>
                <a:lnTo>
                  <a:pt x="241032" y="263788"/>
                </a:lnTo>
                <a:lnTo>
                  <a:pt x="212312" y="291052"/>
                </a:lnTo>
                <a:lnTo>
                  <a:pt x="175452" y="306768"/>
                </a:lnTo>
                <a:lnTo>
                  <a:pt x="131572" y="311912"/>
                </a:lnTo>
                <a:lnTo>
                  <a:pt x="100760" y="309506"/>
                </a:lnTo>
                <a:lnTo>
                  <a:pt x="51472" y="290266"/>
                </a:lnTo>
                <a:lnTo>
                  <a:pt x="18591" y="251882"/>
                </a:lnTo>
                <a:lnTo>
                  <a:pt x="206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933" y="55903"/>
                </a:lnTo>
                <a:lnTo>
                  <a:pt x="62992" y="18542"/>
                </a:lnTo>
                <a:lnTo>
                  <a:pt x="116212" y="1164"/>
                </a:lnTo>
                <a:lnTo>
                  <a:pt x="136906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1248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347" y="0"/>
                </a:moveTo>
                <a:lnTo>
                  <a:pt x="164681" y="3401"/>
                </a:lnTo>
                <a:lnTo>
                  <a:pt x="196595" y="9652"/>
                </a:lnTo>
                <a:lnTo>
                  <a:pt x="196595" y="74295"/>
                </a:lnTo>
                <a:lnTo>
                  <a:pt x="165988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6" y="27812"/>
                </a:lnTo>
                <a:lnTo>
                  <a:pt x="123951" y="26162"/>
                </a:lnTo>
                <a:lnTo>
                  <a:pt x="114045" y="26162"/>
                </a:lnTo>
                <a:lnTo>
                  <a:pt x="105536" y="26162"/>
                </a:lnTo>
                <a:lnTo>
                  <a:pt x="97916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247" y="37973"/>
                </a:lnTo>
                <a:lnTo>
                  <a:pt x="75437" y="43815"/>
                </a:lnTo>
                <a:lnTo>
                  <a:pt x="71500" y="49784"/>
                </a:lnTo>
                <a:lnTo>
                  <a:pt x="69595" y="56896"/>
                </a:lnTo>
                <a:lnTo>
                  <a:pt x="69595" y="65151"/>
                </a:lnTo>
                <a:lnTo>
                  <a:pt x="69595" y="73787"/>
                </a:lnTo>
                <a:lnTo>
                  <a:pt x="71246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64" y="121102"/>
                </a:lnTo>
                <a:lnTo>
                  <a:pt x="125856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0" y="222377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79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776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648" y="198628"/>
                </a:lnTo>
                <a:lnTo>
                  <a:pt x="72497" y="174843"/>
                </a:lnTo>
                <a:lnTo>
                  <a:pt x="64420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8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46552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348" y="0"/>
                </a:moveTo>
                <a:lnTo>
                  <a:pt x="164681" y="3401"/>
                </a:lnTo>
                <a:lnTo>
                  <a:pt x="196596" y="9652"/>
                </a:lnTo>
                <a:lnTo>
                  <a:pt x="196596" y="74295"/>
                </a:lnTo>
                <a:lnTo>
                  <a:pt x="165988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6" y="27812"/>
                </a:lnTo>
                <a:lnTo>
                  <a:pt x="123951" y="26162"/>
                </a:lnTo>
                <a:lnTo>
                  <a:pt x="114046" y="26162"/>
                </a:lnTo>
                <a:lnTo>
                  <a:pt x="105537" y="26162"/>
                </a:lnTo>
                <a:lnTo>
                  <a:pt x="97917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248" y="37973"/>
                </a:lnTo>
                <a:lnTo>
                  <a:pt x="75437" y="43815"/>
                </a:lnTo>
                <a:lnTo>
                  <a:pt x="71500" y="49784"/>
                </a:lnTo>
                <a:lnTo>
                  <a:pt x="69596" y="56896"/>
                </a:lnTo>
                <a:lnTo>
                  <a:pt x="69596" y="65151"/>
                </a:lnTo>
                <a:lnTo>
                  <a:pt x="69596" y="73787"/>
                </a:lnTo>
                <a:lnTo>
                  <a:pt x="71247" y="81280"/>
                </a:lnTo>
                <a:lnTo>
                  <a:pt x="74675" y="87630"/>
                </a:lnTo>
                <a:lnTo>
                  <a:pt x="77978" y="93980"/>
                </a:lnTo>
                <a:lnTo>
                  <a:pt x="115264" y="121102"/>
                </a:lnTo>
                <a:lnTo>
                  <a:pt x="125856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1" y="222377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80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3" y="285750"/>
                </a:lnTo>
                <a:lnTo>
                  <a:pt x="96266" y="285750"/>
                </a:lnTo>
                <a:lnTo>
                  <a:pt x="130776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649" y="198628"/>
                </a:lnTo>
                <a:lnTo>
                  <a:pt x="72497" y="174843"/>
                </a:lnTo>
                <a:lnTo>
                  <a:pt x="64420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24962" y="959992"/>
            <a:ext cx="220345" cy="312420"/>
          </a:xfrm>
          <a:custGeom>
            <a:avLst/>
            <a:gdLst/>
            <a:ahLst/>
            <a:cxnLst/>
            <a:rect l="l" t="t" r="r" b="b"/>
            <a:pathLst>
              <a:path w="220344" h="312419">
                <a:moveTo>
                  <a:pt x="141096" y="0"/>
                </a:moveTo>
                <a:lnTo>
                  <a:pt x="181990" y="2412"/>
                </a:lnTo>
                <a:lnTo>
                  <a:pt x="220090" y="10541"/>
                </a:lnTo>
                <a:lnTo>
                  <a:pt x="220090" y="75184"/>
                </a:lnTo>
                <a:lnTo>
                  <a:pt x="189737" y="75184"/>
                </a:lnTo>
                <a:lnTo>
                  <a:pt x="186688" y="63424"/>
                </a:lnTo>
                <a:lnTo>
                  <a:pt x="182864" y="53308"/>
                </a:lnTo>
                <a:lnTo>
                  <a:pt x="151397" y="26902"/>
                </a:lnTo>
                <a:lnTo>
                  <a:pt x="142494" y="26162"/>
                </a:lnTo>
                <a:lnTo>
                  <a:pt x="125870" y="28261"/>
                </a:lnTo>
                <a:lnTo>
                  <a:pt x="89026" y="59944"/>
                </a:lnTo>
                <a:lnTo>
                  <a:pt x="75533" y="101917"/>
                </a:lnTo>
                <a:lnTo>
                  <a:pt x="70993" y="160274"/>
                </a:lnTo>
                <a:lnTo>
                  <a:pt x="72018" y="189329"/>
                </a:lnTo>
                <a:lnTo>
                  <a:pt x="80262" y="236104"/>
                </a:lnTo>
                <a:lnTo>
                  <a:pt x="107902" y="277764"/>
                </a:lnTo>
                <a:lnTo>
                  <a:pt x="136017" y="285750"/>
                </a:lnTo>
                <a:lnTo>
                  <a:pt x="143754" y="285414"/>
                </a:lnTo>
                <a:lnTo>
                  <a:pt x="178943" y="263906"/>
                </a:lnTo>
                <a:lnTo>
                  <a:pt x="189483" y="233045"/>
                </a:lnTo>
                <a:lnTo>
                  <a:pt x="220090" y="233045"/>
                </a:lnTo>
                <a:lnTo>
                  <a:pt x="220090" y="300736"/>
                </a:lnTo>
                <a:lnTo>
                  <a:pt x="208085" y="303404"/>
                </a:lnTo>
                <a:lnTo>
                  <a:pt x="164992" y="310411"/>
                </a:lnTo>
                <a:lnTo>
                  <a:pt x="133095" y="311912"/>
                </a:lnTo>
                <a:lnTo>
                  <a:pt x="110926" y="310864"/>
                </a:lnTo>
                <a:lnTo>
                  <a:pt x="73017" y="302482"/>
                </a:lnTo>
                <a:lnTo>
                  <a:pt x="31765" y="274113"/>
                </a:lnTo>
                <a:lnTo>
                  <a:pt x="7875" y="226530"/>
                </a:lnTo>
                <a:lnTo>
                  <a:pt x="879" y="183719"/>
                </a:lnTo>
                <a:lnTo>
                  <a:pt x="0" y="159004"/>
                </a:lnTo>
                <a:lnTo>
                  <a:pt x="1023" y="135522"/>
                </a:lnTo>
                <a:lnTo>
                  <a:pt x="9215" y="93370"/>
                </a:lnTo>
                <a:lnTo>
                  <a:pt x="25550" y="57792"/>
                </a:lnTo>
                <a:lnTo>
                  <a:pt x="64769" y="19431"/>
                </a:lnTo>
                <a:lnTo>
                  <a:pt x="119669" y="1214"/>
                </a:lnTo>
                <a:lnTo>
                  <a:pt x="14109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07081" y="959992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4" h="312419">
                <a:moveTo>
                  <a:pt x="136906" y="0"/>
                </a:moveTo>
                <a:lnTo>
                  <a:pt x="195294" y="9540"/>
                </a:lnTo>
                <a:lnTo>
                  <a:pt x="237109" y="38227"/>
                </a:lnTo>
                <a:lnTo>
                  <a:pt x="262255" y="85836"/>
                </a:lnTo>
                <a:lnTo>
                  <a:pt x="270637" y="152019"/>
                </a:lnTo>
                <a:lnTo>
                  <a:pt x="270017" y="172402"/>
                </a:lnTo>
                <a:lnTo>
                  <a:pt x="260731" y="224409"/>
                </a:lnTo>
                <a:lnTo>
                  <a:pt x="241032" y="263788"/>
                </a:lnTo>
                <a:lnTo>
                  <a:pt x="212312" y="291052"/>
                </a:lnTo>
                <a:lnTo>
                  <a:pt x="175452" y="306768"/>
                </a:lnTo>
                <a:lnTo>
                  <a:pt x="131572" y="311912"/>
                </a:lnTo>
                <a:lnTo>
                  <a:pt x="100760" y="309506"/>
                </a:lnTo>
                <a:lnTo>
                  <a:pt x="51472" y="290266"/>
                </a:lnTo>
                <a:lnTo>
                  <a:pt x="18591" y="251882"/>
                </a:lnTo>
                <a:lnTo>
                  <a:pt x="206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933" y="55903"/>
                </a:lnTo>
                <a:lnTo>
                  <a:pt x="62991" y="18542"/>
                </a:lnTo>
                <a:lnTo>
                  <a:pt x="116212" y="1164"/>
                </a:lnTo>
                <a:lnTo>
                  <a:pt x="136906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059940" y="1494796"/>
            <a:ext cx="7310120" cy="335597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329565" indent="-317500">
              <a:spcBef>
                <a:spcPts val="1080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</a:tabLst>
            </a:pPr>
            <a:r>
              <a:rPr sz="4000" spc="-15" dirty="0">
                <a:latin typeface="Cambria"/>
                <a:cs typeface="Cambria"/>
              </a:rPr>
              <a:t>There </a:t>
            </a:r>
            <a:r>
              <a:rPr sz="4000" spc="-25" dirty="0">
                <a:latin typeface="Cambria"/>
                <a:cs typeface="Cambria"/>
              </a:rPr>
              <a:t>are </a:t>
            </a:r>
            <a:r>
              <a:rPr sz="4000" spc="-15" dirty="0">
                <a:latin typeface="Cambria"/>
                <a:cs typeface="Cambria"/>
              </a:rPr>
              <a:t>three</a:t>
            </a:r>
            <a:r>
              <a:rPr sz="4000" spc="10" dirty="0">
                <a:latin typeface="Cambria"/>
                <a:cs typeface="Cambria"/>
              </a:rPr>
              <a:t> </a:t>
            </a:r>
            <a:r>
              <a:rPr sz="4000" spc="-15" dirty="0">
                <a:latin typeface="Cambria"/>
                <a:cs typeface="Cambria"/>
              </a:rPr>
              <a:t>process:</a:t>
            </a:r>
            <a:endParaRPr sz="4000">
              <a:latin typeface="Cambria"/>
              <a:cs typeface="Cambria"/>
            </a:endParaRPr>
          </a:p>
          <a:p>
            <a:pPr marL="652780" lvl="1" indent="-275590">
              <a:spcBef>
                <a:spcPts val="90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15" dirty="0">
                <a:latin typeface="Cambria"/>
                <a:cs typeface="Cambria"/>
              </a:rPr>
              <a:t>Analyze </a:t>
            </a:r>
            <a:r>
              <a:rPr sz="3700" spc="-5" dirty="0">
                <a:latin typeface="Cambria"/>
                <a:cs typeface="Cambria"/>
              </a:rPr>
              <a:t>Data</a:t>
            </a:r>
            <a:endParaRPr sz="3700">
              <a:latin typeface="Cambria"/>
              <a:cs typeface="Cambria"/>
            </a:endParaRPr>
          </a:p>
          <a:p>
            <a:pPr marL="652780" marR="5080" lvl="1" indent="-274955">
              <a:spcBef>
                <a:spcPts val="89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  <a:tab pos="2613025" algn="l"/>
                <a:tab pos="3647440" algn="l"/>
                <a:tab pos="5298440" algn="l"/>
              </a:tabLst>
            </a:pPr>
            <a:r>
              <a:rPr sz="3700" spc="-10" dirty="0">
                <a:latin typeface="Cambria"/>
                <a:cs typeface="Cambria"/>
              </a:rPr>
              <a:t>Identif</a:t>
            </a:r>
            <a:r>
              <a:rPr sz="3700" spc="-5" dirty="0">
                <a:latin typeface="Cambria"/>
                <a:cs typeface="Cambria"/>
              </a:rPr>
              <a:t>y</a:t>
            </a:r>
            <a:r>
              <a:rPr sz="3700" dirty="0">
                <a:latin typeface="Cambria"/>
                <a:cs typeface="Cambria"/>
              </a:rPr>
              <a:t>	</a:t>
            </a:r>
            <a:r>
              <a:rPr sz="3700" spc="-10" dirty="0">
                <a:latin typeface="Cambria"/>
                <a:cs typeface="Cambria"/>
              </a:rPr>
              <a:t>th</a:t>
            </a:r>
            <a:r>
              <a:rPr sz="3700" spc="-5" dirty="0">
                <a:latin typeface="Cambria"/>
                <a:cs typeface="Cambria"/>
              </a:rPr>
              <a:t>e</a:t>
            </a:r>
            <a:r>
              <a:rPr sz="3700" dirty="0">
                <a:latin typeface="Cambria"/>
                <a:cs typeface="Cambria"/>
              </a:rPr>
              <a:t>	</a:t>
            </a:r>
            <a:r>
              <a:rPr sz="3700" spc="-5" dirty="0">
                <a:latin typeface="Cambria"/>
                <a:cs typeface="Cambria"/>
              </a:rPr>
              <a:t>he</a:t>
            </a:r>
            <a:r>
              <a:rPr sz="3700" spc="-20" dirty="0">
                <a:latin typeface="Cambria"/>
                <a:cs typeface="Cambria"/>
              </a:rPr>
              <a:t>a</a:t>
            </a:r>
            <a:r>
              <a:rPr sz="3700" spc="-10" dirty="0">
                <a:latin typeface="Cambria"/>
                <a:cs typeface="Cambria"/>
              </a:rPr>
              <a:t>lt</a:t>
            </a:r>
            <a:r>
              <a:rPr sz="3700" spc="-5" dirty="0">
                <a:latin typeface="Cambria"/>
                <a:cs typeface="Cambria"/>
              </a:rPr>
              <a:t>h</a:t>
            </a:r>
            <a:r>
              <a:rPr sz="3700" dirty="0">
                <a:latin typeface="Cambria"/>
                <a:cs typeface="Cambria"/>
              </a:rPr>
              <a:t>	</a:t>
            </a:r>
            <a:r>
              <a:rPr sz="3700" spc="-10" dirty="0">
                <a:latin typeface="Cambria"/>
                <a:cs typeface="Cambria"/>
              </a:rPr>
              <a:t>p</a:t>
            </a:r>
            <a:r>
              <a:rPr sz="3700" spc="-65" dirty="0">
                <a:latin typeface="Cambria"/>
                <a:cs typeface="Cambria"/>
              </a:rPr>
              <a:t>r</a:t>
            </a:r>
            <a:r>
              <a:rPr sz="3700" spc="-5" dirty="0">
                <a:latin typeface="Cambria"/>
                <a:cs typeface="Cambria"/>
              </a:rPr>
              <a:t>oblem</a:t>
            </a:r>
            <a:r>
              <a:rPr sz="3700" spc="-20" dirty="0">
                <a:latin typeface="Cambria"/>
                <a:cs typeface="Cambria"/>
              </a:rPr>
              <a:t>s</a:t>
            </a:r>
            <a:r>
              <a:rPr sz="3700" spc="-5" dirty="0">
                <a:latin typeface="Cambria"/>
                <a:cs typeface="Cambria"/>
              </a:rPr>
              <a:t>,  </a:t>
            </a:r>
            <a:r>
              <a:rPr sz="3700" spc="-10" dirty="0">
                <a:latin typeface="Cambria"/>
                <a:cs typeface="Cambria"/>
              </a:rPr>
              <a:t>risks and</a:t>
            </a:r>
            <a:r>
              <a:rPr sz="3700" spc="-20" dirty="0">
                <a:latin typeface="Cambria"/>
                <a:cs typeface="Cambria"/>
              </a:rPr>
              <a:t> </a:t>
            </a:r>
            <a:r>
              <a:rPr sz="3700" spc="-10" dirty="0">
                <a:latin typeface="Cambria"/>
                <a:cs typeface="Cambria"/>
              </a:rPr>
              <a:t>strengths</a:t>
            </a:r>
            <a:endParaRPr sz="3700">
              <a:latin typeface="Cambria"/>
              <a:cs typeface="Cambria"/>
            </a:endParaRPr>
          </a:p>
          <a:p>
            <a:pPr marL="652780" lvl="1" indent="-275590">
              <a:spcBef>
                <a:spcPts val="890"/>
              </a:spcBef>
              <a:buClr>
                <a:srgbClr val="EFAC00"/>
              </a:buClr>
              <a:buSzPct val="79729"/>
              <a:buFont typeface="Wingdings 2"/>
              <a:buChar char=""/>
              <a:tabLst>
                <a:tab pos="653415" algn="l"/>
              </a:tabLst>
            </a:pPr>
            <a:r>
              <a:rPr sz="3700" spc="-30" dirty="0">
                <a:latin typeface="Cambria"/>
                <a:cs typeface="Cambria"/>
              </a:rPr>
              <a:t>Formulate </a:t>
            </a:r>
            <a:r>
              <a:rPr sz="3700" spc="-5" dirty="0">
                <a:latin typeface="Cambria"/>
                <a:cs typeface="Cambria"/>
              </a:rPr>
              <a:t>diagnostic</a:t>
            </a:r>
            <a:r>
              <a:rPr sz="3700" spc="40" dirty="0">
                <a:latin typeface="Cambria"/>
                <a:cs typeface="Cambria"/>
              </a:rPr>
              <a:t> </a:t>
            </a:r>
            <a:r>
              <a:rPr sz="3700" spc="-10" dirty="0">
                <a:latin typeface="Cambria"/>
                <a:cs typeface="Cambria"/>
              </a:rPr>
              <a:t>statements</a:t>
            </a:r>
            <a:endParaRPr sz="37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595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6314" y="1257782"/>
            <a:ext cx="7070557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4496" y="913891"/>
            <a:ext cx="7137552" cy="346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0031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8603" y="946786"/>
            <a:ext cx="125095" cy="280035"/>
          </a:xfrm>
          <a:custGeom>
            <a:avLst/>
            <a:gdLst/>
            <a:ahLst/>
            <a:cxnLst/>
            <a:rect l="l" t="t" r="r" b="b"/>
            <a:pathLst>
              <a:path w="125095" h="280034">
                <a:moveTo>
                  <a:pt x="22098" y="0"/>
                </a:moveTo>
                <a:lnTo>
                  <a:pt x="11811" y="0"/>
                </a:lnTo>
                <a:lnTo>
                  <a:pt x="4445" y="253"/>
                </a:lnTo>
                <a:lnTo>
                  <a:pt x="0" y="507"/>
                </a:lnTo>
                <a:lnTo>
                  <a:pt x="0" y="279273"/>
                </a:lnTo>
                <a:lnTo>
                  <a:pt x="2921" y="279780"/>
                </a:lnTo>
                <a:lnTo>
                  <a:pt x="10540" y="280035"/>
                </a:lnTo>
                <a:lnTo>
                  <a:pt x="22606" y="280035"/>
                </a:lnTo>
                <a:lnTo>
                  <a:pt x="68325" y="272161"/>
                </a:lnTo>
                <a:lnTo>
                  <a:pt x="99470" y="246584"/>
                </a:lnTo>
                <a:lnTo>
                  <a:pt x="116205" y="211454"/>
                </a:lnTo>
                <a:lnTo>
                  <a:pt x="124545" y="159430"/>
                </a:lnTo>
                <a:lnTo>
                  <a:pt x="125095" y="138811"/>
                </a:lnTo>
                <a:lnTo>
                  <a:pt x="124309" y="116284"/>
                </a:lnTo>
                <a:lnTo>
                  <a:pt x="118022" y="77231"/>
                </a:lnTo>
                <a:lnTo>
                  <a:pt x="97266" y="33639"/>
                </a:lnTo>
                <a:lnTo>
                  <a:pt x="64889" y="8358"/>
                </a:lnTo>
                <a:lnTo>
                  <a:pt x="2209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91074" y="942214"/>
            <a:ext cx="100075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1631" y="942214"/>
            <a:ext cx="98551" cy="149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53553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0989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86444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6" y="24257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8" y="36575"/>
                </a:lnTo>
                <a:lnTo>
                  <a:pt x="104394" y="41401"/>
                </a:lnTo>
                <a:lnTo>
                  <a:pt x="103758" y="46228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24510" y="33274"/>
                </a:lnTo>
                <a:lnTo>
                  <a:pt x="22732" y="29845"/>
                </a:lnTo>
                <a:lnTo>
                  <a:pt x="20954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7086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2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7" y="16383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3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6" y="21844"/>
                </a:lnTo>
                <a:lnTo>
                  <a:pt x="284353" y="23368"/>
                </a:lnTo>
                <a:lnTo>
                  <a:pt x="282066" y="25273"/>
                </a:lnTo>
                <a:lnTo>
                  <a:pt x="280162" y="27812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3" y="38988"/>
                </a:lnTo>
                <a:lnTo>
                  <a:pt x="274828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5" y="338328"/>
                </a:lnTo>
                <a:lnTo>
                  <a:pt x="99948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03365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8" y="36575"/>
                </a:lnTo>
                <a:lnTo>
                  <a:pt x="104394" y="41401"/>
                </a:lnTo>
                <a:lnTo>
                  <a:pt x="103759" y="46228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5" y="287274"/>
                </a:lnTo>
                <a:lnTo>
                  <a:pt x="103886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8" y="47751"/>
                </a:lnTo>
                <a:lnTo>
                  <a:pt x="25908" y="42672"/>
                </a:lnTo>
                <a:lnTo>
                  <a:pt x="25526" y="37465"/>
                </a:lnTo>
                <a:lnTo>
                  <a:pt x="14732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45223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904" y="0"/>
                </a:lnTo>
                <a:lnTo>
                  <a:pt x="148736" y="404"/>
                </a:lnTo>
                <a:lnTo>
                  <a:pt x="197992" y="6476"/>
                </a:lnTo>
                <a:lnTo>
                  <a:pt x="236176" y="20318"/>
                </a:lnTo>
                <a:lnTo>
                  <a:pt x="275024" y="50603"/>
                </a:lnTo>
                <a:lnTo>
                  <a:pt x="298213" y="92160"/>
                </a:lnTo>
                <a:lnTo>
                  <a:pt x="306736" y="131492"/>
                </a:lnTo>
                <a:lnTo>
                  <a:pt x="308355" y="161798"/>
                </a:lnTo>
                <a:lnTo>
                  <a:pt x="307784" y="180635"/>
                </a:lnTo>
                <a:lnTo>
                  <a:pt x="299212" y="231267"/>
                </a:lnTo>
                <a:lnTo>
                  <a:pt x="280638" y="272289"/>
                </a:lnTo>
                <a:lnTo>
                  <a:pt x="254158" y="301609"/>
                </a:lnTo>
                <a:lnTo>
                  <a:pt x="220444" y="321808"/>
                </a:lnTo>
                <a:lnTo>
                  <a:pt x="178688" y="333756"/>
                </a:lnTo>
                <a:lnTo>
                  <a:pt x="131647" y="338042"/>
                </a:lnTo>
                <a:lnTo>
                  <a:pt x="11252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4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59603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8" y="16383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3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7" y="25273"/>
                </a:lnTo>
                <a:lnTo>
                  <a:pt x="280162" y="27812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8988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83580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7" y="18161"/>
                </a:lnTo>
                <a:lnTo>
                  <a:pt x="118364" y="20193"/>
                </a:lnTo>
                <a:lnTo>
                  <a:pt x="115189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8" y="53212"/>
                </a:lnTo>
                <a:lnTo>
                  <a:pt x="103378" y="62484"/>
                </a:lnTo>
                <a:lnTo>
                  <a:pt x="103378" y="276098"/>
                </a:lnTo>
                <a:lnTo>
                  <a:pt x="103378" y="281813"/>
                </a:lnTo>
                <a:lnTo>
                  <a:pt x="103505" y="287274"/>
                </a:lnTo>
                <a:lnTo>
                  <a:pt x="103886" y="292226"/>
                </a:lnTo>
                <a:lnTo>
                  <a:pt x="104140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9" y="47751"/>
                </a:lnTo>
                <a:lnTo>
                  <a:pt x="25908" y="42672"/>
                </a:lnTo>
                <a:lnTo>
                  <a:pt x="25527" y="37465"/>
                </a:lnTo>
                <a:lnTo>
                  <a:pt x="24384" y="33274"/>
                </a:lnTo>
                <a:lnTo>
                  <a:pt x="22733" y="29845"/>
                </a:lnTo>
                <a:lnTo>
                  <a:pt x="20955" y="26543"/>
                </a:lnTo>
                <a:lnTo>
                  <a:pt x="18287" y="23749"/>
                </a:lnTo>
                <a:lnTo>
                  <a:pt x="14732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92268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6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7" y="58674"/>
                </a:lnTo>
                <a:lnTo>
                  <a:pt x="270383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6" y="274320"/>
                </a:lnTo>
                <a:lnTo>
                  <a:pt x="272877" y="284866"/>
                </a:lnTo>
                <a:lnTo>
                  <a:pt x="299593" y="317261"/>
                </a:lnTo>
                <a:lnTo>
                  <a:pt x="312801" y="321945"/>
                </a:lnTo>
                <a:lnTo>
                  <a:pt x="312801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7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8" y="236855"/>
                </a:lnTo>
                <a:lnTo>
                  <a:pt x="161393" y="228169"/>
                </a:lnTo>
                <a:lnTo>
                  <a:pt x="137922" y="199262"/>
                </a:lnTo>
                <a:lnTo>
                  <a:pt x="133604" y="197231"/>
                </a:lnTo>
                <a:lnTo>
                  <a:pt x="126873" y="196215"/>
                </a:lnTo>
                <a:lnTo>
                  <a:pt x="117729" y="196215"/>
                </a:lnTo>
                <a:lnTo>
                  <a:pt x="103378" y="196215"/>
                </a:lnTo>
                <a:lnTo>
                  <a:pt x="103378" y="276098"/>
                </a:lnTo>
                <a:lnTo>
                  <a:pt x="103495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2" y="21971"/>
                </a:lnTo>
                <a:lnTo>
                  <a:pt x="11176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4415" y="917829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70" h="34226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7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26060"/>
                </a:lnTo>
                <a:lnTo>
                  <a:pt x="107291" y="269482"/>
                </a:lnTo>
                <a:lnTo>
                  <a:pt x="127597" y="303629"/>
                </a:lnTo>
                <a:lnTo>
                  <a:pt x="163068" y="313182"/>
                </a:lnTo>
                <a:lnTo>
                  <a:pt x="174926" y="312558"/>
                </a:lnTo>
                <a:lnTo>
                  <a:pt x="211343" y="290909"/>
                </a:lnTo>
                <a:lnTo>
                  <a:pt x="222011" y="251999"/>
                </a:lnTo>
                <a:lnTo>
                  <a:pt x="223265" y="220345"/>
                </a:lnTo>
                <a:lnTo>
                  <a:pt x="223265" y="62230"/>
                </a:lnTo>
                <a:lnTo>
                  <a:pt x="215392" y="24511"/>
                </a:lnTo>
                <a:lnTo>
                  <a:pt x="196976" y="16383"/>
                </a:lnTo>
                <a:lnTo>
                  <a:pt x="196976" y="0"/>
                </a:lnTo>
                <a:lnTo>
                  <a:pt x="306070" y="0"/>
                </a:lnTo>
                <a:lnTo>
                  <a:pt x="306070" y="16383"/>
                </a:lnTo>
                <a:lnTo>
                  <a:pt x="300100" y="18034"/>
                </a:lnTo>
                <a:lnTo>
                  <a:pt x="295401" y="19812"/>
                </a:lnTo>
                <a:lnTo>
                  <a:pt x="291973" y="21717"/>
                </a:lnTo>
                <a:lnTo>
                  <a:pt x="288417" y="23622"/>
                </a:lnTo>
                <a:lnTo>
                  <a:pt x="285876" y="26288"/>
                </a:lnTo>
                <a:lnTo>
                  <a:pt x="283972" y="29591"/>
                </a:lnTo>
                <a:lnTo>
                  <a:pt x="282194" y="33020"/>
                </a:lnTo>
                <a:lnTo>
                  <a:pt x="281050" y="37337"/>
                </a:lnTo>
                <a:lnTo>
                  <a:pt x="280543" y="42545"/>
                </a:lnTo>
                <a:lnTo>
                  <a:pt x="280035" y="47751"/>
                </a:lnTo>
                <a:lnTo>
                  <a:pt x="279781" y="54229"/>
                </a:lnTo>
                <a:lnTo>
                  <a:pt x="279781" y="62230"/>
                </a:lnTo>
                <a:lnTo>
                  <a:pt x="279781" y="217043"/>
                </a:lnTo>
                <a:lnTo>
                  <a:pt x="276994" y="257548"/>
                </a:lnTo>
                <a:lnTo>
                  <a:pt x="264344" y="295820"/>
                </a:lnTo>
                <a:lnTo>
                  <a:pt x="233552" y="326136"/>
                </a:lnTo>
                <a:lnTo>
                  <a:pt x="188827" y="340121"/>
                </a:lnTo>
                <a:lnTo>
                  <a:pt x="155448" y="342265"/>
                </a:lnTo>
                <a:lnTo>
                  <a:pt x="138515" y="341810"/>
                </a:lnTo>
                <a:lnTo>
                  <a:pt x="95885" y="334899"/>
                </a:lnTo>
                <a:lnTo>
                  <a:pt x="56387" y="312928"/>
                </a:lnTo>
                <a:lnTo>
                  <a:pt x="33909" y="277113"/>
                </a:lnTo>
                <a:lnTo>
                  <a:pt x="26997" y="238644"/>
                </a:lnTo>
                <a:lnTo>
                  <a:pt x="26543" y="22275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4183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3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3"/>
                </a:lnTo>
                <a:lnTo>
                  <a:pt x="294513" y="18542"/>
                </a:lnTo>
                <a:lnTo>
                  <a:pt x="289814" y="20320"/>
                </a:lnTo>
                <a:lnTo>
                  <a:pt x="287146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859" y="34036"/>
                </a:lnTo>
                <a:lnTo>
                  <a:pt x="275844" y="38988"/>
                </a:lnTo>
                <a:lnTo>
                  <a:pt x="274828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13277" y="917829"/>
            <a:ext cx="240029" cy="338455"/>
          </a:xfrm>
          <a:custGeom>
            <a:avLst/>
            <a:gdLst/>
            <a:ahLst/>
            <a:cxnLst/>
            <a:rect l="l" t="t" r="r" b="b"/>
            <a:pathLst>
              <a:path w="240030" h="338455">
                <a:moveTo>
                  <a:pt x="0" y="0"/>
                </a:moveTo>
                <a:lnTo>
                  <a:pt x="239649" y="0"/>
                </a:lnTo>
                <a:lnTo>
                  <a:pt x="239649" y="78867"/>
                </a:lnTo>
                <a:lnTo>
                  <a:pt x="205740" y="78867"/>
                </a:lnTo>
                <a:lnTo>
                  <a:pt x="201791" y="68010"/>
                </a:lnTo>
                <a:lnTo>
                  <a:pt x="198151" y="59070"/>
                </a:lnTo>
                <a:lnTo>
                  <a:pt x="167528" y="30178"/>
                </a:lnTo>
                <a:lnTo>
                  <a:pt x="151256" y="28956"/>
                </a:lnTo>
                <a:lnTo>
                  <a:pt x="103378" y="28956"/>
                </a:lnTo>
                <a:lnTo>
                  <a:pt x="103378" y="155194"/>
                </a:lnTo>
                <a:lnTo>
                  <a:pt x="135128" y="155194"/>
                </a:lnTo>
                <a:lnTo>
                  <a:pt x="142875" y="155194"/>
                </a:lnTo>
                <a:lnTo>
                  <a:pt x="163449" y="139573"/>
                </a:lnTo>
                <a:lnTo>
                  <a:pt x="166243" y="133858"/>
                </a:lnTo>
                <a:lnTo>
                  <a:pt x="168401" y="125984"/>
                </a:lnTo>
                <a:lnTo>
                  <a:pt x="170306" y="115697"/>
                </a:lnTo>
                <a:lnTo>
                  <a:pt x="198247" y="115697"/>
                </a:lnTo>
                <a:lnTo>
                  <a:pt x="198247" y="223774"/>
                </a:lnTo>
                <a:lnTo>
                  <a:pt x="170306" y="223774"/>
                </a:lnTo>
                <a:lnTo>
                  <a:pt x="168275" y="213360"/>
                </a:lnTo>
                <a:lnTo>
                  <a:pt x="165862" y="205359"/>
                </a:lnTo>
                <a:lnTo>
                  <a:pt x="163068" y="199644"/>
                </a:lnTo>
                <a:lnTo>
                  <a:pt x="160274" y="193929"/>
                </a:lnTo>
                <a:lnTo>
                  <a:pt x="156844" y="189865"/>
                </a:lnTo>
                <a:lnTo>
                  <a:pt x="152654" y="187579"/>
                </a:lnTo>
                <a:lnTo>
                  <a:pt x="148590" y="185293"/>
                </a:lnTo>
                <a:lnTo>
                  <a:pt x="142748" y="184150"/>
                </a:lnTo>
                <a:lnTo>
                  <a:pt x="135128" y="184150"/>
                </a:lnTo>
                <a:lnTo>
                  <a:pt x="103378" y="184150"/>
                </a:lnTo>
                <a:lnTo>
                  <a:pt x="103378" y="276098"/>
                </a:lnTo>
                <a:lnTo>
                  <a:pt x="103378" y="284861"/>
                </a:lnTo>
                <a:lnTo>
                  <a:pt x="103631" y="291465"/>
                </a:lnTo>
                <a:lnTo>
                  <a:pt x="104140" y="296037"/>
                </a:lnTo>
                <a:lnTo>
                  <a:pt x="104648" y="300609"/>
                </a:lnTo>
                <a:lnTo>
                  <a:pt x="111632" y="313817"/>
                </a:lnTo>
                <a:lnTo>
                  <a:pt x="113537" y="315595"/>
                </a:lnTo>
                <a:lnTo>
                  <a:pt x="116205" y="317119"/>
                </a:lnTo>
                <a:lnTo>
                  <a:pt x="119634" y="318516"/>
                </a:lnTo>
                <a:lnTo>
                  <a:pt x="122936" y="319913"/>
                </a:lnTo>
                <a:lnTo>
                  <a:pt x="127635" y="321056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421"/>
                </a:lnTo>
                <a:lnTo>
                  <a:pt x="10922" y="318643"/>
                </a:lnTo>
                <a:lnTo>
                  <a:pt x="14478" y="316738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656"/>
                </a:lnTo>
                <a:lnTo>
                  <a:pt x="26288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93720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6"/>
                </a:lnTo>
                <a:lnTo>
                  <a:pt x="103378" y="28956"/>
                </a:lnTo>
                <a:lnTo>
                  <a:pt x="103378" y="147955"/>
                </a:lnTo>
                <a:lnTo>
                  <a:pt x="136144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1" y="176911"/>
                </a:lnTo>
                <a:lnTo>
                  <a:pt x="136144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1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8" y="24003"/>
                </a:lnTo>
                <a:lnTo>
                  <a:pt x="14732" y="21971"/>
                </a:lnTo>
                <a:lnTo>
                  <a:pt x="11176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82862" y="917829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40" h="338455">
                <a:moveTo>
                  <a:pt x="0" y="0"/>
                </a:moveTo>
                <a:lnTo>
                  <a:pt x="143979" y="0"/>
                </a:lnTo>
                <a:lnTo>
                  <a:pt x="173360" y="1404"/>
                </a:lnTo>
                <a:lnTo>
                  <a:pt x="220310" y="12644"/>
                </a:lnTo>
                <a:lnTo>
                  <a:pt x="251501" y="35165"/>
                </a:lnTo>
                <a:lnTo>
                  <a:pt x="269074" y="91440"/>
                </a:lnTo>
                <a:lnTo>
                  <a:pt x="268168" y="107372"/>
                </a:lnTo>
                <a:lnTo>
                  <a:pt x="254469" y="148717"/>
                </a:lnTo>
                <a:lnTo>
                  <a:pt x="225180" y="178524"/>
                </a:lnTo>
                <a:lnTo>
                  <a:pt x="180921" y="194865"/>
                </a:lnTo>
                <a:lnTo>
                  <a:pt x="142709" y="197993"/>
                </a:lnTo>
                <a:lnTo>
                  <a:pt x="131254" y="197941"/>
                </a:lnTo>
                <a:lnTo>
                  <a:pt x="120881" y="197770"/>
                </a:lnTo>
                <a:lnTo>
                  <a:pt x="111581" y="197457"/>
                </a:lnTo>
                <a:lnTo>
                  <a:pt x="103339" y="196976"/>
                </a:lnTo>
                <a:lnTo>
                  <a:pt x="103339" y="276351"/>
                </a:lnTo>
                <a:lnTo>
                  <a:pt x="103339" y="287274"/>
                </a:lnTo>
                <a:lnTo>
                  <a:pt x="103720" y="294894"/>
                </a:lnTo>
                <a:lnTo>
                  <a:pt x="104609" y="299466"/>
                </a:lnTo>
                <a:lnTo>
                  <a:pt x="105371" y="304038"/>
                </a:lnTo>
                <a:lnTo>
                  <a:pt x="106768" y="307721"/>
                </a:lnTo>
                <a:lnTo>
                  <a:pt x="108673" y="310388"/>
                </a:lnTo>
                <a:lnTo>
                  <a:pt x="110578" y="313055"/>
                </a:lnTo>
                <a:lnTo>
                  <a:pt x="133311" y="321945"/>
                </a:lnTo>
                <a:lnTo>
                  <a:pt x="133311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47" y="318516"/>
                </a:lnTo>
                <a:lnTo>
                  <a:pt x="14439" y="316611"/>
                </a:lnTo>
                <a:lnTo>
                  <a:pt x="17995" y="314706"/>
                </a:lnTo>
                <a:lnTo>
                  <a:pt x="20662" y="312038"/>
                </a:lnTo>
                <a:lnTo>
                  <a:pt x="22440" y="308610"/>
                </a:lnTo>
                <a:lnTo>
                  <a:pt x="24218" y="305308"/>
                </a:lnTo>
                <a:lnTo>
                  <a:pt x="25234" y="300990"/>
                </a:lnTo>
                <a:lnTo>
                  <a:pt x="25742" y="295783"/>
                </a:lnTo>
                <a:lnTo>
                  <a:pt x="26250" y="290575"/>
                </a:lnTo>
                <a:lnTo>
                  <a:pt x="26504" y="283972"/>
                </a:lnTo>
                <a:lnTo>
                  <a:pt x="26504" y="276098"/>
                </a:lnTo>
                <a:lnTo>
                  <a:pt x="26504" y="62484"/>
                </a:lnTo>
                <a:lnTo>
                  <a:pt x="26504" y="54737"/>
                </a:lnTo>
                <a:lnTo>
                  <a:pt x="26250" y="48133"/>
                </a:lnTo>
                <a:lnTo>
                  <a:pt x="25869" y="42925"/>
                </a:lnTo>
                <a:lnTo>
                  <a:pt x="25488" y="37592"/>
                </a:lnTo>
                <a:lnTo>
                  <a:pt x="24472" y="33274"/>
                </a:lnTo>
                <a:lnTo>
                  <a:pt x="22694" y="29972"/>
                </a:lnTo>
                <a:lnTo>
                  <a:pt x="20916" y="26670"/>
                </a:lnTo>
                <a:lnTo>
                  <a:pt x="18249" y="24003"/>
                </a:lnTo>
                <a:lnTo>
                  <a:pt x="14693" y="21971"/>
                </a:lnTo>
                <a:lnTo>
                  <a:pt x="11137" y="19938"/>
                </a:lnTo>
                <a:lnTo>
                  <a:pt x="627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56968" y="917829"/>
            <a:ext cx="305435" cy="338455"/>
          </a:xfrm>
          <a:custGeom>
            <a:avLst/>
            <a:gdLst/>
            <a:ahLst/>
            <a:cxnLst/>
            <a:rect l="l" t="t" r="r" b="b"/>
            <a:pathLst>
              <a:path w="305434" h="338455">
                <a:moveTo>
                  <a:pt x="0" y="0"/>
                </a:moveTo>
                <a:lnTo>
                  <a:pt x="132067" y="0"/>
                </a:lnTo>
                <a:lnTo>
                  <a:pt x="132067" y="16383"/>
                </a:lnTo>
                <a:lnTo>
                  <a:pt x="123723" y="18480"/>
                </a:lnTo>
                <a:lnTo>
                  <a:pt x="117762" y="22304"/>
                </a:lnTo>
                <a:lnTo>
                  <a:pt x="114184" y="27866"/>
                </a:lnTo>
                <a:lnTo>
                  <a:pt x="112991" y="35179"/>
                </a:lnTo>
                <a:lnTo>
                  <a:pt x="112991" y="39497"/>
                </a:lnTo>
                <a:lnTo>
                  <a:pt x="126123" y="74422"/>
                </a:lnTo>
                <a:lnTo>
                  <a:pt x="168008" y="167512"/>
                </a:lnTo>
                <a:lnTo>
                  <a:pt x="213347" y="76581"/>
                </a:lnTo>
                <a:lnTo>
                  <a:pt x="225247" y="41910"/>
                </a:lnTo>
                <a:lnTo>
                  <a:pt x="225247" y="35941"/>
                </a:lnTo>
                <a:lnTo>
                  <a:pt x="225247" y="29972"/>
                </a:lnTo>
                <a:lnTo>
                  <a:pt x="223558" y="25273"/>
                </a:lnTo>
                <a:lnTo>
                  <a:pt x="220167" y="21971"/>
                </a:lnTo>
                <a:lnTo>
                  <a:pt x="216776" y="18542"/>
                </a:lnTo>
                <a:lnTo>
                  <a:pt x="212026" y="16763"/>
                </a:lnTo>
                <a:lnTo>
                  <a:pt x="205917" y="16383"/>
                </a:lnTo>
                <a:lnTo>
                  <a:pt x="205917" y="0"/>
                </a:lnTo>
                <a:lnTo>
                  <a:pt x="305282" y="0"/>
                </a:lnTo>
                <a:lnTo>
                  <a:pt x="305282" y="16383"/>
                </a:lnTo>
                <a:lnTo>
                  <a:pt x="300824" y="17399"/>
                </a:lnTo>
                <a:lnTo>
                  <a:pt x="297154" y="18669"/>
                </a:lnTo>
                <a:lnTo>
                  <a:pt x="294259" y="20447"/>
                </a:lnTo>
                <a:lnTo>
                  <a:pt x="291363" y="22225"/>
                </a:lnTo>
                <a:lnTo>
                  <a:pt x="288188" y="24892"/>
                </a:lnTo>
                <a:lnTo>
                  <a:pt x="284721" y="28701"/>
                </a:lnTo>
                <a:lnTo>
                  <a:pt x="281254" y="32385"/>
                </a:lnTo>
                <a:lnTo>
                  <a:pt x="277113" y="37973"/>
                </a:lnTo>
                <a:lnTo>
                  <a:pt x="255727" y="74422"/>
                </a:lnTo>
                <a:lnTo>
                  <a:pt x="184607" y="208153"/>
                </a:lnTo>
                <a:lnTo>
                  <a:pt x="184607" y="276098"/>
                </a:lnTo>
                <a:lnTo>
                  <a:pt x="184607" y="284861"/>
                </a:lnTo>
                <a:lnTo>
                  <a:pt x="184848" y="291465"/>
                </a:lnTo>
                <a:lnTo>
                  <a:pt x="185343" y="296037"/>
                </a:lnTo>
                <a:lnTo>
                  <a:pt x="185839" y="300609"/>
                </a:lnTo>
                <a:lnTo>
                  <a:pt x="186753" y="304292"/>
                </a:lnTo>
                <a:lnTo>
                  <a:pt x="188074" y="307086"/>
                </a:lnTo>
                <a:lnTo>
                  <a:pt x="189395" y="309880"/>
                </a:lnTo>
                <a:lnTo>
                  <a:pt x="191007" y="312166"/>
                </a:lnTo>
                <a:lnTo>
                  <a:pt x="192912" y="313817"/>
                </a:lnTo>
                <a:lnTo>
                  <a:pt x="194805" y="315595"/>
                </a:lnTo>
                <a:lnTo>
                  <a:pt x="214591" y="321945"/>
                </a:lnTo>
                <a:lnTo>
                  <a:pt x="214591" y="338328"/>
                </a:lnTo>
                <a:lnTo>
                  <a:pt x="77800" y="338328"/>
                </a:lnTo>
                <a:lnTo>
                  <a:pt x="77800" y="321945"/>
                </a:lnTo>
                <a:lnTo>
                  <a:pt x="84581" y="320801"/>
                </a:lnTo>
                <a:lnTo>
                  <a:pt x="89992" y="319278"/>
                </a:lnTo>
                <a:lnTo>
                  <a:pt x="107784" y="284099"/>
                </a:lnTo>
                <a:lnTo>
                  <a:pt x="107784" y="276098"/>
                </a:lnTo>
                <a:lnTo>
                  <a:pt x="107784" y="208153"/>
                </a:lnTo>
                <a:lnTo>
                  <a:pt x="40640" y="66421"/>
                </a:lnTo>
                <a:lnTo>
                  <a:pt x="19938" y="28067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44496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655" y="0"/>
                </a:lnTo>
                <a:lnTo>
                  <a:pt x="291655" y="86995"/>
                </a:lnTo>
                <a:lnTo>
                  <a:pt x="257708" y="86995"/>
                </a:lnTo>
                <a:lnTo>
                  <a:pt x="255479" y="79160"/>
                </a:lnTo>
                <a:lnTo>
                  <a:pt x="253498" y="72421"/>
                </a:lnTo>
                <a:lnTo>
                  <a:pt x="244208" y="48768"/>
                </a:lnTo>
                <a:lnTo>
                  <a:pt x="241973" y="44958"/>
                </a:lnTo>
                <a:lnTo>
                  <a:pt x="229209" y="33528"/>
                </a:lnTo>
                <a:lnTo>
                  <a:pt x="226402" y="32004"/>
                </a:lnTo>
                <a:lnTo>
                  <a:pt x="222897" y="30861"/>
                </a:lnTo>
                <a:lnTo>
                  <a:pt x="218681" y="30099"/>
                </a:lnTo>
                <a:lnTo>
                  <a:pt x="214464" y="29337"/>
                </a:lnTo>
                <a:lnTo>
                  <a:pt x="208978" y="28956"/>
                </a:lnTo>
                <a:lnTo>
                  <a:pt x="202196" y="28956"/>
                </a:lnTo>
                <a:lnTo>
                  <a:pt x="184353" y="28956"/>
                </a:lnTo>
                <a:lnTo>
                  <a:pt x="184353" y="276098"/>
                </a:lnTo>
                <a:lnTo>
                  <a:pt x="184353" y="284861"/>
                </a:lnTo>
                <a:lnTo>
                  <a:pt x="184607" y="291465"/>
                </a:lnTo>
                <a:lnTo>
                  <a:pt x="185102" y="296037"/>
                </a:lnTo>
                <a:lnTo>
                  <a:pt x="185597" y="300609"/>
                </a:lnTo>
                <a:lnTo>
                  <a:pt x="186512" y="304292"/>
                </a:lnTo>
                <a:lnTo>
                  <a:pt x="187833" y="307086"/>
                </a:lnTo>
                <a:lnTo>
                  <a:pt x="189153" y="309880"/>
                </a:lnTo>
                <a:lnTo>
                  <a:pt x="190766" y="312166"/>
                </a:lnTo>
                <a:lnTo>
                  <a:pt x="192659" y="313817"/>
                </a:lnTo>
                <a:lnTo>
                  <a:pt x="194564" y="315595"/>
                </a:lnTo>
                <a:lnTo>
                  <a:pt x="197205" y="317119"/>
                </a:lnTo>
                <a:lnTo>
                  <a:pt x="200596" y="318516"/>
                </a:lnTo>
                <a:lnTo>
                  <a:pt x="203974" y="319913"/>
                </a:lnTo>
                <a:lnTo>
                  <a:pt x="208559" y="321056"/>
                </a:lnTo>
                <a:lnTo>
                  <a:pt x="214337" y="321945"/>
                </a:lnTo>
                <a:lnTo>
                  <a:pt x="214337" y="338328"/>
                </a:lnTo>
                <a:lnTo>
                  <a:pt x="77558" y="338328"/>
                </a:lnTo>
                <a:lnTo>
                  <a:pt x="77558" y="321945"/>
                </a:lnTo>
                <a:lnTo>
                  <a:pt x="84493" y="320801"/>
                </a:lnTo>
                <a:lnTo>
                  <a:pt x="89992" y="319278"/>
                </a:lnTo>
                <a:lnTo>
                  <a:pt x="94030" y="317373"/>
                </a:lnTo>
                <a:lnTo>
                  <a:pt x="98082" y="315468"/>
                </a:lnTo>
                <a:lnTo>
                  <a:pt x="101104" y="312800"/>
                </a:lnTo>
                <a:lnTo>
                  <a:pt x="103085" y="309245"/>
                </a:lnTo>
                <a:lnTo>
                  <a:pt x="105067" y="305816"/>
                </a:lnTo>
                <a:lnTo>
                  <a:pt x="106299" y="301371"/>
                </a:lnTo>
                <a:lnTo>
                  <a:pt x="106794" y="296037"/>
                </a:lnTo>
                <a:lnTo>
                  <a:pt x="107289" y="290703"/>
                </a:lnTo>
                <a:lnTo>
                  <a:pt x="107543" y="283972"/>
                </a:lnTo>
                <a:lnTo>
                  <a:pt x="107543" y="276098"/>
                </a:lnTo>
                <a:lnTo>
                  <a:pt x="107543" y="28956"/>
                </a:lnTo>
                <a:lnTo>
                  <a:pt x="87464" y="28956"/>
                </a:lnTo>
                <a:lnTo>
                  <a:pt x="77558" y="28956"/>
                </a:lnTo>
                <a:lnTo>
                  <a:pt x="69964" y="30225"/>
                </a:lnTo>
                <a:lnTo>
                  <a:pt x="40881" y="63373"/>
                </a:lnTo>
                <a:lnTo>
                  <a:pt x="38074" y="71628"/>
                </a:lnTo>
                <a:lnTo>
                  <a:pt x="35763" y="79501"/>
                </a:lnTo>
                <a:lnTo>
                  <a:pt x="33947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54366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8" y="0"/>
                </a:lnTo>
                <a:lnTo>
                  <a:pt x="292227" y="277622"/>
                </a:lnTo>
                <a:lnTo>
                  <a:pt x="294816" y="286214"/>
                </a:lnTo>
                <a:lnTo>
                  <a:pt x="311023" y="316611"/>
                </a:lnTo>
                <a:lnTo>
                  <a:pt x="314960" y="319786"/>
                </a:lnTo>
                <a:lnTo>
                  <a:pt x="320548" y="322199"/>
                </a:lnTo>
                <a:lnTo>
                  <a:pt x="327660" y="323723"/>
                </a:lnTo>
                <a:lnTo>
                  <a:pt x="327660" y="340106"/>
                </a:lnTo>
                <a:lnTo>
                  <a:pt x="190881" y="340106"/>
                </a:lnTo>
                <a:lnTo>
                  <a:pt x="190881" y="323723"/>
                </a:lnTo>
                <a:lnTo>
                  <a:pt x="199390" y="322707"/>
                </a:lnTo>
                <a:lnTo>
                  <a:pt x="205867" y="320294"/>
                </a:lnTo>
                <a:lnTo>
                  <a:pt x="209931" y="316484"/>
                </a:lnTo>
                <a:lnTo>
                  <a:pt x="214122" y="312674"/>
                </a:lnTo>
                <a:lnTo>
                  <a:pt x="216154" y="307339"/>
                </a:lnTo>
                <a:lnTo>
                  <a:pt x="216154" y="300354"/>
                </a:lnTo>
                <a:lnTo>
                  <a:pt x="216154" y="295275"/>
                </a:lnTo>
                <a:lnTo>
                  <a:pt x="215519" y="289560"/>
                </a:lnTo>
                <a:lnTo>
                  <a:pt x="214375" y="283337"/>
                </a:lnTo>
                <a:lnTo>
                  <a:pt x="213233" y="276987"/>
                </a:lnTo>
                <a:lnTo>
                  <a:pt x="211328" y="269113"/>
                </a:lnTo>
                <a:lnTo>
                  <a:pt x="208661" y="259461"/>
                </a:lnTo>
                <a:lnTo>
                  <a:pt x="202057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20" y="271779"/>
                </a:lnTo>
                <a:lnTo>
                  <a:pt x="82296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8" y="323723"/>
                </a:lnTo>
                <a:lnTo>
                  <a:pt x="105918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7" y="320928"/>
                </a:lnTo>
                <a:lnTo>
                  <a:pt x="16129" y="317246"/>
                </a:lnTo>
                <a:lnTo>
                  <a:pt x="20828" y="313563"/>
                </a:lnTo>
                <a:lnTo>
                  <a:pt x="25019" y="308610"/>
                </a:lnTo>
                <a:lnTo>
                  <a:pt x="40894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60306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6"/>
                </a:lnTo>
                <a:lnTo>
                  <a:pt x="218313" y="10668"/>
                </a:lnTo>
                <a:lnTo>
                  <a:pt x="218313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4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3" y="346202"/>
                </a:lnTo>
                <a:lnTo>
                  <a:pt x="91297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80" y="316809"/>
                </a:lnTo>
                <a:lnTo>
                  <a:pt x="142113" y="296291"/>
                </a:lnTo>
                <a:lnTo>
                  <a:pt x="149098" y="268605"/>
                </a:lnTo>
                <a:lnTo>
                  <a:pt x="148760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22918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2" y="48641"/>
                </a:lnTo>
                <a:lnTo>
                  <a:pt x="77342" y="63119"/>
                </a:lnTo>
                <a:lnTo>
                  <a:pt x="77342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6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79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74812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2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5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01965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1" y="13081"/>
                </a:lnTo>
                <a:lnTo>
                  <a:pt x="258191" y="83438"/>
                </a:lnTo>
                <a:lnTo>
                  <a:pt x="224282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5" y="34544"/>
                </a:lnTo>
                <a:lnTo>
                  <a:pt x="162813" y="28956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2" y="91821"/>
                </a:lnTo>
                <a:lnTo>
                  <a:pt x="79428" y="150828"/>
                </a:lnTo>
                <a:lnTo>
                  <a:pt x="78739" y="174879"/>
                </a:lnTo>
                <a:lnTo>
                  <a:pt x="79212" y="195861"/>
                </a:lnTo>
                <a:lnTo>
                  <a:pt x="86106" y="250190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4" y="317119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9" y="207899"/>
                </a:lnTo>
                <a:lnTo>
                  <a:pt x="173355" y="206248"/>
                </a:lnTo>
                <a:lnTo>
                  <a:pt x="168401" y="204343"/>
                </a:lnTo>
                <a:lnTo>
                  <a:pt x="161289" y="202184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8" y="204724"/>
                </a:lnTo>
                <a:lnTo>
                  <a:pt x="274320" y="207518"/>
                </a:lnTo>
                <a:lnTo>
                  <a:pt x="271399" y="210566"/>
                </a:lnTo>
                <a:lnTo>
                  <a:pt x="268350" y="213741"/>
                </a:lnTo>
                <a:lnTo>
                  <a:pt x="266319" y="217932"/>
                </a:lnTo>
                <a:lnTo>
                  <a:pt x="265303" y="223138"/>
                </a:lnTo>
                <a:lnTo>
                  <a:pt x="264160" y="228346"/>
                </a:lnTo>
                <a:lnTo>
                  <a:pt x="263651" y="235585"/>
                </a:lnTo>
                <a:lnTo>
                  <a:pt x="263651" y="245110"/>
                </a:lnTo>
                <a:lnTo>
                  <a:pt x="263651" y="338455"/>
                </a:lnTo>
                <a:lnTo>
                  <a:pt x="227964" y="345948"/>
                </a:lnTo>
                <a:lnTo>
                  <a:pt x="211074" y="328041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10" y="346202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5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8" y="9779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06565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1" y="13081"/>
                </a:lnTo>
                <a:lnTo>
                  <a:pt x="258191" y="83438"/>
                </a:lnTo>
                <a:lnTo>
                  <a:pt x="224282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5" y="34544"/>
                </a:lnTo>
                <a:lnTo>
                  <a:pt x="162813" y="28956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2" y="91821"/>
                </a:lnTo>
                <a:lnTo>
                  <a:pt x="79428" y="150828"/>
                </a:lnTo>
                <a:lnTo>
                  <a:pt x="78739" y="174879"/>
                </a:lnTo>
                <a:lnTo>
                  <a:pt x="79212" y="195861"/>
                </a:lnTo>
                <a:lnTo>
                  <a:pt x="86106" y="250190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4" y="317119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9" y="207899"/>
                </a:lnTo>
                <a:lnTo>
                  <a:pt x="173355" y="206248"/>
                </a:lnTo>
                <a:lnTo>
                  <a:pt x="168401" y="204343"/>
                </a:lnTo>
                <a:lnTo>
                  <a:pt x="161289" y="202184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8" y="204724"/>
                </a:lnTo>
                <a:lnTo>
                  <a:pt x="274320" y="207518"/>
                </a:lnTo>
                <a:lnTo>
                  <a:pt x="271272" y="210566"/>
                </a:lnTo>
                <a:lnTo>
                  <a:pt x="268350" y="213741"/>
                </a:lnTo>
                <a:lnTo>
                  <a:pt x="266319" y="217932"/>
                </a:lnTo>
                <a:lnTo>
                  <a:pt x="265303" y="223138"/>
                </a:lnTo>
                <a:lnTo>
                  <a:pt x="264160" y="228346"/>
                </a:lnTo>
                <a:lnTo>
                  <a:pt x="263651" y="235585"/>
                </a:lnTo>
                <a:lnTo>
                  <a:pt x="263651" y="245110"/>
                </a:lnTo>
                <a:lnTo>
                  <a:pt x="263651" y="338455"/>
                </a:lnTo>
                <a:lnTo>
                  <a:pt x="227964" y="345948"/>
                </a:lnTo>
                <a:lnTo>
                  <a:pt x="211074" y="328041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10" y="346202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5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8" y="9779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20054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2" y="0"/>
                </a:moveTo>
                <a:lnTo>
                  <a:pt x="172466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4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8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97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3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62249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1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2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3" y="279550"/>
                </a:lnTo>
                <a:lnTo>
                  <a:pt x="2285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8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83407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4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8" y="34417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4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97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3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059940" y="1620977"/>
            <a:ext cx="7309484" cy="424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1765300" algn="l"/>
                <a:tab pos="2710180" algn="l"/>
                <a:tab pos="3725545" algn="l"/>
                <a:tab pos="5100320" algn="l"/>
                <a:tab pos="5798185" algn="l"/>
              </a:tabLst>
            </a:pPr>
            <a:r>
              <a:rPr sz="3600" dirty="0">
                <a:latin typeface="Cambria"/>
                <a:cs typeface="Cambria"/>
              </a:rPr>
              <a:t>The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dirty="0">
                <a:latin typeface="Cambria"/>
                <a:cs typeface="Cambria"/>
              </a:rPr>
              <a:t>e	</a:t>
            </a:r>
            <a:r>
              <a:rPr sz="3600" spc="-5" dirty="0">
                <a:latin typeface="Cambria"/>
                <a:cs typeface="Cambria"/>
              </a:rPr>
              <a:t>a</a:t>
            </a:r>
            <a:r>
              <a:rPr sz="3600" spc="-60" dirty="0">
                <a:latin typeface="Cambria"/>
                <a:cs typeface="Cambria"/>
              </a:rPr>
              <a:t>r</a:t>
            </a:r>
            <a:r>
              <a:rPr sz="3600" dirty="0">
                <a:latin typeface="Cambria"/>
                <a:cs typeface="Cambria"/>
              </a:rPr>
              <a:t>e	f</a:t>
            </a:r>
            <a:r>
              <a:rPr sz="3600" spc="-75" dirty="0">
                <a:latin typeface="Cambria"/>
                <a:cs typeface="Cambria"/>
              </a:rPr>
              <a:t>i</a:t>
            </a:r>
            <a:r>
              <a:rPr sz="3600" spc="-80" dirty="0">
                <a:latin typeface="Cambria"/>
                <a:cs typeface="Cambria"/>
              </a:rPr>
              <a:t>v</a:t>
            </a:r>
            <a:r>
              <a:rPr sz="3600" dirty="0">
                <a:latin typeface="Cambria"/>
                <a:cs typeface="Cambria"/>
              </a:rPr>
              <a:t>e	</a:t>
            </a:r>
            <a:r>
              <a:rPr sz="3600" spc="-5" dirty="0">
                <a:latin typeface="Cambria"/>
                <a:cs typeface="Cambria"/>
              </a:rPr>
              <a:t>typ</a:t>
            </a:r>
            <a:r>
              <a:rPr sz="3600" spc="-20" dirty="0">
                <a:latin typeface="Cambria"/>
                <a:cs typeface="Cambria"/>
              </a:rPr>
              <a:t>e</a:t>
            </a:r>
            <a:r>
              <a:rPr sz="3600" dirty="0">
                <a:latin typeface="Cambria"/>
                <a:cs typeface="Cambria"/>
              </a:rPr>
              <a:t>s	</a:t>
            </a:r>
            <a:r>
              <a:rPr sz="3600" spc="-5" dirty="0">
                <a:latin typeface="Cambria"/>
                <a:cs typeface="Cambria"/>
              </a:rPr>
              <a:t>o</a:t>
            </a:r>
            <a:r>
              <a:rPr sz="3600" dirty="0">
                <a:latin typeface="Cambria"/>
                <a:cs typeface="Cambria"/>
              </a:rPr>
              <a:t>f	</a:t>
            </a:r>
            <a:r>
              <a:rPr sz="3600" spc="-20" dirty="0">
                <a:latin typeface="Cambria"/>
                <a:cs typeface="Cambria"/>
              </a:rPr>
              <a:t>n</a:t>
            </a:r>
            <a:r>
              <a:rPr sz="3600" spc="-5" dirty="0">
                <a:latin typeface="Cambria"/>
                <a:cs typeface="Cambria"/>
              </a:rPr>
              <a:t>ursi</a:t>
            </a:r>
            <a:r>
              <a:rPr sz="3600" spc="-15" dirty="0">
                <a:latin typeface="Cambria"/>
                <a:cs typeface="Cambria"/>
              </a:rPr>
              <a:t>n</a:t>
            </a:r>
            <a:r>
              <a:rPr sz="3600" dirty="0">
                <a:latin typeface="Cambria"/>
                <a:cs typeface="Cambria"/>
              </a:rPr>
              <a:t>g  </a:t>
            </a:r>
            <a:r>
              <a:rPr sz="3600" spc="-5" dirty="0">
                <a:latin typeface="Cambria"/>
                <a:cs typeface="Cambria"/>
              </a:rPr>
              <a:t>diagnosis:</a:t>
            </a:r>
            <a:endParaRPr sz="3600">
              <a:latin typeface="Cambria"/>
              <a:cs typeface="Cambria"/>
            </a:endParaRPr>
          </a:p>
          <a:p>
            <a:pPr marL="299085" indent="-287020"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5" dirty="0">
                <a:latin typeface="Cambria"/>
                <a:cs typeface="Cambria"/>
              </a:rPr>
              <a:t>Actual</a:t>
            </a:r>
            <a:r>
              <a:rPr sz="3600" spc="-25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Diagnosis</a:t>
            </a:r>
            <a:endParaRPr sz="3600">
              <a:latin typeface="Cambria"/>
              <a:cs typeface="Cambria"/>
            </a:endParaRPr>
          </a:p>
          <a:p>
            <a:pPr marL="299085" indent="-287020"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5" dirty="0">
                <a:latin typeface="Cambria"/>
                <a:cs typeface="Cambria"/>
              </a:rPr>
              <a:t>Risk Nursing Diagnosis</a:t>
            </a:r>
            <a:endParaRPr sz="3600">
              <a:latin typeface="Cambria"/>
              <a:cs typeface="Cambria"/>
            </a:endParaRPr>
          </a:p>
          <a:p>
            <a:pPr marL="299085" indent="-287020"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15" dirty="0">
                <a:latin typeface="Cambria"/>
                <a:cs typeface="Cambria"/>
              </a:rPr>
              <a:t>Possible </a:t>
            </a:r>
            <a:r>
              <a:rPr sz="3600" spc="-5" dirty="0">
                <a:latin typeface="Cambria"/>
                <a:cs typeface="Cambria"/>
              </a:rPr>
              <a:t>Nursing</a:t>
            </a:r>
            <a:r>
              <a:rPr sz="3600" spc="3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Diagnosis</a:t>
            </a:r>
            <a:endParaRPr sz="3600">
              <a:latin typeface="Cambria"/>
              <a:cs typeface="Cambria"/>
            </a:endParaRPr>
          </a:p>
          <a:p>
            <a:pPr marL="299085" indent="-287020"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20" dirty="0">
                <a:latin typeface="Cambria"/>
                <a:cs typeface="Cambria"/>
              </a:rPr>
              <a:t>Syndrome</a:t>
            </a:r>
            <a:r>
              <a:rPr sz="360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Diagnosis</a:t>
            </a:r>
            <a:endParaRPr sz="3600">
              <a:latin typeface="Cambria"/>
              <a:cs typeface="Cambria"/>
            </a:endParaRPr>
          </a:p>
          <a:p>
            <a:pPr marL="299085" indent="-287020"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35" dirty="0">
                <a:latin typeface="Cambria"/>
                <a:cs typeface="Cambria"/>
              </a:rPr>
              <a:t>Wellness</a:t>
            </a:r>
            <a:r>
              <a:rPr sz="3600" spc="-1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Diagnosis</a:t>
            </a:r>
            <a:endParaRPr sz="3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818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0651" y="1233314"/>
            <a:ext cx="5464312" cy="26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6118" y="822197"/>
            <a:ext cx="5452617" cy="41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7463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562" y="0"/>
                </a:moveTo>
                <a:lnTo>
                  <a:pt x="0" y="167639"/>
                </a:lnTo>
                <a:lnTo>
                  <a:pt x="107187" y="167639"/>
                </a:lnTo>
                <a:lnTo>
                  <a:pt x="5956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8702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563" y="0"/>
                </a:moveTo>
                <a:lnTo>
                  <a:pt x="0" y="167639"/>
                </a:lnTo>
                <a:lnTo>
                  <a:pt x="107188" y="167639"/>
                </a:lnTo>
                <a:lnTo>
                  <a:pt x="5956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2991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563" y="0"/>
                </a:moveTo>
                <a:lnTo>
                  <a:pt x="0" y="167639"/>
                </a:lnTo>
                <a:lnTo>
                  <a:pt x="107188" y="167639"/>
                </a:lnTo>
                <a:lnTo>
                  <a:pt x="5956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2656" y="861822"/>
            <a:ext cx="150495" cy="336550"/>
          </a:xfrm>
          <a:custGeom>
            <a:avLst/>
            <a:gdLst/>
            <a:ahLst/>
            <a:cxnLst/>
            <a:rect l="l" t="t" r="r" b="b"/>
            <a:pathLst>
              <a:path w="150495" h="336550">
                <a:moveTo>
                  <a:pt x="26416" y="0"/>
                </a:moveTo>
                <a:lnTo>
                  <a:pt x="17841" y="25"/>
                </a:lnTo>
                <a:lnTo>
                  <a:pt x="10588" y="111"/>
                </a:lnTo>
                <a:lnTo>
                  <a:pt x="4645" y="267"/>
                </a:lnTo>
                <a:lnTo>
                  <a:pt x="0" y="507"/>
                </a:lnTo>
                <a:lnTo>
                  <a:pt x="0" y="335406"/>
                </a:lnTo>
                <a:lnTo>
                  <a:pt x="3690" y="335813"/>
                </a:lnTo>
                <a:lnTo>
                  <a:pt x="9429" y="336089"/>
                </a:lnTo>
                <a:lnTo>
                  <a:pt x="17216" y="336246"/>
                </a:lnTo>
                <a:lnTo>
                  <a:pt x="27051" y="336295"/>
                </a:lnTo>
                <a:lnTo>
                  <a:pt x="42769" y="335700"/>
                </a:lnTo>
                <a:lnTo>
                  <a:pt x="82042" y="326770"/>
                </a:lnTo>
                <a:lnTo>
                  <a:pt x="119463" y="296056"/>
                </a:lnTo>
                <a:lnTo>
                  <a:pt x="139573" y="253873"/>
                </a:lnTo>
                <a:lnTo>
                  <a:pt x="147574" y="214153"/>
                </a:lnTo>
                <a:lnTo>
                  <a:pt x="150241" y="166624"/>
                </a:lnTo>
                <a:lnTo>
                  <a:pt x="149290" y="139547"/>
                </a:lnTo>
                <a:lnTo>
                  <a:pt x="141722" y="92632"/>
                </a:lnTo>
                <a:lnTo>
                  <a:pt x="126744" y="55264"/>
                </a:lnTo>
                <a:lnTo>
                  <a:pt x="92329" y="17652"/>
                </a:lnTo>
                <a:lnTo>
                  <a:pt x="44965" y="1097"/>
                </a:lnTo>
                <a:lnTo>
                  <a:pt x="26416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14057" y="85699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89" y="0"/>
                </a:moveTo>
                <a:lnTo>
                  <a:pt x="47498" y="10302"/>
                </a:lnTo>
                <a:lnTo>
                  <a:pt x="20954" y="41275"/>
                </a:lnTo>
                <a:lnTo>
                  <a:pt x="5238" y="93662"/>
                </a:lnTo>
                <a:lnTo>
                  <a:pt x="0" y="168528"/>
                </a:lnTo>
                <a:lnTo>
                  <a:pt x="1355" y="210552"/>
                </a:lnTo>
                <a:lnTo>
                  <a:pt x="12162" y="277453"/>
                </a:lnTo>
                <a:lnTo>
                  <a:pt x="33781" y="321502"/>
                </a:lnTo>
                <a:lnTo>
                  <a:pt x="66738" y="343461"/>
                </a:lnTo>
                <a:lnTo>
                  <a:pt x="87502" y="346201"/>
                </a:lnTo>
                <a:lnTo>
                  <a:pt x="98524" y="345420"/>
                </a:lnTo>
                <a:lnTo>
                  <a:pt x="134131" y="327074"/>
                </a:lnTo>
                <a:lnTo>
                  <a:pt x="157198" y="287694"/>
                </a:lnTo>
                <a:lnTo>
                  <a:pt x="166877" y="246761"/>
                </a:lnTo>
                <a:lnTo>
                  <a:pt x="170914" y="197897"/>
                </a:lnTo>
                <a:lnTo>
                  <a:pt x="171195" y="180086"/>
                </a:lnTo>
                <a:lnTo>
                  <a:pt x="170602" y="151655"/>
                </a:lnTo>
                <a:lnTo>
                  <a:pt x="165891" y="101986"/>
                </a:lnTo>
                <a:lnTo>
                  <a:pt x="156515" y="62005"/>
                </a:lnTo>
                <a:lnTo>
                  <a:pt x="133476" y="20446"/>
                </a:lnTo>
                <a:lnTo>
                  <a:pt x="99187" y="1283"/>
                </a:lnTo>
                <a:lnTo>
                  <a:pt x="8508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52486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5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8209" y="21843"/>
                </a:lnTo>
                <a:lnTo>
                  <a:pt x="142112" y="24256"/>
                </a:lnTo>
                <a:lnTo>
                  <a:pt x="138303" y="26669"/>
                </a:lnTo>
                <a:lnTo>
                  <a:pt x="134365" y="29210"/>
                </a:lnTo>
                <a:lnTo>
                  <a:pt x="131444" y="32130"/>
                </a:lnTo>
                <a:lnTo>
                  <a:pt x="129539" y="35813"/>
                </a:lnTo>
                <a:lnTo>
                  <a:pt x="127508" y="39369"/>
                </a:lnTo>
                <a:lnTo>
                  <a:pt x="126111" y="43941"/>
                </a:lnTo>
                <a:lnTo>
                  <a:pt x="125348" y="49783"/>
                </a:lnTo>
                <a:lnTo>
                  <a:pt x="124587" y="55499"/>
                </a:lnTo>
                <a:lnTo>
                  <a:pt x="124206" y="63880"/>
                </a:lnTo>
                <a:lnTo>
                  <a:pt x="124206" y="75056"/>
                </a:lnTo>
                <a:lnTo>
                  <a:pt x="124206" y="331597"/>
                </a:lnTo>
                <a:lnTo>
                  <a:pt x="124206" y="338581"/>
                </a:lnTo>
                <a:lnTo>
                  <a:pt x="124333" y="345058"/>
                </a:lnTo>
                <a:lnTo>
                  <a:pt x="124713" y="351027"/>
                </a:lnTo>
                <a:lnTo>
                  <a:pt x="125094" y="356869"/>
                </a:lnTo>
                <a:lnTo>
                  <a:pt x="125984" y="361823"/>
                </a:lnTo>
                <a:lnTo>
                  <a:pt x="127127" y="365505"/>
                </a:lnTo>
                <a:lnTo>
                  <a:pt x="128269" y="369315"/>
                </a:lnTo>
                <a:lnTo>
                  <a:pt x="130047" y="372490"/>
                </a:lnTo>
                <a:lnTo>
                  <a:pt x="132334" y="375030"/>
                </a:lnTo>
                <a:lnTo>
                  <a:pt x="134619" y="377698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17779" y="26288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00977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3" y="183133"/>
                </a:lnTo>
                <a:lnTo>
                  <a:pt x="251587" y="229869"/>
                </a:lnTo>
                <a:lnTo>
                  <a:pt x="273196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1" y="28193"/>
                </a:lnTo>
                <a:lnTo>
                  <a:pt x="266573" y="26288"/>
                </a:lnTo>
                <a:lnTo>
                  <a:pt x="263144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5" y="22225"/>
                </a:lnTo>
                <a:lnTo>
                  <a:pt x="348107" y="24383"/>
                </a:lnTo>
                <a:lnTo>
                  <a:pt x="344805" y="26288"/>
                </a:lnTo>
                <a:lnTo>
                  <a:pt x="341630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6" y="40893"/>
                </a:lnTo>
                <a:lnTo>
                  <a:pt x="329564" y="74802"/>
                </a:lnTo>
                <a:lnTo>
                  <a:pt x="329564" y="406400"/>
                </a:lnTo>
                <a:lnTo>
                  <a:pt x="253873" y="406400"/>
                </a:lnTo>
                <a:lnTo>
                  <a:pt x="120014" y="174751"/>
                </a:lnTo>
                <a:lnTo>
                  <a:pt x="96504" y="132762"/>
                </a:lnTo>
                <a:lnTo>
                  <a:pt x="80137" y="100964"/>
                </a:lnTo>
                <a:lnTo>
                  <a:pt x="77470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0" y="236092"/>
                </a:lnTo>
                <a:lnTo>
                  <a:pt x="80390" y="331977"/>
                </a:lnTo>
                <a:lnTo>
                  <a:pt x="80533" y="342288"/>
                </a:lnTo>
                <a:lnTo>
                  <a:pt x="90677" y="377316"/>
                </a:lnTo>
                <a:lnTo>
                  <a:pt x="94487" y="380745"/>
                </a:lnTo>
                <a:lnTo>
                  <a:pt x="101853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2" y="361314"/>
                </a:lnTo>
                <a:lnTo>
                  <a:pt x="30987" y="355091"/>
                </a:lnTo>
                <a:lnTo>
                  <a:pt x="31623" y="348995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31757" y="64136"/>
                </a:lnTo>
                <a:lnTo>
                  <a:pt x="17780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08218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5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8209" y="21843"/>
                </a:lnTo>
                <a:lnTo>
                  <a:pt x="142112" y="24256"/>
                </a:lnTo>
                <a:lnTo>
                  <a:pt x="138303" y="26669"/>
                </a:lnTo>
                <a:lnTo>
                  <a:pt x="134366" y="29210"/>
                </a:lnTo>
                <a:lnTo>
                  <a:pt x="131445" y="32130"/>
                </a:lnTo>
                <a:lnTo>
                  <a:pt x="129540" y="35813"/>
                </a:lnTo>
                <a:lnTo>
                  <a:pt x="127508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587" y="55499"/>
                </a:lnTo>
                <a:lnTo>
                  <a:pt x="124206" y="63880"/>
                </a:lnTo>
                <a:lnTo>
                  <a:pt x="124206" y="75056"/>
                </a:lnTo>
                <a:lnTo>
                  <a:pt x="124206" y="331597"/>
                </a:lnTo>
                <a:lnTo>
                  <a:pt x="124206" y="338581"/>
                </a:lnTo>
                <a:lnTo>
                  <a:pt x="124333" y="345058"/>
                </a:lnTo>
                <a:lnTo>
                  <a:pt x="124714" y="351027"/>
                </a:lnTo>
                <a:lnTo>
                  <a:pt x="125095" y="356869"/>
                </a:lnTo>
                <a:lnTo>
                  <a:pt x="125984" y="361823"/>
                </a:lnTo>
                <a:lnTo>
                  <a:pt x="127127" y="365505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20" y="377698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4802"/>
                </a:lnTo>
                <a:lnTo>
                  <a:pt x="31877" y="65277"/>
                </a:lnTo>
                <a:lnTo>
                  <a:pt x="31623" y="57403"/>
                </a:lnTo>
                <a:lnTo>
                  <a:pt x="17780" y="26288"/>
                </a:lnTo>
                <a:lnTo>
                  <a:pt x="13462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78450" y="826897"/>
            <a:ext cx="370840" cy="406400"/>
          </a:xfrm>
          <a:custGeom>
            <a:avLst/>
            <a:gdLst/>
            <a:ahLst/>
            <a:cxnLst/>
            <a:rect l="l" t="t" r="r" b="b"/>
            <a:pathLst>
              <a:path w="370839" h="406400">
                <a:moveTo>
                  <a:pt x="0" y="0"/>
                </a:moveTo>
                <a:lnTo>
                  <a:pt x="154812" y="0"/>
                </a:lnTo>
                <a:lnTo>
                  <a:pt x="178649" y="496"/>
                </a:lnTo>
                <a:lnTo>
                  <a:pt x="220178" y="4393"/>
                </a:lnTo>
                <a:lnTo>
                  <a:pt x="269319" y="17748"/>
                </a:lnTo>
                <a:lnTo>
                  <a:pt x="309387" y="40895"/>
                </a:lnTo>
                <a:lnTo>
                  <a:pt x="338963" y="71881"/>
                </a:lnTo>
                <a:lnTo>
                  <a:pt x="358179" y="110690"/>
                </a:lnTo>
                <a:lnTo>
                  <a:pt x="368411" y="157956"/>
                </a:lnTo>
                <a:lnTo>
                  <a:pt x="370332" y="194437"/>
                </a:lnTo>
                <a:lnTo>
                  <a:pt x="369643" y="217062"/>
                </a:lnTo>
                <a:lnTo>
                  <a:pt x="364170" y="258695"/>
                </a:lnTo>
                <a:lnTo>
                  <a:pt x="353312" y="295540"/>
                </a:lnTo>
                <a:lnTo>
                  <a:pt x="326898" y="340867"/>
                </a:lnTo>
                <a:lnTo>
                  <a:pt x="292929" y="371461"/>
                </a:lnTo>
                <a:lnTo>
                  <a:pt x="249110" y="392509"/>
                </a:lnTo>
                <a:lnTo>
                  <a:pt x="197814" y="403292"/>
                </a:lnTo>
                <a:lnTo>
                  <a:pt x="158087" y="406046"/>
                </a:lnTo>
                <a:lnTo>
                  <a:pt x="13512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17779" y="26415"/>
                </a:lnTo>
                <a:lnTo>
                  <a:pt x="13462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10583" y="826897"/>
            <a:ext cx="290195" cy="406400"/>
          </a:xfrm>
          <a:custGeom>
            <a:avLst/>
            <a:gdLst/>
            <a:ahLst/>
            <a:cxnLst/>
            <a:rect l="l" t="t" r="r" b="b"/>
            <a:pathLst>
              <a:path w="290195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9097" y="21716"/>
                </a:lnTo>
                <a:lnTo>
                  <a:pt x="143509" y="23749"/>
                </a:lnTo>
                <a:lnTo>
                  <a:pt x="139318" y="26035"/>
                </a:lnTo>
                <a:lnTo>
                  <a:pt x="135127" y="28320"/>
                </a:lnTo>
                <a:lnTo>
                  <a:pt x="131952" y="31495"/>
                </a:lnTo>
                <a:lnTo>
                  <a:pt x="129666" y="35432"/>
                </a:lnTo>
                <a:lnTo>
                  <a:pt x="127380" y="39369"/>
                </a:lnTo>
                <a:lnTo>
                  <a:pt x="125856" y="44576"/>
                </a:lnTo>
                <a:lnTo>
                  <a:pt x="125221" y="50800"/>
                </a:lnTo>
                <a:lnTo>
                  <a:pt x="124459" y="57023"/>
                </a:lnTo>
                <a:lnTo>
                  <a:pt x="124205" y="64897"/>
                </a:lnTo>
                <a:lnTo>
                  <a:pt x="124205" y="74422"/>
                </a:lnTo>
                <a:lnTo>
                  <a:pt x="124205" y="370966"/>
                </a:lnTo>
                <a:lnTo>
                  <a:pt x="181863" y="370966"/>
                </a:lnTo>
                <a:lnTo>
                  <a:pt x="222503" y="356488"/>
                </a:lnTo>
                <a:lnTo>
                  <a:pt x="240664" y="319913"/>
                </a:lnTo>
                <a:lnTo>
                  <a:pt x="249427" y="286130"/>
                </a:lnTo>
                <a:lnTo>
                  <a:pt x="290194" y="286130"/>
                </a:lnTo>
                <a:lnTo>
                  <a:pt x="28371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8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3" y="370458"/>
                </a:lnTo>
                <a:lnTo>
                  <a:pt x="29082" y="366394"/>
                </a:lnTo>
                <a:lnTo>
                  <a:pt x="30352" y="361188"/>
                </a:lnTo>
                <a:lnTo>
                  <a:pt x="30987" y="354964"/>
                </a:lnTo>
                <a:lnTo>
                  <a:pt x="31622" y="348741"/>
                </a:lnTo>
                <a:lnTo>
                  <a:pt x="31876" y="340867"/>
                </a:lnTo>
                <a:lnTo>
                  <a:pt x="31876" y="331342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2" y="57912"/>
                </a:lnTo>
                <a:lnTo>
                  <a:pt x="17779" y="26415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25849" y="826897"/>
            <a:ext cx="367665" cy="411480"/>
          </a:xfrm>
          <a:custGeom>
            <a:avLst/>
            <a:gdLst/>
            <a:ahLst/>
            <a:cxnLst/>
            <a:rect l="l" t="t" r="r" b="b"/>
            <a:pathLst>
              <a:path w="367664" h="41148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8208" y="21843"/>
                </a:lnTo>
                <a:lnTo>
                  <a:pt x="142239" y="24256"/>
                </a:lnTo>
                <a:lnTo>
                  <a:pt x="138302" y="26669"/>
                </a:lnTo>
                <a:lnTo>
                  <a:pt x="134493" y="29210"/>
                </a:lnTo>
                <a:lnTo>
                  <a:pt x="131571" y="32130"/>
                </a:lnTo>
                <a:lnTo>
                  <a:pt x="129539" y="35813"/>
                </a:lnTo>
                <a:lnTo>
                  <a:pt x="127507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587" y="55499"/>
                </a:lnTo>
                <a:lnTo>
                  <a:pt x="124206" y="63880"/>
                </a:lnTo>
                <a:lnTo>
                  <a:pt x="124206" y="75056"/>
                </a:lnTo>
                <a:lnTo>
                  <a:pt x="124206" y="271525"/>
                </a:lnTo>
                <a:lnTo>
                  <a:pt x="127126" y="314325"/>
                </a:lnTo>
                <a:lnTo>
                  <a:pt x="142355" y="354074"/>
                </a:lnTo>
                <a:lnTo>
                  <a:pt x="175879" y="374411"/>
                </a:lnTo>
                <a:lnTo>
                  <a:pt x="195961" y="376300"/>
                </a:lnTo>
                <a:lnTo>
                  <a:pt x="210151" y="375538"/>
                </a:lnTo>
                <a:lnTo>
                  <a:pt x="248054" y="357395"/>
                </a:lnTo>
                <a:lnTo>
                  <a:pt x="264794" y="317656"/>
                </a:lnTo>
                <a:lnTo>
                  <a:pt x="268224" y="264667"/>
                </a:lnTo>
                <a:lnTo>
                  <a:pt x="268224" y="74802"/>
                </a:lnTo>
                <a:lnTo>
                  <a:pt x="262508" y="33019"/>
                </a:lnTo>
                <a:lnTo>
                  <a:pt x="258699" y="29463"/>
                </a:lnTo>
                <a:lnTo>
                  <a:pt x="254888" y="25907"/>
                </a:lnTo>
                <a:lnTo>
                  <a:pt x="247650" y="22605"/>
                </a:lnTo>
                <a:lnTo>
                  <a:pt x="236727" y="19685"/>
                </a:lnTo>
                <a:lnTo>
                  <a:pt x="236727" y="0"/>
                </a:lnTo>
                <a:lnTo>
                  <a:pt x="367664" y="0"/>
                </a:lnTo>
                <a:lnTo>
                  <a:pt x="367664" y="19685"/>
                </a:lnTo>
                <a:lnTo>
                  <a:pt x="360552" y="21716"/>
                </a:lnTo>
                <a:lnTo>
                  <a:pt x="354838" y="23749"/>
                </a:lnTo>
                <a:lnTo>
                  <a:pt x="350646" y="26035"/>
                </a:lnTo>
                <a:lnTo>
                  <a:pt x="346456" y="28320"/>
                </a:lnTo>
                <a:lnTo>
                  <a:pt x="343281" y="31495"/>
                </a:lnTo>
                <a:lnTo>
                  <a:pt x="341121" y="35560"/>
                </a:lnTo>
                <a:lnTo>
                  <a:pt x="338963" y="39624"/>
                </a:lnTo>
                <a:lnTo>
                  <a:pt x="337565" y="44830"/>
                </a:lnTo>
                <a:lnTo>
                  <a:pt x="336931" y="51053"/>
                </a:lnTo>
                <a:lnTo>
                  <a:pt x="336423" y="57276"/>
                </a:lnTo>
                <a:lnTo>
                  <a:pt x="336042" y="65277"/>
                </a:lnTo>
                <a:lnTo>
                  <a:pt x="336042" y="74802"/>
                </a:lnTo>
                <a:lnTo>
                  <a:pt x="336042" y="260730"/>
                </a:lnTo>
                <a:lnTo>
                  <a:pt x="332773" y="309362"/>
                </a:lnTo>
                <a:lnTo>
                  <a:pt x="317519" y="355387"/>
                </a:lnTo>
                <a:lnTo>
                  <a:pt x="289494" y="386151"/>
                </a:lnTo>
                <a:lnTo>
                  <a:pt x="250092" y="404010"/>
                </a:lnTo>
                <a:lnTo>
                  <a:pt x="200737" y="410815"/>
                </a:lnTo>
                <a:lnTo>
                  <a:pt x="186689" y="411099"/>
                </a:lnTo>
                <a:lnTo>
                  <a:pt x="166373" y="410551"/>
                </a:lnTo>
                <a:lnTo>
                  <a:pt x="115188" y="402336"/>
                </a:lnTo>
                <a:lnTo>
                  <a:pt x="77630" y="384101"/>
                </a:lnTo>
                <a:lnTo>
                  <a:pt x="45618" y="344985"/>
                </a:lnTo>
                <a:lnTo>
                  <a:pt x="34067" y="303895"/>
                </a:lnTo>
                <a:lnTo>
                  <a:pt x="31876" y="267588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17780" y="26415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32783" y="826897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19" h="406400">
                <a:moveTo>
                  <a:pt x="0" y="0"/>
                </a:moveTo>
                <a:lnTo>
                  <a:pt x="350393" y="0"/>
                </a:lnTo>
                <a:lnTo>
                  <a:pt x="350393" y="104520"/>
                </a:lnTo>
                <a:lnTo>
                  <a:pt x="309499" y="104520"/>
                </a:lnTo>
                <a:lnTo>
                  <a:pt x="306859" y="95091"/>
                </a:lnTo>
                <a:lnTo>
                  <a:pt x="304482" y="86994"/>
                </a:lnTo>
                <a:lnTo>
                  <a:pt x="293370" y="58547"/>
                </a:lnTo>
                <a:lnTo>
                  <a:pt x="290703" y="54101"/>
                </a:lnTo>
                <a:lnTo>
                  <a:pt x="262636" y="36194"/>
                </a:lnTo>
                <a:lnTo>
                  <a:pt x="257556" y="35305"/>
                </a:lnTo>
                <a:lnTo>
                  <a:pt x="250952" y="34925"/>
                </a:lnTo>
                <a:lnTo>
                  <a:pt x="242824" y="34925"/>
                </a:lnTo>
                <a:lnTo>
                  <a:pt x="221488" y="34925"/>
                </a:lnTo>
                <a:lnTo>
                  <a:pt x="221488" y="331597"/>
                </a:lnTo>
                <a:lnTo>
                  <a:pt x="221488" y="342138"/>
                </a:lnTo>
                <a:lnTo>
                  <a:pt x="221742" y="350138"/>
                </a:lnTo>
                <a:lnTo>
                  <a:pt x="222377" y="355600"/>
                </a:lnTo>
                <a:lnTo>
                  <a:pt x="222885" y="361061"/>
                </a:lnTo>
                <a:lnTo>
                  <a:pt x="224028" y="365505"/>
                </a:lnTo>
                <a:lnTo>
                  <a:pt x="257429" y="386714"/>
                </a:lnTo>
                <a:lnTo>
                  <a:pt x="257429" y="406400"/>
                </a:lnTo>
                <a:lnTo>
                  <a:pt x="93218" y="406400"/>
                </a:lnTo>
                <a:lnTo>
                  <a:pt x="93218" y="386714"/>
                </a:lnTo>
                <a:lnTo>
                  <a:pt x="101473" y="385317"/>
                </a:lnTo>
                <a:lnTo>
                  <a:pt x="108077" y="383413"/>
                </a:lnTo>
                <a:lnTo>
                  <a:pt x="112903" y="381126"/>
                </a:lnTo>
                <a:lnTo>
                  <a:pt x="117856" y="378840"/>
                </a:lnTo>
                <a:lnTo>
                  <a:pt x="121412" y="375665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925"/>
                </a:lnTo>
                <a:lnTo>
                  <a:pt x="105029" y="34925"/>
                </a:lnTo>
                <a:lnTo>
                  <a:pt x="96672" y="35167"/>
                </a:lnTo>
                <a:lnTo>
                  <a:pt x="61214" y="52069"/>
                </a:lnTo>
                <a:lnTo>
                  <a:pt x="44481" y="90725"/>
                </a:lnTo>
                <a:lnTo>
                  <a:pt x="40767" y="104520"/>
                </a:lnTo>
                <a:lnTo>
                  <a:pt x="0" y="104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90590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355" y="0"/>
                </a:moveTo>
                <a:lnTo>
                  <a:pt x="252730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4" y="380238"/>
                </a:lnTo>
                <a:lnTo>
                  <a:pt x="378333" y="384048"/>
                </a:lnTo>
                <a:lnTo>
                  <a:pt x="385063" y="386969"/>
                </a:lnTo>
                <a:lnTo>
                  <a:pt x="393573" y="388747"/>
                </a:lnTo>
                <a:lnTo>
                  <a:pt x="393573" y="408432"/>
                </a:lnTo>
                <a:lnTo>
                  <a:pt x="229235" y="408432"/>
                </a:lnTo>
                <a:lnTo>
                  <a:pt x="229235" y="388747"/>
                </a:lnTo>
                <a:lnTo>
                  <a:pt x="239522" y="387476"/>
                </a:lnTo>
                <a:lnTo>
                  <a:pt x="247269" y="384683"/>
                </a:lnTo>
                <a:lnTo>
                  <a:pt x="252222" y="380111"/>
                </a:lnTo>
                <a:lnTo>
                  <a:pt x="257175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8952" y="347725"/>
                </a:lnTo>
                <a:lnTo>
                  <a:pt x="242697" y="282448"/>
                </a:lnTo>
                <a:lnTo>
                  <a:pt x="115570" y="282448"/>
                </a:lnTo>
                <a:lnTo>
                  <a:pt x="105790" y="310769"/>
                </a:lnTo>
                <a:lnTo>
                  <a:pt x="102997" y="318643"/>
                </a:lnTo>
                <a:lnTo>
                  <a:pt x="100711" y="326389"/>
                </a:lnTo>
                <a:lnTo>
                  <a:pt x="98933" y="333756"/>
                </a:lnTo>
                <a:lnTo>
                  <a:pt x="97155" y="341249"/>
                </a:lnTo>
                <a:lnTo>
                  <a:pt x="96265" y="349123"/>
                </a:lnTo>
                <a:lnTo>
                  <a:pt x="96265" y="357505"/>
                </a:lnTo>
                <a:lnTo>
                  <a:pt x="98194" y="370387"/>
                </a:lnTo>
                <a:lnTo>
                  <a:pt x="103981" y="379888"/>
                </a:lnTo>
                <a:lnTo>
                  <a:pt x="113625" y="386008"/>
                </a:lnTo>
                <a:lnTo>
                  <a:pt x="127126" y="388747"/>
                </a:lnTo>
                <a:lnTo>
                  <a:pt x="127126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5" y="387985"/>
                </a:lnTo>
                <a:lnTo>
                  <a:pt x="13843" y="385318"/>
                </a:lnTo>
                <a:lnTo>
                  <a:pt x="19431" y="381000"/>
                </a:lnTo>
                <a:lnTo>
                  <a:pt x="25019" y="376682"/>
                </a:lnTo>
                <a:lnTo>
                  <a:pt x="29972" y="370713"/>
                </a:lnTo>
                <a:lnTo>
                  <a:pt x="49149" y="330708"/>
                </a:lnTo>
                <a:lnTo>
                  <a:pt x="17335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81829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355" y="0"/>
                </a:moveTo>
                <a:lnTo>
                  <a:pt x="252730" y="0"/>
                </a:lnTo>
                <a:lnTo>
                  <a:pt x="351028" y="333375"/>
                </a:lnTo>
                <a:lnTo>
                  <a:pt x="354145" y="343709"/>
                </a:lnTo>
                <a:lnTo>
                  <a:pt x="373633" y="380238"/>
                </a:lnTo>
                <a:lnTo>
                  <a:pt x="378332" y="384048"/>
                </a:lnTo>
                <a:lnTo>
                  <a:pt x="385064" y="386969"/>
                </a:lnTo>
                <a:lnTo>
                  <a:pt x="393572" y="388747"/>
                </a:lnTo>
                <a:lnTo>
                  <a:pt x="393572" y="408432"/>
                </a:lnTo>
                <a:lnTo>
                  <a:pt x="229234" y="408432"/>
                </a:lnTo>
                <a:lnTo>
                  <a:pt x="229234" y="388747"/>
                </a:lnTo>
                <a:lnTo>
                  <a:pt x="239521" y="387476"/>
                </a:lnTo>
                <a:lnTo>
                  <a:pt x="247269" y="384683"/>
                </a:lnTo>
                <a:lnTo>
                  <a:pt x="252221" y="380111"/>
                </a:lnTo>
                <a:lnTo>
                  <a:pt x="257175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8952" y="347725"/>
                </a:lnTo>
                <a:lnTo>
                  <a:pt x="242696" y="282448"/>
                </a:lnTo>
                <a:lnTo>
                  <a:pt x="115569" y="282448"/>
                </a:lnTo>
                <a:lnTo>
                  <a:pt x="105790" y="310769"/>
                </a:lnTo>
                <a:lnTo>
                  <a:pt x="102996" y="318643"/>
                </a:lnTo>
                <a:lnTo>
                  <a:pt x="100711" y="326389"/>
                </a:lnTo>
                <a:lnTo>
                  <a:pt x="98932" y="333756"/>
                </a:lnTo>
                <a:lnTo>
                  <a:pt x="97155" y="341249"/>
                </a:lnTo>
                <a:lnTo>
                  <a:pt x="96265" y="349123"/>
                </a:lnTo>
                <a:lnTo>
                  <a:pt x="96265" y="357505"/>
                </a:lnTo>
                <a:lnTo>
                  <a:pt x="98194" y="370387"/>
                </a:lnTo>
                <a:lnTo>
                  <a:pt x="103981" y="379888"/>
                </a:lnTo>
                <a:lnTo>
                  <a:pt x="113625" y="386008"/>
                </a:lnTo>
                <a:lnTo>
                  <a:pt x="127126" y="388747"/>
                </a:lnTo>
                <a:lnTo>
                  <a:pt x="127126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5" y="387985"/>
                </a:lnTo>
                <a:lnTo>
                  <a:pt x="13843" y="385318"/>
                </a:lnTo>
                <a:lnTo>
                  <a:pt x="19431" y="381000"/>
                </a:lnTo>
                <a:lnTo>
                  <a:pt x="25018" y="376682"/>
                </a:lnTo>
                <a:lnTo>
                  <a:pt x="29971" y="370713"/>
                </a:lnTo>
                <a:lnTo>
                  <a:pt x="49149" y="330708"/>
                </a:lnTo>
                <a:lnTo>
                  <a:pt x="17335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76117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354" y="0"/>
                </a:moveTo>
                <a:lnTo>
                  <a:pt x="252730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3" y="380238"/>
                </a:lnTo>
                <a:lnTo>
                  <a:pt x="378332" y="384048"/>
                </a:lnTo>
                <a:lnTo>
                  <a:pt x="385063" y="386969"/>
                </a:lnTo>
                <a:lnTo>
                  <a:pt x="393573" y="388747"/>
                </a:lnTo>
                <a:lnTo>
                  <a:pt x="393573" y="408432"/>
                </a:lnTo>
                <a:lnTo>
                  <a:pt x="229234" y="408432"/>
                </a:lnTo>
                <a:lnTo>
                  <a:pt x="229234" y="388747"/>
                </a:lnTo>
                <a:lnTo>
                  <a:pt x="239521" y="387476"/>
                </a:lnTo>
                <a:lnTo>
                  <a:pt x="247269" y="384683"/>
                </a:lnTo>
                <a:lnTo>
                  <a:pt x="252221" y="380111"/>
                </a:lnTo>
                <a:lnTo>
                  <a:pt x="257175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8952" y="347725"/>
                </a:lnTo>
                <a:lnTo>
                  <a:pt x="242696" y="282448"/>
                </a:lnTo>
                <a:lnTo>
                  <a:pt x="115569" y="282448"/>
                </a:lnTo>
                <a:lnTo>
                  <a:pt x="105790" y="310769"/>
                </a:lnTo>
                <a:lnTo>
                  <a:pt x="102997" y="318643"/>
                </a:lnTo>
                <a:lnTo>
                  <a:pt x="100710" y="326389"/>
                </a:lnTo>
                <a:lnTo>
                  <a:pt x="98932" y="333756"/>
                </a:lnTo>
                <a:lnTo>
                  <a:pt x="97154" y="341249"/>
                </a:lnTo>
                <a:lnTo>
                  <a:pt x="96265" y="349123"/>
                </a:lnTo>
                <a:lnTo>
                  <a:pt x="96265" y="357505"/>
                </a:lnTo>
                <a:lnTo>
                  <a:pt x="98194" y="370387"/>
                </a:lnTo>
                <a:lnTo>
                  <a:pt x="103981" y="379888"/>
                </a:lnTo>
                <a:lnTo>
                  <a:pt x="113625" y="386008"/>
                </a:lnTo>
                <a:lnTo>
                  <a:pt x="127126" y="388747"/>
                </a:lnTo>
                <a:lnTo>
                  <a:pt x="127126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5" y="387985"/>
                </a:lnTo>
                <a:lnTo>
                  <a:pt x="13843" y="385318"/>
                </a:lnTo>
                <a:lnTo>
                  <a:pt x="19431" y="381000"/>
                </a:lnTo>
                <a:lnTo>
                  <a:pt x="25018" y="376682"/>
                </a:lnTo>
                <a:lnTo>
                  <a:pt x="29971" y="370713"/>
                </a:lnTo>
                <a:lnTo>
                  <a:pt x="49148" y="330708"/>
                </a:lnTo>
                <a:lnTo>
                  <a:pt x="17335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62290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0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4" y="12826"/>
                </a:lnTo>
                <a:lnTo>
                  <a:pt x="262254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0" y="78009"/>
                </a:lnTo>
                <a:lnTo>
                  <a:pt x="191454" y="45094"/>
                </a:lnTo>
                <a:lnTo>
                  <a:pt x="152145" y="34798"/>
                </a:lnTo>
                <a:lnTo>
                  <a:pt x="143885" y="35177"/>
                </a:lnTo>
                <a:lnTo>
                  <a:pt x="104826" y="52947"/>
                </a:lnTo>
                <a:lnTo>
                  <a:pt x="92836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3" y="169037"/>
                </a:lnTo>
                <a:lnTo>
                  <a:pt x="185207" y="178514"/>
                </a:lnTo>
                <a:lnTo>
                  <a:pt x="225551" y="206375"/>
                </a:lnTo>
                <a:lnTo>
                  <a:pt x="250769" y="235682"/>
                </a:lnTo>
                <a:lnTo>
                  <a:pt x="265824" y="282578"/>
                </a:lnTo>
                <a:lnTo>
                  <a:pt x="266445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7" y="415798"/>
                </a:lnTo>
                <a:lnTo>
                  <a:pt x="109656" y="415583"/>
                </a:lnTo>
                <a:lnTo>
                  <a:pt x="61721" y="412368"/>
                </a:lnTo>
                <a:lnTo>
                  <a:pt x="14716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6" y="310768"/>
                </a:lnTo>
                <a:lnTo>
                  <a:pt x="45120" y="327346"/>
                </a:lnTo>
                <a:lnTo>
                  <a:pt x="50736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139" y="361993"/>
                </a:lnTo>
                <a:lnTo>
                  <a:pt x="179196" y="322579"/>
                </a:lnTo>
                <a:lnTo>
                  <a:pt x="178768" y="313721"/>
                </a:lnTo>
                <a:lnTo>
                  <a:pt x="163401" y="277415"/>
                </a:lnTo>
                <a:lnTo>
                  <a:pt x="132175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3" y="52069"/>
                </a:lnTo>
                <a:lnTo>
                  <a:pt x="60817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36509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0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4" y="12826"/>
                </a:lnTo>
                <a:lnTo>
                  <a:pt x="262254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1" y="78009"/>
                </a:lnTo>
                <a:lnTo>
                  <a:pt x="191454" y="45094"/>
                </a:lnTo>
                <a:lnTo>
                  <a:pt x="152145" y="34798"/>
                </a:lnTo>
                <a:lnTo>
                  <a:pt x="143885" y="35177"/>
                </a:lnTo>
                <a:lnTo>
                  <a:pt x="104826" y="52947"/>
                </a:lnTo>
                <a:lnTo>
                  <a:pt x="92837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3" y="169037"/>
                </a:lnTo>
                <a:lnTo>
                  <a:pt x="185207" y="178514"/>
                </a:lnTo>
                <a:lnTo>
                  <a:pt x="225551" y="206375"/>
                </a:lnTo>
                <a:lnTo>
                  <a:pt x="250769" y="235682"/>
                </a:lnTo>
                <a:lnTo>
                  <a:pt x="265824" y="282578"/>
                </a:lnTo>
                <a:lnTo>
                  <a:pt x="266445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7" y="415798"/>
                </a:lnTo>
                <a:lnTo>
                  <a:pt x="109656" y="415583"/>
                </a:lnTo>
                <a:lnTo>
                  <a:pt x="61722" y="412368"/>
                </a:lnTo>
                <a:lnTo>
                  <a:pt x="14716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6" y="310768"/>
                </a:lnTo>
                <a:lnTo>
                  <a:pt x="45120" y="327346"/>
                </a:lnTo>
                <a:lnTo>
                  <a:pt x="50736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139" y="361993"/>
                </a:lnTo>
                <a:lnTo>
                  <a:pt x="179197" y="322579"/>
                </a:lnTo>
                <a:lnTo>
                  <a:pt x="178768" y="313721"/>
                </a:lnTo>
                <a:lnTo>
                  <a:pt x="163401" y="277415"/>
                </a:lnTo>
                <a:lnTo>
                  <a:pt x="132175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4" y="52069"/>
                </a:lnTo>
                <a:lnTo>
                  <a:pt x="60817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19441" y="822198"/>
            <a:ext cx="360680" cy="415925"/>
          </a:xfrm>
          <a:custGeom>
            <a:avLst/>
            <a:gdLst/>
            <a:ahLst/>
            <a:cxnLst/>
            <a:rect l="l" t="t" r="r" b="b"/>
            <a:pathLst>
              <a:path w="360679" h="415925">
                <a:moveTo>
                  <a:pt x="182372" y="0"/>
                </a:moveTo>
                <a:lnTo>
                  <a:pt x="224145" y="3190"/>
                </a:lnTo>
                <a:lnTo>
                  <a:pt x="290974" y="28717"/>
                </a:lnTo>
                <a:lnTo>
                  <a:pt x="335605" y="79676"/>
                </a:lnTo>
                <a:lnTo>
                  <a:pt x="357893" y="155495"/>
                </a:lnTo>
                <a:lnTo>
                  <a:pt x="360680" y="202691"/>
                </a:lnTo>
                <a:lnTo>
                  <a:pt x="359866" y="229810"/>
                </a:lnTo>
                <a:lnTo>
                  <a:pt x="353286" y="278094"/>
                </a:lnTo>
                <a:lnTo>
                  <a:pt x="340133" y="318500"/>
                </a:lnTo>
                <a:lnTo>
                  <a:pt x="309880" y="365505"/>
                </a:lnTo>
                <a:lnTo>
                  <a:pt x="267767" y="396652"/>
                </a:lnTo>
                <a:lnTo>
                  <a:pt x="215249" y="412750"/>
                </a:lnTo>
                <a:lnTo>
                  <a:pt x="175260" y="415798"/>
                </a:lnTo>
                <a:lnTo>
                  <a:pt x="134254" y="412605"/>
                </a:lnTo>
                <a:lnTo>
                  <a:pt x="68532" y="387026"/>
                </a:lnTo>
                <a:lnTo>
                  <a:pt x="24645" y="335825"/>
                </a:lnTo>
                <a:lnTo>
                  <a:pt x="2738" y="259193"/>
                </a:lnTo>
                <a:lnTo>
                  <a:pt x="0" y="211327"/>
                </a:lnTo>
                <a:lnTo>
                  <a:pt x="1331" y="179036"/>
                </a:lnTo>
                <a:lnTo>
                  <a:pt x="11947" y="121834"/>
                </a:lnTo>
                <a:lnTo>
                  <a:pt x="33119" y="74537"/>
                </a:lnTo>
                <a:lnTo>
                  <a:pt x="64464" y="38429"/>
                </a:lnTo>
                <a:lnTo>
                  <a:pt x="105594" y="13876"/>
                </a:lnTo>
                <a:lnTo>
                  <a:pt x="154795" y="1545"/>
                </a:lnTo>
                <a:lnTo>
                  <a:pt x="1823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9310" y="822198"/>
            <a:ext cx="346075" cy="415925"/>
          </a:xfrm>
          <a:custGeom>
            <a:avLst/>
            <a:gdLst/>
            <a:ahLst/>
            <a:cxnLst/>
            <a:rect l="l" t="t" r="r" b="b"/>
            <a:pathLst>
              <a:path w="346075" h="415925">
                <a:moveTo>
                  <a:pt x="190500" y="0"/>
                </a:moveTo>
                <a:lnTo>
                  <a:pt x="222408" y="978"/>
                </a:lnTo>
                <a:lnTo>
                  <a:pt x="252983" y="3921"/>
                </a:lnTo>
                <a:lnTo>
                  <a:pt x="282225" y="8840"/>
                </a:lnTo>
                <a:lnTo>
                  <a:pt x="310133" y="15748"/>
                </a:lnTo>
                <a:lnTo>
                  <a:pt x="310133" y="100329"/>
                </a:lnTo>
                <a:lnTo>
                  <a:pt x="269366" y="100329"/>
                </a:lnTo>
                <a:lnTo>
                  <a:pt x="265818" y="88493"/>
                </a:lnTo>
                <a:lnTo>
                  <a:pt x="262032" y="78120"/>
                </a:lnTo>
                <a:lnTo>
                  <a:pt x="237708" y="45291"/>
                </a:lnTo>
                <a:lnTo>
                  <a:pt x="195452" y="34798"/>
                </a:lnTo>
                <a:lnTo>
                  <a:pt x="181191" y="35919"/>
                </a:lnTo>
                <a:lnTo>
                  <a:pt x="143382" y="52831"/>
                </a:lnTo>
                <a:lnTo>
                  <a:pt x="114861" y="91854"/>
                </a:lnTo>
                <a:lnTo>
                  <a:pt x="101955" y="131262"/>
                </a:lnTo>
                <a:lnTo>
                  <a:pt x="95426" y="181173"/>
                </a:lnTo>
                <a:lnTo>
                  <a:pt x="94614" y="210057"/>
                </a:lnTo>
                <a:lnTo>
                  <a:pt x="95162" y="235277"/>
                </a:lnTo>
                <a:lnTo>
                  <a:pt x="99544" y="280477"/>
                </a:lnTo>
                <a:lnTo>
                  <a:pt x="108350" y="318535"/>
                </a:lnTo>
                <a:lnTo>
                  <a:pt x="130175" y="359790"/>
                </a:lnTo>
                <a:lnTo>
                  <a:pt x="174625" y="381000"/>
                </a:lnTo>
                <a:lnTo>
                  <a:pt x="186892" y="380023"/>
                </a:lnTo>
                <a:lnTo>
                  <a:pt x="218860" y="356401"/>
                </a:lnTo>
                <a:lnTo>
                  <a:pt x="225932" y="315467"/>
                </a:lnTo>
                <a:lnTo>
                  <a:pt x="224408" y="271906"/>
                </a:lnTo>
                <a:lnTo>
                  <a:pt x="193675" y="242824"/>
                </a:lnTo>
                <a:lnTo>
                  <a:pt x="193675" y="223265"/>
                </a:lnTo>
                <a:lnTo>
                  <a:pt x="346075" y="223265"/>
                </a:lnTo>
                <a:lnTo>
                  <a:pt x="346075" y="242824"/>
                </a:lnTo>
                <a:lnTo>
                  <a:pt x="336168" y="245872"/>
                </a:lnTo>
                <a:lnTo>
                  <a:pt x="329438" y="249174"/>
                </a:lnTo>
                <a:lnTo>
                  <a:pt x="316732" y="286383"/>
                </a:lnTo>
                <a:lnTo>
                  <a:pt x="316611" y="294386"/>
                </a:lnTo>
                <a:lnTo>
                  <a:pt x="316611" y="406526"/>
                </a:lnTo>
                <a:lnTo>
                  <a:pt x="273812" y="415543"/>
                </a:lnTo>
                <a:lnTo>
                  <a:pt x="253618" y="394080"/>
                </a:lnTo>
                <a:lnTo>
                  <a:pt x="235239" y="403582"/>
                </a:lnTo>
                <a:lnTo>
                  <a:pt x="215550" y="410368"/>
                </a:lnTo>
                <a:lnTo>
                  <a:pt x="194575" y="414440"/>
                </a:lnTo>
                <a:lnTo>
                  <a:pt x="172338" y="415798"/>
                </a:lnTo>
                <a:lnTo>
                  <a:pt x="131593" y="412628"/>
                </a:lnTo>
                <a:lnTo>
                  <a:pt x="66772" y="387240"/>
                </a:lnTo>
                <a:lnTo>
                  <a:pt x="24002" y="336379"/>
                </a:lnTo>
                <a:lnTo>
                  <a:pt x="2666" y="259520"/>
                </a:lnTo>
                <a:lnTo>
                  <a:pt x="0" y="211327"/>
                </a:lnTo>
                <a:lnTo>
                  <a:pt x="932" y="185015"/>
                </a:lnTo>
                <a:lnTo>
                  <a:pt x="8465" y="137390"/>
                </a:lnTo>
                <a:lnTo>
                  <a:pt x="23451" y="96478"/>
                </a:lnTo>
                <a:lnTo>
                  <a:pt x="44509" y="63089"/>
                </a:lnTo>
                <a:lnTo>
                  <a:pt x="85915" y="27003"/>
                </a:lnTo>
                <a:lnTo>
                  <a:pt x="135171" y="6590"/>
                </a:lnTo>
                <a:lnTo>
                  <a:pt x="171453" y="736"/>
                </a:lnTo>
                <a:lnTo>
                  <a:pt x="19050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94837" y="822198"/>
            <a:ext cx="294005" cy="415925"/>
          </a:xfrm>
          <a:custGeom>
            <a:avLst/>
            <a:gdLst/>
            <a:ahLst/>
            <a:cxnLst/>
            <a:rect l="l" t="t" r="r" b="b"/>
            <a:pathLst>
              <a:path w="294005" h="415925">
                <a:moveTo>
                  <a:pt x="188087" y="0"/>
                </a:moveTo>
                <a:lnTo>
                  <a:pt x="230020" y="1821"/>
                </a:lnTo>
                <a:lnTo>
                  <a:pt x="280378" y="10517"/>
                </a:lnTo>
                <a:lnTo>
                  <a:pt x="293496" y="13969"/>
                </a:lnTo>
                <a:lnTo>
                  <a:pt x="293496" y="100329"/>
                </a:lnTo>
                <a:lnTo>
                  <a:pt x="252983" y="100329"/>
                </a:lnTo>
                <a:lnTo>
                  <a:pt x="248862" y="84587"/>
                </a:lnTo>
                <a:lnTo>
                  <a:pt x="243728" y="71072"/>
                </a:lnTo>
                <a:lnTo>
                  <a:pt x="212455" y="38782"/>
                </a:lnTo>
                <a:lnTo>
                  <a:pt x="189864" y="34798"/>
                </a:lnTo>
                <a:lnTo>
                  <a:pt x="167768" y="37609"/>
                </a:lnTo>
                <a:lnTo>
                  <a:pt x="132197" y="60140"/>
                </a:lnTo>
                <a:lnTo>
                  <a:pt x="108170" y="105173"/>
                </a:lnTo>
                <a:lnTo>
                  <a:pt x="96117" y="172090"/>
                </a:lnTo>
                <a:lnTo>
                  <a:pt x="94614" y="213740"/>
                </a:lnTo>
                <a:lnTo>
                  <a:pt x="95994" y="252410"/>
                </a:lnTo>
                <a:lnTo>
                  <a:pt x="106991" y="314842"/>
                </a:lnTo>
                <a:lnTo>
                  <a:pt x="128918" y="357104"/>
                </a:lnTo>
                <a:lnTo>
                  <a:pt x="161252" y="378336"/>
                </a:lnTo>
                <a:lnTo>
                  <a:pt x="181229" y="381000"/>
                </a:lnTo>
                <a:lnTo>
                  <a:pt x="191587" y="380545"/>
                </a:lnTo>
                <a:lnTo>
                  <a:pt x="228965" y="364569"/>
                </a:lnTo>
                <a:lnTo>
                  <a:pt x="249507" y="323268"/>
                </a:lnTo>
                <a:lnTo>
                  <a:pt x="252602" y="310768"/>
                </a:lnTo>
                <a:lnTo>
                  <a:pt x="293496" y="310768"/>
                </a:lnTo>
                <a:lnTo>
                  <a:pt x="293496" y="400938"/>
                </a:lnTo>
                <a:lnTo>
                  <a:pt x="277469" y="404508"/>
                </a:lnTo>
                <a:lnTo>
                  <a:pt x="233552" y="412241"/>
                </a:lnTo>
                <a:lnTo>
                  <a:pt x="191851" y="415581"/>
                </a:lnTo>
                <a:lnTo>
                  <a:pt x="177419" y="415798"/>
                </a:lnTo>
                <a:lnTo>
                  <a:pt x="147871" y="414395"/>
                </a:lnTo>
                <a:lnTo>
                  <a:pt x="97301" y="403207"/>
                </a:lnTo>
                <a:lnTo>
                  <a:pt x="58011" y="380873"/>
                </a:lnTo>
                <a:lnTo>
                  <a:pt x="29142" y="347154"/>
                </a:lnTo>
                <a:lnTo>
                  <a:pt x="10394" y="302009"/>
                </a:lnTo>
                <a:lnTo>
                  <a:pt x="1146" y="244963"/>
                </a:lnTo>
                <a:lnTo>
                  <a:pt x="0" y="211962"/>
                </a:lnTo>
                <a:lnTo>
                  <a:pt x="1359" y="180667"/>
                </a:lnTo>
                <a:lnTo>
                  <a:pt x="12269" y="124505"/>
                </a:lnTo>
                <a:lnTo>
                  <a:pt x="34083" y="77039"/>
                </a:lnTo>
                <a:lnTo>
                  <a:pt x="66278" y="40221"/>
                </a:lnTo>
                <a:lnTo>
                  <a:pt x="108594" y="14573"/>
                </a:lnTo>
                <a:lnTo>
                  <a:pt x="159510" y="1619"/>
                </a:lnTo>
                <a:lnTo>
                  <a:pt x="18808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59941" y="1620977"/>
            <a:ext cx="7310755" cy="472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5" dirty="0">
                <a:latin typeface="Cambria"/>
                <a:cs typeface="Cambria"/>
              </a:rPr>
              <a:t>It is </a:t>
            </a:r>
            <a:r>
              <a:rPr sz="3600" dirty="0">
                <a:latin typeface="Cambria"/>
                <a:cs typeface="Cambria"/>
              </a:rPr>
              <a:t>a </a:t>
            </a:r>
            <a:r>
              <a:rPr sz="3600" spc="-5" dirty="0">
                <a:latin typeface="Cambria"/>
                <a:cs typeface="Cambria"/>
              </a:rPr>
              <a:t>client </a:t>
            </a:r>
            <a:r>
              <a:rPr sz="3600" spc="-10" dirty="0">
                <a:latin typeface="Cambria"/>
                <a:cs typeface="Cambria"/>
              </a:rPr>
              <a:t>problem </a:t>
            </a:r>
            <a:r>
              <a:rPr sz="3600" spc="-5" dirty="0">
                <a:latin typeface="Cambria"/>
                <a:cs typeface="Cambria"/>
              </a:rPr>
              <a:t>that is </a:t>
            </a:r>
            <a:r>
              <a:rPr sz="3600" spc="-15" dirty="0">
                <a:latin typeface="Cambria"/>
                <a:cs typeface="Cambria"/>
              </a:rPr>
              <a:t>present  </a:t>
            </a:r>
            <a:r>
              <a:rPr sz="3600" spc="-5" dirty="0">
                <a:latin typeface="Cambria"/>
                <a:cs typeface="Cambria"/>
              </a:rPr>
              <a:t>at </a:t>
            </a:r>
            <a:r>
              <a:rPr sz="3600" dirty="0">
                <a:latin typeface="Cambria"/>
                <a:cs typeface="Cambria"/>
              </a:rPr>
              <a:t>the </a:t>
            </a:r>
            <a:r>
              <a:rPr sz="3600" spc="-5" dirty="0">
                <a:latin typeface="Cambria"/>
                <a:cs typeface="Cambria"/>
              </a:rPr>
              <a:t>time of the </a:t>
            </a:r>
            <a:r>
              <a:rPr sz="3600" spc="-10" dirty="0">
                <a:latin typeface="Cambria"/>
                <a:cs typeface="Cambria"/>
              </a:rPr>
              <a:t>nursing  </a:t>
            </a:r>
            <a:r>
              <a:rPr sz="3600" dirty="0">
                <a:latin typeface="Cambria"/>
                <a:cs typeface="Cambria"/>
              </a:rPr>
              <a:t>assessment.</a:t>
            </a:r>
            <a:endParaRPr sz="3600">
              <a:latin typeface="Cambria"/>
              <a:cs typeface="Cambria"/>
            </a:endParaRPr>
          </a:p>
          <a:p>
            <a:pPr marL="286385" marR="6350" indent="-274320" algn="just"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5" dirty="0">
                <a:latin typeface="Cambria"/>
                <a:cs typeface="Cambria"/>
              </a:rPr>
              <a:t>It is based on the </a:t>
            </a:r>
            <a:r>
              <a:rPr sz="3600" spc="-10" dirty="0">
                <a:latin typeface="Cambria"/>
                <a:cs typeface="Cambria"/>
              </a:rPr>
              <a:t>presence </a:t>
            </a:r>
            <a:r>
              <a:rPr sz="3600" spc="-20" dirty="0">
                <a:latin typeface="Cambria"/>
                <a:cs typeface="Cambria"/>
              </a:rPr>
              <a:t>of  </a:t>
            </a:r>
            <a:r>
              <a:rPr sz="3600" spc="-10" dirty="0">
                <a:latin typeface="Cambria"/>
                <a:cs typeface="Cambria"/>
              </a:rPr>
              <a:t>associated </a:t>
            </a:r>
            <a:r>
              <a:rPr sz="3600" dirty="0">
                <a:latin typeface="Cambria"/>
                <a:cs typeface="Cambria"/>
              </a:rPr>
              <a:t>signs </a:t>
            </a:r>
            <a:r>
              <a:rPr sz="3600" spc="-10" dirty="0">
                <a:latin typeface="Cambria"/>
                <a:cs typeface="Cambria"/>
              </a:rPr>
              <a:t>and</a:t>
            </a:r>
            <a:r>
              <a:rPr sz="3600" spc="30" dirty="0">
                <a:latin typeface="Cambria"/>
                <a:cs typeface="Cambria"/>
              </a:rPr>
              <a:t> </a:t>
            </a:r>
            <a:r>
              <a:rPr sz="3600" spc="-10" dirty="0">
                <a:latin typeface="Cambria"/>
                <a:cs typeface="Cambria"/>
              </a:rPr>
              <a:t>symptoms</a:t>
            </a:r>
            <a:endParaRPr sz="3600">
              <a:latin typeface="Cambria"/>
              <a:cs typeface="Cambria"/>
            </a:endParaRPr>
          </a:p>
          <a:p>
            <a:pPr marL="299085" indent="-287020"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b="1" spc="-10" dirty="0">
                <a:latin typeface="Cambria"/>
                <a:cs typeface="Cambria"/>
              </a:rPr>
              <a:t>Example:</a:t>
            </a:r>
            <a:endParaRPr sz="3600">
              <a:latin typeface="Cambria"/>
              <a:cs typeface="Cambria"/>
            </a:endParaRPr>
          </a:p>
          <a:p>
            <a:pPr marL="299085" indent="-287020"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25" dirty="0">
                <a:latin typeface="Cambria"/>
                <a:cs typeface="Cambria"/>
              </a:rPr>
              <a:t>Ineffective </a:t>
            </a:r>
            <a:r>
              <a:rPr sz="3600" spc="-10" dirty="0">
                <a:latin typeface="Cambria"/>
                <a:cs typeface="Cambria"/>
              </a:rPr>
              <a:t>Breathing</a:t>
            </a:r>
            <a:r>
              <a:rPr sz="3600" spc="-15" dirty="0">
                <a:latin typeface="Cambria"/>
                <a:cs typeface="Cambria"/>
              </a:rPr>
              <a:t> </a:t>
            </a:r>
            <a:r>
              <a:rPr sz="3600" spc="-20" dirty="0">
                <a:latin typeface="Cambria"/>
                <a:cs typeface="Cambria"/>
              </a:rPr>
              <a:t>Pattern</a:t>
            </a:r>
            <a:endParaRPr sz="3600">
              <a:latin typeface="Cambria"/>
              <a:cs typeface="Cambria"/>
            </a:endParaRPr>
          </a:p>
          <a:p>
            <a:pPr marL="299085" indent="-287020"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5" dirty="0">
                <a:latin typeface="Cambria"/>
                <a:cs typeface="Cambria"/>
              </a:rPr>
              <a:t>Anxiety</a:t>
            </a:r>
            <a:endParaRPr sz="3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751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3727" y="1245470"/>
            <a:ext cx="6638164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7335" y="868299"/>
            <a:ext cx="6620586" cy="381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1848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10" y="0"/>
                </a:moveTo>
                <a:lnTo>
                  <a:pt x="0" y="153669"/>
                </a:lnTo>
                <a:lnTo>
                  <a:pt x="98298" y="153669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47967" y="90462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29" h="308609">
                <a:moveTo>
                  <a:pt x="24384" y="0"/>
                </a:moveTo>
                <a:lnTo>
                  <a:pt x="13081" y="0"/>
                </a:lnTo>
                <a:lnTo>
                  <a:pt x="4953" y="126"/>
                </a:lnTo>
                <a:lnTo>
                  <a:pt x="0" y="507"/>
                </a:lnTo>
                <a:lnTo>
                  <a:pt x="0" y="307720"/>
                </a:lnTo>
                <a:lnTo>
                  <a:pt x="3302" y="308355"/>
                </a:lnTo>
                <a:lnTo>
                  <a:pt x="11557" y="308609"/>
                </a:lnTo>
                <a:lnTo>
                  <a:pt x="24892" y="308609"/>
                </a:lnTo>
                <a:lnTo>
                  <a:pt x="64575" y="303680"/>
                </a:lnTo>
                <a:lnTo>
                  <a:pt x="101346" y="281813"/>
                </a:lnTo>
                <a:lnTo>
                  <a:pt x="123045" y="247255"/>
                </a:lnTo>
                <a:lnTo>
                  <a:pt x="135461" y="196532"/>
                </a:lnTo>
                <a:lnTo>
                  <a:pt x="137922" y="152907"/>
                </a:lnTo>
                <a:lnTo>
                  <a:pt x="137060" y="128095"/>
                </a:lnTo>
                <a:lnTo>
                  <a:pt x="130099" y="85042"/>
                </a:lnTo>
                <a:lnTo>
                  <a:pt x="107203" y="37004"/>
                </a:lnTo>
                <a:lnTo>
                  <a:pt x="71550" y="9108"/>
                </a:lnTo>
                <a:lnTo>
                  <a:pt x="2438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1945" y="900049"/>
            <a:ext cx="109347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6658" y="900049"/>
            <a:ext cx="109359" cy="161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6207" y="90017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4" y="0"/>
                </a:moveTo>
                <a:lnTo>
                  <a:pt x="30081" y="21324"/>
                </a:lnTo>
                <a:lnTo>
                  <a:pt x="10769" y="59352"/>
                </a:lnTo>
                <a:lnTo>
                  <a:pt x="119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07" y="295017"/>
                </a:lnTo>
                <a:lnTo>
                  <a:pt x="80263" y="317626"/>
                </a:lnTo>
                <a:lnTo>
                  <a:pt x="90360" y="316932"/>
                </a:lnTo>
                <a:lnTo>
                  <a:pt x="129397" y="292750"/>
                </a:lnTo>
                <a:lnTo>
                  <a:pt x="147780" y="252428"/>
                </a:lnTo>
                <a:lnTo>
                  <a:pt x="154775" y="212179"/>
                </a:lnTo>
                <a:lnTo>
                  <a:pt x="156971" y="165226"/>
                </a:lnTo>
                <a:lnTo>
                  <a:pt x="156444" y="139176"/>
                </a:lnTo>
                <a:lnTo>
                  <a:pt x="152149" y="93646"/>
                </a:lnTo>
                <a:lnTo>
                  <a:pt x="137572" y="41957"/>
                </a:lnTo>
                <a:lnTo>
                  <a:pt x="113162" y="10608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1677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09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6017" y="20066"/>
                </a:lnTo>
                <a:lnTo>
                  <a:pt x="130428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650" y="29463"/>
                </a:lnTo>
                <a:lnTo>
                  <a:pt x="118872" y="32766"/>
                </a:lnTo>
                <a:lnTo>
                  <a:pt x="117094" y="36068"/>
                </a:lnTo>
                <a:lnTo>
                  <a:pt x="115697" y="40386"/>
                </a:lnTo>
                <a:lnTo>
                  <a:pt x="115062" y="45593"/>
                </a:lnTo>
                <a:lnTo>
                  <a:pt x="114300" y="50927"/>
                </a:lnTo>
                <a:lnTo>
                  <a:pt x="113919" y="58674"/>
                </a:lnTo>
                <a:lnTo>
                  <a:pt x="113919" y="68834"/>
                </a:lnTo>
                <a:lnTo>
                  <a:pt x="113919" y="304292"/>
                </a:lnTo>
                <a:lnTo>
                  <a:pt x="113919" y="310642"/>
                </a:lnTo>
                <a:lnTo>
                  <a:pt x="114173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570" y="331978"/>
                </a:lnTo>
                <a:lnTo>
                  <a:pt x="116713" y="335407"/>
                </a:lnTo>
                <a:lnTo>
                  <a:pt x="117728" y="33883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5" y="351028"/>
                </a:lnTo>
                <a:lnTo>
                  <a:pt x="16001" y="348869"/>
                </a:lnTo>
                <a:lnTo>
                  <a:pt x="19939" y="346837"/>
                </a:lnTo>
                <a:lnTo>
                  <a:pt x="22859" y="343916"/>
                </a:lnTo>
                <a:lnTo>
                  <a:pt x="24765" y="340233"/>
                </a:lnTo>
                <a:lnTo>
                  <a:pt x="26670" y="336423"/>
                </a:lnTo>
                <a:lnTo>
                  <a:pt x="27940" y="331724"/>
                </a:lnTo>
                <a:lnTo>
                  <a:pt x="28448" y="326009"/>
                </a:lnTo>
                <a:lnTo>
                  <a:pt x="28955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580"/>
                </a:lnTo>
                <a:lnTo>
                  <a:pt x="29337" y="59817"/>
                </a:lnTo>
                <a:lnTo>
                  <a:pt x="29082" y="52705"/>
                </a:lnTo>
                <a:lnTo>
                  <a:pt x="28575" y="46990"/>
                </a:lnTo>
                <a:lnTo>
                  <a:pt x="28194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36308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6" y="0"/>
                </a:lnTo>
                <a:lnTo>
                  <a:pt x="207263" y="168021"/>
                </a:lnTo>
                <a:lnTo>
                  <a:pt x="230758" y="210820"/>
                </a:lnTo>
                <a:lnTo>
                  <a:pt x="250600" y="249682"/>
                </a:lnTo>
                <a:lnTo>
                  <a:pt x="256412" y="261874"/>
                </a:lnTo>
                <a:lnTo>
                  <a:pt x="260857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09" y="119380"/>
                </a:lnTo>
                <a:lnTo>
                  <a:pt x="257809" y="68580"/>
                </a:lnTo>
                <a:lnTo>
                  <a:pt x="257716" y="60321"/>
                </a:lnTo>
                <a:lnTo>
                  <a:pt x="244601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484" y="20447"/>
                </a:lnTo>
                <a:lnTo>
                  <a:pt x="319404" y="22479"/>
                </a:lnTo>
                <a:lnTo>
                  <a:pt x="302375" y="60555"/>
                </a:lnTo>
                <a:lnTo>
                  <a:pt x="302259" y="68580"/>
                </a:lnTo>
                <a:lnTo>
                  <a:pt x="302259" y="372872"/>
                </a:lnTo>
                <a:lnTo>
                  <a:pt x="232917" y="372872"/>
                </a:lnTo>
                <a:lnTo>
                  <a:pt x="110108" y="160274"/>
                </a:lnTo>
                <a:lnTo>
                  <a:pt x="88471" y="121808"/>
                </a:lnTo>
                <a:lnTo>
                  <a:pt x="73405" y="92583"/>
                </a:lnTo>
                <a:lnTo>
                  <a:pt x="70992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93344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59" y="343662"/>
                </a:lnTo>
                <a:lnTo>
                  <a:pt x="24764" y="339852"/>
                </a:lnTo>
                <a:lnTo>
                  <a:pt x="26669" y="336169"/>
                </a:lnTo>
                <a:lnTo>
                  <a:pt x="27812" y="331470"/>
                </a:lnTo>
                <a:lnTo>
                  <a:pt x="28447" y="325882"/>
                </a:lnTo>
                <a:lnTo>
                  <a:pt x="28955" y="320167"/>
                </a:lnTo>
                <a:lnTo>
                  <a:pt x="29209" y="313055"/>
                </a:lnTo>
                <a:lnTo>
                  <a:pt x="29209" y="304546"/>
                </a:lnTo>
                <a:lnTo>
                  <a:pt x="29209" y="68325"/>
                </a:lnTo>
                <a:lnTo>
                  <a:pt x="23748" y="30480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8765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6017" y="20066"/>
                </a:lnTo>
                <a:lnTo>
                  <a:pt x="130429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650" y="29463"/>
                </a:lnTo>
                <a:lnTo>
                  <a:pt x="118872" y="32766"/>
                </a:lnTo>
                <a:lnTo>
                  <a:pt x="117094" y="36068"/>
                </a:lnTo>
                <a:lnTo>
                  <a:pt x="115697" y="40386"/>
                </a:lnTo>
                <a:lnTo>
                  <a:pt x="115062" y="45593"/>
                </a:lnTo>
                <a:lnTo>
                  <a:pt x="114300" y="50927"/>
                </a:lnTo>
                <a:lnTo>
                  <a:pt x="113919" y="58674"/>
                </a:lnTo>
                <a:lnTo>
                  <a:pt x="113919" y="68834"/>
                </a:lnTo>
                <a:lnTo>
                  <a:pt x="113919" y="304292"/>
                </a:lnTo>
                <a:lnTo>
                  <a:pt x="113919" y="310642"/>
                </a:lnTo>
                <a:lnTo>
                  <a:pt x="114173" y="316611"/>
                </a:lnTo>
                <a:lnTo>
                  <a:pt x="114426" y="322072"/>
                </a:lnTo>
                <a:lnTo>
                  <a:pt x="114808" y="327533"/>
                </a:lnTo>
                <a:lnTo>
                  <a:pt x="115570" y="331978"/>
                </a:lnTo>
                <a:lnTo>
                  <a:pt x="116712" y="335407"/>
                </a:lnTo>
                <a:lnTo>
                  <a:pt x="117729" y="338836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4764" y="340233"/>
                </a:lnTo>
                <a:lnTo>
                  <a:pt x="26670" y="336423"/>
                </a:lnTo>
                <a:lnTo>
                  <a:pt x="27939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580"/>
                </a:lnTo>
                <a:lnTo>
                  <a:pt x="29337" y="59817"/>
                </a:lnTo>
                <a:lnTo>
                  <a:pt x="29083" y="52705"/>
                </a:lnTo>
                <a:lnTo>
                  <a:pt x="28575" y="46990"/>
                </a:lnTo>
                <a:lnTo>
                  <a:pt x="28194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34048" y="872616"/>
            <a:ext cx="340360" cy="373380"/>
          </a:xfrm>
          <a:custGeom>
            <a:avLst/>
            <a:gdLst/>
            <a:ahLst/>
            <a:cxnLst/>
            <a:rect l="l" t="t" r="r" b="b"/>
            <a:pathLst>
              <a:path w="340360" h="373380">
                <a:moveTo>
                  <a:pt x="0" y="0"/>
                </a:moveTo>
                <a:lnTo>
                  <a:pt x="142112" y="0"/>
                </a:lnTo>
                <a:lnTo>
                  <a:pt x="163949" y="450"/>
                </a:lnTo>
                <a:lnTo>
                  <a:pt x="202049" y="4018"/>
                </a:lnTo>
                <a:lnTo>
                  <a:pt x="247157" y="16240"/>
                </a:lnTo>
                <a:lnTo>
                  <a:pt x="283930" y="37518"/>
                </a:lnTo>
                <a:lnTo>
                  <a:pt x="311023" y="66040"/>
                </a:lnTo>
                <a:lnTo>
                  <a:pt x="328668" y="101615"/>
                </a:lnTo>
                <a:lnTo>
                  <a:pt x="338058" y="144938"/>
                </a:lnTo>
                <a:lnTo>
                  <a:pt x="339851" y="178308"/>
                </a:lnTo>
                <a:lnTo>
                  <a:pt x="339213" y="199096"/>
                </a:lnTo>
                <a:lnTo>
                  <a:pt x="334172" y="237386"/>
                </a:lnTo>
                <a:lnTo>
                  <a:pt x="317372" y="286210"/>
                </a:lnTo>
                <a:lnTo>
                  <a:pt x="290542" y="323034"/>
                </a:lnTo>
                <a:lnTo>
                  <a:pt x="256412" y="348234"/>
                </a:lnTo>
                <a:lnTo>
                  <a:pt x="213264" y="364539"/>
                </a:lnTo>
                <a:lnTo>
                  <a:pt x="164290" y="371633"/>
                </a:lnTo>
                <a:lnTo>
                  <a:pt x="1240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5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67655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7" y="0"/>
                </a:lnTo>
                <a:lnTo>
                  <a:pt x="207264" y="168021"/>
                </a:lnTo>
                <a:lnTo>
                  <a:pt x="230759" y="210820"/>
                </a:lnTo>
                <a:lnTo>
                  <a:pt x="250600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80"/>
                </a:lnTo>
                <a:lnTo>
                  <a:pt x="257810" y="68580"/>
                </a:lnTo>
                <a:lnTo>
                  <a:pt x="257716" y="60321"/>
                </a:lnTo>
                <a:lnTo>
                  <a:pt x="244602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485" y="20447"/>
                </a:lnTo>
                <a:lnTo>
                  <a:pt x="319405" y="22479"/>
                </a:lnTo>
                <a:lnTo>
                  <a:pt x="302375" y="60555"/>
                </a:lnTo>
                <a:lnTo>
                  <a:pt x="302260" y="68580"/>
                </a:lnTo>
                <a:lnTo>
                  <a:pt x="302260" y="372872"/>
                </a:lnTo>
                <a:lnTo>
                  <a:pt x="232918" y="372872"/>
                </a:lnTo>
                <a:lnTo>
                  <a:pt x="110109" y="160274"/>
                </a:lnTo>
                <a:lnTo>
                  <a:pt x="88471" y="121808"/>
                </a:lnTo>
                <a:lnTo>
                  <a:pt x="73406" y="92583"/>
                </a:lnTo>
                <a:lnTo>
                  <a:pt x="70993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93345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0"/>
                </a:lnTo>
                <a:lnTo>
                  <a:pt x="16002" y="348742"/>
                </a:lnTo>
                <a:lnTo>
                  <a:pt x="19939" y="346583"/>
                </a:lnTo>
                <a:lnTo>
                  <a:pt x="22860" y="343662"/>
                </a:lnTo>
                <a:lnTo>
                  <a:pt x="24765" y="339852"/>
                </a:lnTo>
                <a:lnTo>
                  <a:pt x="26670" y="336169"/>
                </a:lnTo>
                <a:lnTo>
                  <a:pt x="27812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749" y="30480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73345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6016" y="20066"/>
                </a:lnTo>
                <a:lnTo>
                  <a:pt x="130428" y="22225"/>
                </a:lnTo>
                <a:lnTo>
                  <a:pt x="115062" y="45593"/>
                </a:lnTo>
                <a:lnTo>
                  <a:pt x="114300" y="50927"/>
                </a:lnTo>
                <a:lnTo>
                  <a:pt x="113918" y="58674"/>
                </a:lnTo>
                <a:lnTo>
                  <a:pt x="113918" y="68834"/>
                </a:lnTo>
                <a:lnTo>
                  <a:pt x="113918" y="304292"/>
                </a:lnTo>
                <a:lnTo>
                  <a:pt x="113918" y="310642"/>
                </a:lnTo>
                <a:lnTo>
                  <a:pt x="114172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569" y="331978"/>
                </a:lnTo>
                <a:lnTo>
                  <a:pt x="116712" y="335407"/>
                </a:lnTo>
                <a:lnTo>
                  <a:pt x="117728" y="33883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6"/>
                </a:lnTo>
                <a:lnTo>
                  <a:pt x="24764" y="340233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6009"/>
                </a:lnTo>
                <a:lnTo>
                  <a:pt x="28955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580"/>
                </a:lnTo>
                <a:lnTo>
                  <a:pt x="29337" y="59817"/>
                </a:lnTo>
                <a:lnTo>
                  <a:pt x="29082" y="52705"/>
                </a:lnTo>
                <a:lnTo>
                  <a:pt x="28575" y="46990"/>
                </a:lnTo>
                <a:lnTo>
                  <a:pt x="28193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2598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257" y="0"/>
                </a:lnTo>
                <a:lnTo>
                  <a:pt x="174757" y="285"/>
                </a:lnTo>
                <a:lnTo>
                  <a:pt x="213994" y="4572"/>
                </a:lnTo>
                <a:lnTo>
                  <a:pt x="253491" y="18287"/>
                </a:lnTo>
                <a:lnTo>
                  <a:pt x="282162" y="43640"/>
                </a:lnTo>
                <a:lnTo>
                  <a:pt x="296735" y="81327"/>
                </a:lnTo>
                <a:lnTo>
                  <a:pt x="298068" y="100584"/>
                </a:lnTo>
                <a:lnTo>
                  <a:pt x="297473" y="113444"/>
                </a:lnTo>
                <a:lnTo>
                  <a:pt x="283450" y="155571"/>
                </a:lnTo>
                <a:lnTo>
                  <a:pt x="254476" y="184467"/>
                </a:lnTo>
                <a:lnTo>
                  <a:pt x="220471" y="202184"/>
                </a:lnTo>
                <a:lnTo>
                  <a:pt x="220471" y="204850"/>
                </a:lnTo>
                <a:lnTo>
                  <a:pt x="253873" y="228219"/>
                </a:lnTo>
                <a:lnTo>
                  <a:pt x="277749" y="265175"/>
                </a:lnTo>
                <a:lnTo>
                  <a:pt x="295020" y="302387"/>
                </a:lnTo>
                <a:lnTo>
                  <a:pt x="300734" y="314005"/>
                </a:lnTo>
                <a:lnTo>
                  <a:pt x="323728" y="345193"/>
                </a:lnTo>
                <a:lnTo>
                  <a:pt x="344677" y="354838"/>
                </a:lnTo>
                <a:lnTo>
                  <a:pt x="344677" y="372872"/>
                </a:lnTo>
                <a:lnTo>
                  <a:pt x="239521" y="372872"/>
                </a:lnTo>
                <a:lnTo>
                  <a:pt x="231356" y="360586"/>
                </a:lnTo>
                <a:lnTo>
                  <a:pt x="222678" y="345646"/>
                </a:lnTo>
                <a:lnTo>
                  <a:pt x="213500" y="328062"/>
                </a:lnTo>
                <a:lnTo>
                  <a:pt x="203834" y="307848"/>
                </a:lnTo>
                <a:lnTo>
                  <a:pt x="182498" y="261112"/>
                </a:lnTo>
                <a:lnTo>
                  <a:pt x="177903" y="251489"/>
                </a:lnTo>
                <a:lnTo>
                  <a:pt x="152019" y="219583"/>
                </a:lnTo>
                <a:lnTo>
                  <a:pt x="139826" y="216281"/>
                </a:lnTo>
                <a:lnTo>
                  <a:pt x="129793" y="216281"/>
                </a:lnTo>
                <a:lnTo>
                  <a:pt x="113918" y="216281"/>
                </a:lnTo>
                <a:lnTo>
                  <a:pt x="113918" y="304292"/>
                </a:lnTo>
                <a:lnTo>
                  <a:pt x="114038" y="313741"/>
                </a:lnTo>
                <a:lnTo>
                  <a:pt x="133603" y="352298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6"/>
                </a:lnTo>
                <a:lnTo>
                  <a:pt x="24764" y="340233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6009"/>
                </a:lnTo>
                <a:lnTo>
                  <a:pt x="28955" y="320294"/>
                </a:lnTo>
                <a:lnTo>
                  <a:pt x="29336" y="313055"/>
                </a:lnTo>
                <a:lnTo>
                  <a:pt x="29336" y="304292"/>
                </a:lnTo>
                <a:lnTo>
                  <a:pt x="29336" y="68834"/>
                </a:lnTo>
                <a:lnTo>
                  <a:pt x="29336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5" y="24257"/>
                </a:lnTo>
                <a:lnTo>
                  <a:pt x="12445" y="21971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39183" y="872616"/>
            <a:ext cx="337820" cy="377190"/>
          </a:xfrm>
          <a:custGeom>
            <a:avLst/>
            <a:gdLst/>
            <a:ahLst/>
            <a:cxnLst/>
            <a:rect l="l" t="t" r="r" b="b"/>
            <a:pathLst>
              <a:path w="337819" h="37719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6017" y="20066"/>
                </a:lnTo>
                <a:lnTo>
                  <a:pt x="130429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650" y="29463"/>
                </a:lnTo>
                <a:lnTo>
                  <a:pt x="118872" y="32766"/>
                </a:lnTo>
                <a:lnTo>
                  <a:pt x="117093" y="36068"/>
                </a:lnTo>
                <a:lnTo>
                  <a:pt x="115697" y="40386"/>
                </a:lnTo>
                <a:lnTo>
                  <a:pt x="115062" y="45593"/>
                </a:lnTo>
                <a:lnTo>
                  <a:pt x="114300" y="50927"/>
                </a:lnTo>
                <a:lnTo>
                  <a:pt x="113918" y="58674"/>
                </a:lnTo>
                <a:lnTo>
                  <a:pt x="113918" y="68834"/>
                </a:lnTo>
                <a:lnTo>
                  <a:pt x="113918" y="249047"/>
                </a:lnTo>
                <a:lnTo>
                  <a:pt x="114087" y="259645"/>
                </a:lnTo>
                <a:lnTo>
                  <a:pt x="120523" y="304895"/>
                </a:lnTo>
                <a:lnTo>
                  <a:pt x="146685" y="338455"/>
                </a:lnTo>
                <a:lnTo>
                  <a:pt x="179705" y="345186"/>
                </a:lnTo>
                <a:lnTo>
                  <a:pt x="192801" y="344493"/>
                </a:lnTo>
                <a:lnTo>
                  <a:pt x="227572" y="327842"/>
                </a:lnTo>
                <a:lnTo>
                  <a:pt x="242964" y="291508"/>
                </a:lnTo>
                <a:lnTo>
                  <a:pt x="246126" y="242824"/>
                </a:lnTo>
                <a:lnTo>
                  <a:pt x="246126" y="68580"/>
                </a:lnTo>
                <a:lnTo>
                  <a:pt x="240792" y="30353"/>
                </a:lnTo>
                <a:lnTo>
                  <a:pt x="217170" y="18034"/>
                </a:lnTo>
                <a:lnTo>
                  <a:pt x="217170" y="0"/>
                </a:lnTo>
                <a:lnTo>
                  <a:pt x="337312" y="0"/>
                </a:lnTo>
                <a:lnTo>
                  <a:pt x="337312" y="18034"/>
                </a:lnTo>
                <a:lnTo>
                  <a:pt x="330835" y="19812"/>
                </a:lnTo>
                <a:lnTo>
                  <a:pt x="325628" y="21844"/>
                </a:lnTo>
                <a:lnTo>
                  <a:pt x="309245" y="46862"/>
                </a:lnTo>
                <a:lnTo>
                  <a:pt x="308610" y="52578"/>
                </a:lnTo>
                <a:lnTo>
                  <a:pt x="308356" y="59817"/>
                </a:lnTo>
                <a:lnTo>
                  <a:pt x="308356" y="68580"/>
                </a:lnTo>
                <a:lnTo>
                  <a:pt x="308356" y="239268"/>
                </a:lnTo>
                <a:lnTo>
                  <a:pt x="305302" y="283809"/>
                </a:lnTo>
                <a:lnTo>
                  <a:pt x="291357" y="326074"/>
                </a:lnTo>
                <a:lnTo>
                  <a:pt x="265644" y="354266"/>
                </a:lnTo>
                <a:lnTo>
                  <a:pt x="229479" y="370697"/>
                </a:lnTo>
                <a:lnTo>
                  <a:pt x="184231" y="376930"/>
                </a:lnTo>
                <a:lnTo>
                  <a:pt x="171323" y="377190"/>
                </a:lnTo>
                <a:lnTo>
                  <a:pt x="152654" y="376687"/>
                </a:lnTo>
                <a:lnTo>
                  <a:pt x="105791" y="369062"/>
                </a:lnTo>
                <a:lnTo>
                  <a:pt x="71233" y="352399"/>
                </a:lnTo>
                <a:lnTo>
                  <a:pt x="41888" y="316497"/>
                </a:lnTo>
                <a:lnTo>
                  <a:pt x="31337" y="278780"/>
                </a:lnTo>
                <a:lnTo>
                  <a:pt x="29337" y="245491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64408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5" h="373380">
                <a:moveTo>
                  <a:pt x="0" y="0"/>
                </a:moveTo>
                <a:lnTo>
                  <a:pt x="110617" y="0"/>
                </a:lnTo>
                <a:lnTo>
                  <a:pt x="207263" y="168021"/>
                </a:lnTo>
                <a:lnTo>
                  <a:pt x="230759" y="210820"/>
                </a:lnTo>
                <a:lnTo>
                  <a:pt x="250600" y="249682"/>
                </a:lnTo>
                <a:lnTo>
                  <a:pt x="256412" y="261874"/>
                </a:lnTo>
                <a:lnTo>
                  <a:pt x="260857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80"/>
                </a:lnTo>
                <a:lnTo>
                  <a:pt x="257810" y="68580"/>
                </a:lnTo>
                <a:lnTo>
                  <a:pt x="257716" y="60321"/>
                </a:lnTo>
                <a:lnTo>
                  <a:pt x="244601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485" y="20447"/>
                </a:lnTo>
                <a:lnTo>
                  <a:pt x="319405" y="22479"/>
                </a:lnTo>
                <a:lnTo>
                  <a:pt x="302375" y="60555"/>
                </a:lnTo>
                <a:lnTo>
                  <a:pt x="302260" y="68580"/>
                </a:lnTo>
                <a:lnTo>
                  <a:pt x="302260" y="372872"/>
                </a:lnTo>
                <a:lnTo>
                  <a:pt x="232918" y="372872"/>
                </a:lnTo>
                <a:lnTo>
                  <a:pt x="110109" y="160274"/>
                </a:lnTo>
                <a:lnTo>
                  <a:pt x="88471" y="121808"/>
                </a:lnTo>
                <a:lnTo>
                  <a:pt x="73406" y="92583"/>
                </a:lnTo>
                <a:lnTo>
                  <a:pt x="70993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2"/>
                </a:lnTo>
                <a:lnTo>
                  <a:pt x="86741" y="349377"/>
                </a:lnTo>
                <a:lnTo>
                  <a:pt x="93344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765" y="339852"/>
                </a:lnTo>
                <a:lnTo>
                  <a:pt x="26669" y="336169"/>
                </a:lnTo>
                <a:lnTo>
                  <a:pt x="27812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749" y="30480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9201" y="872616"/>
            <a:ext cx="359410" cy="373380"/>
          </a:xfrm>
          <a:custGeom>
            <a:avLst/>
            <a:gdLst/>
            <a:ahLst/>
            <a:cxnLst/>
            <a:rect l="l" t="t" r="r" b="b"/>
            <a:pathLst>
              <a:path w="35941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762" y="20066"/>
                </a:lnTo>
                <a:lnTo>
                  <a:pt x="130175" y="22225"/>
                </a:lnTo>
                <a:lnTo>
                  <a:pt x="126618" y="24637"/>
                </a:lnTo>
                <a:lnTo>
                  <a:pt x="123062" y="26924"/>
                </a:lnTo>
                <a:lnTo>
                  <a:pt x="120396" y="29845"/>
                </a:lnTo>
                <a:lnTo>
                  <a:pt x="118744" y="33020"/>
                </a:lnTo>
                <a:lnTo>
                  <a:pt x="116967" y="36322"/>
                </a:lnTo>
                <a:lnTo>
                  <a:pt x="115697" y="40512"/>
                </a:lnTo>
                <a:lnTo>
                  <a:pt x="115062" y="45593"/>
                </a:lnTo>
                <a:lnTo>
                  <a:pt x="114300" y="50673"/>
                </a:lnTo>
                <a:lnTo>
                  <a:pt x="113918" y="58420"/>
                </a:lnTo>
                <a:lnTo>
                  <a:pt x="113918" y="68834"/>
                </a:lnTo>
                <a:lnTo>
                  <a:pt x="113918" y="166116"/>
                </a:lnTo>
                <a:lnTo>
                  <a:pt x="119634" y="166116"/>
                </a:lnTo>
                <a:lnTo>
                  <a:pt x="128016" y="166116"/>
                </a:lnTo>
                <a:lnTo>
                  <a:pt x="134747" y="165100"/>
                </a:lnTo>
                <a:lnTo>
                  <a:pt x="139573" y="163322"/>
                </a:lnTo>
                <a:lnTo>
                  <a:pt x="144525" y="161544"/>
                </a:lnTo>
                <a:lnTo>
                  <a:pt x="174547" y="132129"/>
                </a:lnTo>
                <a:lnTo>
                  <a:pt x="204009" y="97250"/>
                </a:lnTo>
                <a:lnTo>
                  <a:pt x="228419" y="61902"/>
                </a:lnTo>
                <a:lnTo>
                  <a:pt x="234315" y="44831"/>
                </a:lnTo>
                <a:lnTo>
                  <a:pt x="234315" y="38862"/>
                </a:lnTo>
                <a:lnTo>
                  <a:pt x="234315" y="32385"/>
                </a:lnTo>
                <a:lnTo>
                  <a:pt x="209804" y="18034"/>
                </a:lnTo>
                <a:lnTo>
                  <a:pt x="209804" y="0"/>
                </a:lnTo>
                <a:lnTo>
                  <a:pt x="349376" y="0"/>
                </a:lnTo>
                <a:lnTo>
                  <a:pt x="349376" y="18542"/>
                </a:lnTo>
                <a:lnTo>
                  <a:pt x="342392" y="19812"/>
                </a:lnTo>
                <a:lnTo>
                  <a:pt x="336550" y="21844"/>
                </a:lnTo>
                <a:lnTo>
                  <a:pt x="331597" y="24384"/>
                </a:lnTo>
                <a:lnTo>
                  <a:pt x="326644" y="26924"/>
                </a:lnTo>
                <a:lnTo>
                  <a:pt x="321056" y="30987"/>
                </a:lnTo>
                <a:lnTo>
                  <a:pt x="290322" y="61975"/>
                </a:lnTo>
                <a:lnTo>
                  <a:pt x="208406" y="153797"/>
                </a:lnTo>
                <a:lnTo>
                  <a:pt x="303784" y="300100"/>
                </a:lnTo>
                <a:lnTo>
                  <a:pt x="326517" y="332740"/>
                </a:lnTo>
                <a:lnTo>
                  <a:pt x="334391" y="341375"/>
                </a:lnTo>
                <a:lnTo>
                  <a:pt x="337947" y="345059"/>
                </a:lnTo>
                <a:lnTo>
                  <a:pt x="359156" y="355092"/>
                </a:lnTo>
                <a:lnTo>
                  <a:pt x="359156" y="372872"/>
                </a:lnTo>
                <a:lnTo>
                  <a:pt x="211200" y="372872"/>
                </a:lnTo>
                <a:lnTo>
                  <a:pt x="211200" y="354838"/>
                </a:lnTo>
                <a:lnTo>
                  <a:pt x="217297" y="353822"/>
                </a:lnTo>
                <a:lnTo>
                  <a:pt x="221487" y="352425"/>
                </a:lnTo>
                <a:lnTo>
                  <a:pt x="223774" y="350266"/>
                </a:lnTo>
                <a:lnTo>
                  <a:pt x="225932" y="348234"/>
                </a:lnTo>
                <a:lnTo>
                  <a:pt x="226949" y="345440"/>
                </a:lnTo>
                <a:lnTo>
                  <a:pt x="226949" y="342011"/>
                </a:lnTo>
                <a:lnTo>
                  <a:pt x="226949" y="339090"/>
                </a:lnTo>
                <a:lnTo>
                  <a:pt x="226568" y="336169"/>
                </a:lnTo>
                <a:lnTo>
                  <a:pt x="207569" y="300926"/>
                </a:lnTo>
                <a:lnTo>
                  <a:pt x="159257" y="226441"/>
                </a:lnTo>
                <a:lnTo>
                  <a:pt x="154178" y="218567"/>
                </a:lnTo>
                <a:lnTo>
                  <a:pt x="125984" y="195834"/>
                </a:lnTo>
                <a:lnTo>
                  <a:pt x="119380" y="195834"/>
                </a:lnTo>
                <a:lnTo>
                  <a:pt x="113918" y="195834"/>
                </a:lnTo>
                <a:lnTo>
                  <a:pt x="113918" y="304292"/>
                </a:lnTo>
                <a:lnTo>
                  <a:pt x="113918" y="310642"/>
                </a:lnTo>
                <a:lnTo>
                  <a:pt x="114173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569" y="331978"/>
                </a:lnTo>
                <a:lnTo>
                  <a:pt x="116712" y="335407"/>
                </a:lnTo>
                <a:lnTo>
                  <a:pt x="117729" y="33883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4765" y="340233"/>
                </a:lnTo>
                <a:lnTo>
                  <a:pt x="26669" y="336423"/>
                </a:lnTo>
                <a:lnTo>
                  <a:pt x="27940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77667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09" h="373380">
                <a:moveTo>
                  <a:pt x="0" y="0"/>
                </a:moveTo>
                <a:lnTo>
                  <a:pt x="143332" y="0"/>
                </a:lnTo>
                <a:lnTo>
                  <a:pt x="143332" y="18034"/>
                </a:lnTo>
                <a:lnTo>
                  <a:pt x="135966" y="20066"/>
                </a:lnTo>
                <a:lnTo>
                  <a:pt x="130378" y="22225"/>
                </a:lnTo>
                <a:lnTo>
                  <a:pt x="126822" y="24511"/>
                </a:lnTo>
                <a:lnTo>
                  <a:pt x="123266" y="26797"/>
                </a:lnTo>
                <a:lnTo>
                  <a:pt x="120599" y="29463"/>
                </a:lnTo>
                <a:lnTo>
                  <a:pt x="118821" y="32766"/>
                </a:lnTo>
                <a:lnTo>
                  <a:pt x="117043" y="36068"/>
                </a:lnTo>
                <a:lnTo>
                  <a:pt x="115646" y="40386"/>
                </a:lnTo>
                <a:lnTo>
                  <a:pt x="115011" y="45593"/>
                </a:lnTo>
                <a:lnTo>
                  <a:pt x="114249" y="50927"/>
                </a:lnTo>
                <a:lnTo>
                  <a:pt x="113868" y="58674"/>
                </a:lnTo>
                <a:lnTo>
                  <a:pt x="113868" y="68834"/>
                </a:lnTo>
                <a:lnTo>
                  <a:pt x="113868" y="304292"/>
                </a:lnTo>
                <a:lnTo>
                  <a:pt x="113868" y="310642"/>
                </a:lnTo>
                <a:lnTo>
                  <a:pt x="114122" y="316611"/>
                </a:lnTo>
                <a:lnTo>
                  <a:pt x="114376" y="322072"/>
                </a:lnTo>
                <a:lnTo>
                  <a:pt x="114757" y="327533"/>
                </a:lnTo>
                <a:lnTo>
                  <a:pt x="115519" y="331978"/>
                </a:lnTo>
                <a:lnTo>
                  <a:pt x="116662" y="335407"/>
                </a:lnTo>
                <a:lnTo>
                  <a:pt x="117678" y="338836"/>
                </a:lnTo>
                <a:lnTo>
                  <a:pt x="143332" y="354838"/>
                </a:lnTo>
                <a:lnTo>
                  <a:pt x="14333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43" y="352933"/>
                </a:lnTo>
                <a:lnTo>
                  <a:pt x="12065" y="351028"/>
                </a:lnTo>
                <a:lnTo>
                  <a:pt x="15976" y="348869"/>
                </a:lnTo>
                <a:lnTo>
                  <a:pt x="19888" y="346837"/>
                </a:lnTo>
                <a:lnTo>
                  <a:pt x="22809" y="343916"/>
                </a:lnTo>
                <a:lnTo>
                  <a:pt x="29286" y="313055"/>
                </a:lnTo>
                <a:lnTo>
                  <a:pt x="29286" y="304292"/>
                </a:lnTo>
                <a:lnTo>
                  <a:pt x="29286" y="68580"/>
                </a:lnTo>
                <a:lnTo>
                  <a:pt x="29286" y="59817"/>
                </a:lnTo>
                <a:lnTo>
                  <a:pt x="29032" y="52705"/>
                </a:lnTo>
                <a:lnTo>
                  <a:pt x="28524" y="46990"/>
                </a:lnTo>
                <a:lnTo>
                  <a:pt x="28143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7336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5" h="373380">
                <a:moveTo>
                  <a:pt x="0" y="0"/>
                </a:moveTo>
                <a:lnTo>
                  <a:pt x="159219" y="0"/>
                </a:lnTo>
                <a:lnTo>
                  <a:pt x="174729" y="285"/>
                </a:lnTo>
                <a:lnTo>
                  <a:pt x="213982" y="4572"/>
                </a:lnTo>
                <a:lnTo>
                  <a:pt x="253441" y="18287"/>
                </a:lnTo>
                <a:lnTo>
                  <a:pt x="282103" y="43640"/>
                </a:lnTo>
                <a:lnTo>
                  <a:pt x="296622" y="81327"/>
                </a:lnTo>
                <a:lnTo>
                  <a:pt x="297954" y="100584"/>
                </a:lnTo>
                <a:lnTo>
                  <a:pt x="297366" y="113444"/>
                </a:lnTo>
                <a:lnTo>
                  <a:pt x="283414" y="155571"/>
                </a:lnTo>
                <a:lnTo>
                  <a:pt x="254473" y="184467"/>
                </a:lnTo>
                <a:lnTo>
                  <a:pt x="220395" y="202184"/>
                </a:lnTo>
                <a:lnTo>
                  <a:pt x="220395" y="204850"/>
                </a:lnTo>
                <a:lnTo>
                  <a:pt x="253847" y="228219"/>
                </a:lnTo>
                <a:lnTo>
                  <a:pt x="277749" y="265175"/>
                </a:lnTo>
                <a:lnTo>
                  <a:pt x="294957" y="302387"/>
                </a:lnTo>
                <a:lnTo>
                  <a:pt x="300682" y="314005"/>
                </a:lnTo>
                <a:lnTo>
                  <a:pt x="323685" y="345193"/>
                </a:lnTo>
                <a:lnTo>
                  <a:pt x="344652" y="354838"/>
                </a:lnTo>
                <a:lnTo>
                  <a:pt x="344652" y="372872"/>
                </a:lnTo>
                <a:lnTo>
                  <a:pt x="239509" y="372872"/>
                </a:lnTo>
                <a:lnTo>
                  <a:pt x="231336" y="360586"/>
                </a:lnTo>
                <a:lnTo>
                  <a:pt x="222650" y="345646"/>
                </a:lnTo>
                <a:lnTo>
                  <a:pt x="213448" y="328062"/>
                </a:lnTo>
                <a:lnTo>
                  <a:pt x="203733" y="307848"/>
                </a:lnTo>
                <a:lnTo>
                  <a:pt x="182435" y="261112"/>
                </a:lnTo>
                <a:lnTo>
                  <a:pt x="177825" y="251489"/>
                </a:lnTo>
                <a:lnTo>
                  <a:pt x="151980" y="219583"/>
                </a:lnTo>
                <a:lnTo>
                  <a:pt x="147154" y="217424"/>
                </a:lnTo>
                <a:lnTo>
                  <a:pt x="139738" y="216281"/>
                </a:lnTo>
                <a:lnTo>
                  <a:pt x="129730" y="216281"/>
                </a:lnTo>
                <a:lnTo>
                  <a:pt x="113893" y="216281"/>
                </a:lnTo>
                <a:lnTo>
                  <a:pt x="113893" y="304292"/>
                </a:lnTo>
                <a:lnTo>
                  <a:pt x="114012" y="313741"/>
                </a:lnTo>
                <a:lnTo>
                  <a:pt x="123177" y="346075"/>
                </a:lnTo>
                <a:lnTo>
                  <a:pt x="126809" y="349377"/>
                </a:lnTo>
                <a:lnTo>
                  <a:pt x="133553" y="352298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43" y="352933"/>
                </a:lnTo>
                <a:lnTo>
                  <a:pt x="12065" y="351028"/>
                </a:lnTo>
                <a:lnTo>
                  <a:pt x="15976" y="348869"/>
                </a:lnTo>
                <a:lnTo>
                  <a:pt x="19900" y="346837"/>
                </a:lnTo>
                <a:lnTo>
                  <a:pt x="22809" y="343916"/>
                </a:lnTo>
                <a:lnTo>
                  <a:pt x="24714" y="340233"/>
                </a:lnTo>
                <a:lnTo>
                  <a:pt x="26631" y="336423"/>
                </a:lnTo>
                <a:lnTo>
                  <a:pt x="27863" y="331724"/>
                </a:lnTo>
                <a:lnTo>
                  <a:pt x="28409" y="326009"/>
                </a:lnTo>
                <a:lnTo>
                  <a:pt x="28956" y="320294"/>
                </a:lnTo>
                <a:lnTo>
                  <a:pt x="29222" y="313055"/>
                </a:lnTo>
                <a:lnTo>
                  <a:pt x="29222" y="304292"/>
                </a:lnTo>
                <a:lnTo>
                  <a:pt x="29222" y="68834"/>
                </a:lnTo>
                <a:lnTo>
                  <a:pt x="29222" y="60325"/>
                </a:lnTo>
                <a:lnTo>
                  <a:pt x="28994" y="53086"/>
                </a:lnTo>
                <a:lnTo>
                  <a:pt x="16256" y="24257"/>
                </a:lnTo>
                <a:lnTo>
                  <a:pt x="12344" y="21971"/>
                </a:lnTo>
                <a:lnTo>
                  <a:pt x="6921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95516" y="870712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8876" y="0"/>
                </a:moveTo>
                <a:lnTo>
                  <a:pt x="231775" y="0"/>
                </a:lnTo>
                <a:lnTo>
                  <a:pt x="321945" y="305942"/>
                </a:lnTo>
                <a:lnTo>
                  <a:pt x="324854" y="315398"/>
                </a:lnTo>
                <a:lnTo>
                  <a:pt x="342773" y="348868"/>
                </a:lnTo>
                <a:lnTo>
                  <a:pt x="347091" y="352425"/>
                </a:lnTo>
                <a:lnTo>
                  <a:pt x="353187" y="355091"/>
                </a:lnTo>
                <a:lnTo>
                  <a:pt x="361061" y="356742"/>
                </a:lnTo>
                <a:lnTo>
                  <a:pt x="361061" y="374776"/>
                </a:lnTo>
                <a:lnTo>
                  <a:pt x="210312" y="374776"/>
                </a:lnTo>
                <a:lnTo>
                  <a:pt x="210312" y="356742"/>
                </a:lnTo>
                <a:lnTo>
                  <a:pt x="219710" y="355600"/>
                </a:lnTo>
                <a:lnTo>
                  <a:pt x="226695" y="352933"/>
                </a:lnTo>
                <a:lnTo>
                  <a:pt x="231267" y="348741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504" y="259207"/>
                </a:lnTo>
                <a:lnTo>
                  <a:pt x="105918" y="259207"/>
                </a:lnTo>
                <a:lnTo>
                  <a:pt x="96900" y="285114"/>
                </a:lnTo>
                <a:lnTo>
                  <a:pt x="94361" y="292480"/>
                </a:lnTo>
                <a:lnTo>
                  <a:pt x="92329" y="299465"/>
                </a:lnTo>
                <a:lnTo>
                  <a:pt x="90678" y="306324"/>
                </a:lnTo>
                <a:lnTo>
                  <a:pt x="89026" y="313182"/>
                </a:lnTo>
                <a:lnTo>
                  <a:pt x="88137" y="320421"/>
                </a:lnTo>
                <a:lnTo>
                  <a:pt x="88137" y="328040"/>
                </a:lnTo>
                <a:lnTo>
                  <a:pt x="89921" y="339848"/>
                </a:lnTo>
                <a:lnTo>
                  <a:pt x="95265" y="348583"/>
                </a:lnTo>
                <a:lnTo>
                  <a:pt x="104157" y="354222"/>
                </a:lnTo>
                <a:lnTo>
                  <a:pt x="116586" y="356742"/>
                </a:lnTo>
                <a:lnTo>
                  <a:pt x="116586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1" y="355980"/>
                </a:lnTo>
                <a:lnTo>
                  <a:pt x="12573" y="353567"/>
                </a:lnTo>
                <a:lnTo>
                  <a:pt x="38115" y="320563"/>
                </a:lnTo>
                <a:lnTo>
                  <a:pt x="45085" y="303402"/>
                </a:lnTo>
                <a:lnTo>
                  <a:pt x="1588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83574" y="868300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6" y="0"/>
                </a:moveTo>
                <a:lnTo>
                  <a:pt x="189992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384" y="80716"/>
                </a:lnTo>
                <a:lnTo>
                  <a:pt x="197246" y="71596"/>
                </a:lnTo>
                <a:lnTo>
                  <a:pt x="169799" y="37973"/>
                </a:lnTo>
                <a:lnTo>
                  <a:pt x="139446" y="31876"/>
                </a:lnTo>
                <a:lnTo>
                  <a:pt x="131921" y="32230"/>
                </a:lnTo>
                <a:lnTo>
                  <a:pt x="92201" y="53593"/>
                </a:lnTo>
                <a:lnTo>
                  <a:pt x="85217" y="79755"/>
                </a:lnTo>
                <a:lnTo>
                  <a:pt x="85598" y="87399"/>
                </a:lnTo>
                <a:lnTo>
                  <a:pt x="105171" y="124243"/>
                </a:lnTo>
                <a:lnTo>
                  <a:pt x="140997" y="148189"/>
                </a:lnTo>
                <a:lnTo>
                  <a:pt x="153924" y="155066"/>
                </a:lnTo>
                <a:lnTo>
                  <a:pt x="169860" y="163782"/>
                </a:lnTo>
                <a:lnTo>
                  <a:pt x="206882" y="189356"/>
                </a:lnTo>
                <a:lnTo>
                  <a:pt x="235203" y="225933"/>
                </a:lnTo>
                <a:lnTo>
                  <a:pt x="244348" y="272034"/>
                </a:lnTo>
                <a:lnTo>
                  <a:pt x="243373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384" y="378190"/>
                </a:lnTo>
                <a:lnTo>
                  <a:pt x="114680" y="381508"/>
                </a:lnTo>
                <a:lnTo>
                  <a:pt x="100611" y="381315"/>
                </a:lnTo>
                <a:lnTo>
                  <a:pt x="56642" y="378333"/>
                </a:lnTo>
                <a:lnTo>
                  <a:pt x="13458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0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29" y="225522"/>
                </a:lnTo>
                <a:lnTo>
                  <a:pt x="88653" y="213945"/>
                </a:lnTo>
                <a:lnTo>
                  <a:pt x="78771" y="208454"/>
                </a:lnTo>
                <a:lnTo>
                  <a:pt x="44672" y="185086"/>
                </a:lnTo>
                <a:lnTo>
                  <a:pt x="16061" y="149756"/>
                </a:lnTo>
                <a:lnTo>
                  <a:pt x="5715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677" y="18926"/>
                </a:lnTo>
                <a:lnTo>
                  <a:pt x="104584" y="3047"/>
                </a:lnTo>
                <a:lnTo>
                  <a:pt x="123491" y="761"/>
                </a:lnTo>
                <a:lnTo>
                  <a:pt x="1436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01991" y="868300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6" y="0"/>
                </a:moveTo>
                <a:lnTo>
                  <a:pt x="189991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384" y="80716"/>
                </a:lnTo>
                <a:lnTo>
                  <a:pt x="197246" y="71596"/>
                </a:lnTo>
                <a:lnTo>
                  <a:pt x="169799" y="37973"/>
                </a:lnTo>
                <a:lnTo>
                  <a:pt x="139445" y="31876"/>
                </a:lnTo>
                <a:lnTo>
                  <a:pt x="131921" y="32230"/>
                </a:lnTo>
                <a:lnTo>
                  <a:pt x="92201" y="53593"/>
                </a:lnTo>
                <a:lnTo>
                  <a:pt x="85216" y="79755"/>
                </a:lnTo>
                <a:lnTo>
                  <a:pt x="85597" y="87399"/>
                </a:lnTo>
                <a:lnTo>
                  <a:pt x="105171" y="124243"/>
                </a:lnTo>
                <a:lnTo>
                  <a:pt x="140997" y="148189"/>
                </a:lnTo>
                <a:lnTo>
                  <a:pt x="153924" y="155066"/>
                </a:lnTo>
                <a:lnTo>
                  <a:pt x="169860" y="163782"/>
                </a:lnTo>
                <a:lnTo>
                  <a:pt x="206882" y="189356"/>
                </a:lnTo>
                <a:lnTo>
                  <a:pt x="235203" y="225933"/>
                </a:lnTo>
                <a:lnTo>
                  <a:pt x="244348" y="272034"/>
                </a:lnTo>
                <a:lnTo>
                  <a:pt x="243373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383" y="378190"/>
                </a:lnTo>
                <a:lnTo>
                  <a:pt x="114680" y="381508"/>
                </a:lnTo>
                <a:lnTo>
                  <a:pt x="100611" y="381315"/>
                </a:lnTo>
                <a:lnTo>
                  <a:pt x="56641" y="378333"/>
                </a:lnTo>
                <a:lnTo>
                  <a:pt x="13458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0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8" y="248697"/>
                </a:lnTo>
                <a:lnTo>
                  <a:pt x="110829" y="225522"/>
                </a:lnTo>
                <a:lnTo>
                  <a:pt x="88653" y="213945"/>
                </a:lnTo>
                <a:lnTo>
                  <a:pt x="78771" y="208454"/>
                </a:lnTo>
                <a:lnTo>
                  <a:pt x="44672" y="185086"/>
                </a:lnTo>
                <a:lnTo>
                  <a:pt x="16061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31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19339" y="868300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01" y="210833"/>
                </a:lnTo>
                <a:lnTo>
                  <a:pt x="324157" y="255168"/>
                </a:lnTo>
                <a:lnTo>
                  <a:pt x="312158" y="292238"/>
                </a:lnTo>
                <a:lnTo>
                  <a:pt x="284226" y="335279"/>
                </a:lnTo>
                <a:lnTo>
                  <a:pt x="245703" y="363926"/>
                </a:lnTo>
                <a:lnTo>
                  <a:pt x="197580" y="378729"/>
                </a:lnTo>
                <a:lnTo>
                  <a:pt x="160909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38" y="68397"/>
                </a:lnTo>
                <a:lnTo>
                  <a:pt x="59152" y="35250"/>
                </a:lnTo>
                <a:lnTo>
                  <a:pt x="96895" y="12698"/>
                </a:lnTo>
                <a:lnTo>
                  <a:pt x="142095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77786" y="868300"/>
            <a:ext cx="318135" cy="381635"/>
          </a:xfrm>
          <a:custGeom>
            <a:avLst/>
            <a:gdLst/>
            <a:ahLst/>
            <a:cxnLst/>
            <a:rect l="l" t="t" r="r" b="b"/>
            <a:pathLst>
              <a:path w="318135" h="381634">
                <a:moveTo>
                  <a:pt x="174878" y="0"/>
                </a:moveTo>
                <a:lnTo>
                  <a:pt x="204168" y="904"/>
                </a:lnTo>
                <a:lnTo>
                  <a:pt x="232219" y="3619"/>
                </a:lnTo>
                <a:lnTo>
                  <a:pt x="259032" y="8143"/>
                </a:lnTo>
                <a:lnTo>
                  <a:pt x="284606" y="14477"/>
                </a:lnTo>
                <a:lnTo>
                  <a:pt x="284606" y="91948"/>
                </a:lnTo>
                <a:lnTo>
                  <a:pt x="247268" y="91948"/>
                </a:lnTo>
                <a:lnTo>
                  <a:pt x="244008" y="81162"/>
                </a:lnTo>
                <a:lnTo>
                  <a:pt x="240522" y="71675"/>
                </a:lnTo>
                <a:lnTo>
                  <a:pt x="212089" y="38100"/>
                </a:lnTo>
                <a:lnTo>
                  <a:pt x="179450" y="31876"/>
                </a:lnTo>
                <a:lnTo>
                  <a:pt x="166328" y="32922"/>
                </a:lnTo>
                <a:lnTo>
                  <a:pt x="121864" y="57963"/>
                </a:lnTo>
                <a:lnTo>
                  <a:pt x="98933" y="101218"/>
                </a:lnTo>
                <a:lnTo>
                  <a:pt x="89900" y="142144"/>
                </a:lnTo>
                <a:lnTo>
                  <a:pt x="86867" y="192786"/>
                </a:lnTo>
                <a:lnTo>
                  <a:pt x="87370" y="215888"/>
                </a:lnTo>
                <a:lnTo>
                  <a:pt x="91422" y="257329"/>
                </a:lnTo>
                <a:lnTo>
                  <a:pt x="105155" y="306863"/>
                </a:lnTo>
                <a:lnTo>
                  <a:pt x="128271" y="338627"/>
                </a:lnTo>
                <a:lnTo>
                  <a:pt x="160400" y="349503"/>
                </a:lnTo>
                <a:lnTo>
                  <a:pt x="171616" y="348618"/>
                </a:lnTo>
                <a:lnTo>
                  <a:pt x="204517" y="316579"/>
                </a:lnTo>
                <a:lnTo>
                  <a:pt x="207297" y="269501"/>
                </a:lnTo>
                <a:lnTo>
                  <a:pt x="197358" y="230886"/>
                </a:lnTo>
                <a:lnTo>
                  <a:pt x="194183" y="229108"/>
                </a:lnTo>
                <a:lnTo>
                  <a:pt x="191135" y="227329"/>
                </a:lnTo>
                <a:lnTo>
                  <a:pt x="185674" y="225171"/>
                </a:lnTo>
                <a:lnTo>
                  <a:pt x="177800" y="222885"/>
                </a:lnTo>
                <a:lnTo>
                  <a:pt x="177800" y="204850"/>
                </a:lnTo>
                <a:lnTo>
                  <a:pt x="317626" y="204850"/>
                </a:lnTo>
                <a:lnTo>
                  <a:pt x="317626" y="222885"/>
                </a:lnTo>
                <a:lnTo>
                  <a:pt x="308610" y="225551"/>
                </a:lnTo>
                <a:lnTo>
                  <a:pt x="302387" y="228600"/>
                </a:lnTo>
                <a:lnTo>
                  <a:pt x="299085" y="232155"/>
                </a:lnTo>
                <a:lnTo>
                  <a:pt x="295783" y="235585"/>
                </a:lnTo>
                <a:lnTo>
                  <a:pt x="293624" y="240156"/>
                </a:lnTo>
                <a:lnTo>
                  <a:pt x="292353" y="245872"/>
                </a:lnTo>
                <a:lnTo>
                  <a:pt x="291211" y="251587"/>
                </a:lnTo>
                <a:lnTo>
                  <a:pt x="290702" y="259714"/>
                </a:lnTo>
                <a:lnTo>
                  <a:pt x="290702" y="270128"/>
                </a:lnTo>
                <a:lnTo>
                  <a:pt x="290702" y="372999"/>
                </a:lnTo>
                <a:lnTo>
                  <a:pt x="251333" y="381253"/>
                </a:lnTo>
                <a:lnTo>
                  <a:pt x="232790" y="361568"/>
                </a:lnTo>
                <a:lnTo>
                  <a:pt x="215909" y="370310"/>
                </a:lnTo>
                <a:lnTo>
                  <a:pt x="197850" y="376539"/>
                </a:lnTo>
                <a:lnTo>
                  <a:pt x="178623" y="380267"/>
                </a:lnTo>
                <a:lnTo>
                  <a:pt x="158241" y="381508"/>
                </a:lnTo>
                <a:lnTo>
                  <a:pt x="120878" y="378600"/>
                </a:lnTo>
                <a:lnTo>
                  <a:pt x="61390" y="355308"/>
                </a:lnTo>
                <a:lnTo>
                  <a:pt x="22074" y="308657"/>
                </a:lnTo>
                <a:lnTo>
                  <a:pt x="2452" y="238172"/>
                </a:lnTo>
                <a:lnTo>
                  <a:pt x="0" y="193928"/>
                </a:lnTo>
                <a:lnTo>
                  <a:pt x="879" y="169808"/>
                </a:lnTo>
                <a:lnTo>
                  <a:pt x="7875" y="126045"/>
                </a:lnTo>
                <a:lnTo>
                  <a:pt x="21609" y="88520"/>
                </a:lnTo>
                <a:lnTo>
                  <a:pt x="52577" y="45212"/>
                </a:lnTo>
                <a:lnTo>
                  <a:pt x="93208" y="16958"/>
                </a:lnTo>
                <a:lnTo>
                  <a:pt x="140461" y="2682"/>
                </a:lnTo>
                <a:lnTo>
                  <a:pt x="157372" y="668"/>
                </a:lnTo>
                <a:lnTo>
                  <a:pt x="17487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49798" y="868300"/>
            <a:ext cx="318135" cy="381635"/>
          </a:xfrm>
          <a:custGeom>
            <a:avLst/>
            <a:gdLst/>
            <a:ahLst/>
            <a:cxnLst/>
            <a:rect l="l" t="t" r="r" b="b"/>
            <a:pathLst>
              <a:path w="318135" h="381634">
                <a:moveTo>
                  <a:pt x="174878" y="0"/>
                </a:moveTo>
                <a:lnTo>
                  <a:pt x="204168" y="904"/>
                </a:lnTo>
                <a:lnTo>
                  <a:pt x="232219" y="3619"/>
                </a:lnTo>
                <a:lnTo>
                  <a:pt x="259032" y="8143"/>
                </a:lnTo>
                <a:lnTo>
                  <a:pt x="284606" y="14477"/>
                </a:lnTo>
                <a:lnTo>
                  <a:pt x="284606" y="91948"/>
                </a:lnTo>
                <a:lnTo>
                  <a:pt x="247268" y="91948"/>
                </a:lnTo>
                <a:lnTo>
                  <a:pt x="244008" y="81162"/>
                </a:lnTo>
                <a:lnTo>
                  <a:pt x="240522" y="71675"/>
                </a:lnTo>
                <a:lnTo>
                  <a:pt x="212089" y="38100"/>
                </a:lnTo>
                <a:lnTo>
                  <a:pt x="179450" y="31876"/>
                </a:lnTo>
                <a:lnTo>
                  <a:pt x="166328" y="32922"/>
                </a:lnTo>
                <a:lnTo>
                  <a:pt x="121864" y="57963"/>
                </a:lnTo>
                <a:lnTo>
                  <a:pt x="98932" y="101218"/>
                </a:lnTo>
                <a:lnTo>
                  <a:pt x="89900" y="142144"/>
                </a:lnTo>
                <a:lnTo>
                  <a:pt x="86867" y="192786"/>
                </a:lnTo>
                <a:lnTo>
                  <a:pt x="87370" y="215888"/>
                </a:lnTo>
                <a:lnTo>
                  <a:pt x="91422" y="257329"/>
                </a:lnTo>
                <a:lnTo>
                  <a:pt x="105155" y="306863"/>
                </a:lnTo>
                <a:lnTo>
                  <a:pt x="128271" y="338627"/>
                </a:lnTo>
                <a:lnTo>
                  <a:pt x="160400" y="349503"/>
                </a:lnTo>
                <a:lnTo>
                  <a:pt x="171616" y="348618"/>
                </a:lnTo>
                <a:lnTo>
                  <a:pt x="204517" y="316579"/>
                </a:lnTo>
                <a:lnTo>
                  <a:pt x="207297" y="269501"/>
                </a:lnTo>
                <a:lnTo>
                  <a:pt x="197357" y="230886"/>
                </a:lnTo>
                <a:lnTo>
                  <a:pt x="194182" y="229108"/>
                </a:lnTo>
                <a:lnTo>
                  <a:pt x="191135" y="227329"/>
                </a:lnTo>
                <a:lnTo>
                  <a:pt x="185674" y="225171"/>
                </a:lnTo>
                <a:lnTo>
                  <a:pt x="177800" y="222885"/>
                </a:lnTo>
                <a:lnTo>
                  <a:pt x="177800" y="204850"/>
                </a:lnTo>
                <a:lnTo>
                  <a:pt x="317626" y="204850"/>
                </a:lnTo>
                <a:lnTo>
                  <a:pt x="317626" y="222885"/>
                </a:lnTo>
                <a:lnTo>
                  <a:pt x="308610" y="225551"/>
                </a:lnTo>
                <a:lnTo>
                  <a:pt x="302387" y="228600"/>
                </a:lnTo>
                <a:lnTo>
                  <a:pt x="299085" y="232155"/>
                </a:lnTo>
                <a:lnTo>
                  <a:pt x="295782" y="235585"/>
                </a:lnTo>
                <a:lnTo>
                  <a:pt x="293624" y="240156"/>
                </a:lnTo>
                <a:lnTo>
                  <a:pt x="292353" y="245872"/>
                </a:lnTo>
                <a:lnTo>
                  <a:pt x="291211" y="251587"/>
                </a:lnTo>
                <a:lnTo>
                  <a:pt x="290702" y="259714"/>
                </a:lnTo>
                <a:lnTo>
                  <a:pt x="290702" y="270128"/>
                </a:lnTo>
                <a:lnTo>
                  <a:pt x="290702" y="372999"/>
                </a:lnTo>
                <a:lnTo>
                  <a:pt x="251332" y="381253"/>
                </a:lnTo>
                <a:lnTo>
                  <a:pt x="232790" y="361568"/>
                </a:lnTo>
                <a:lnTo>
                  <a:pt x="215909" y="370310"/>
                </a:lnTo>
                <a:lnTo>
                  <a:pt x="197850" y="376539"/>
                </a:lnTo>
                <a:lnTo>
                  <a:pt x="178623" y="380267"/>
                </a:lnTo>
                <a:lnTo>
                  <a:pt x="158241" y="381508"/>
                </a:lnTo>
                <a:lnTo>
                  <a:pt x="120878" y="378600"/>
                </a:lnTo>
                <a:lnTo>
                  <a:pt x="61390" y="355308"/>
                </a:lnTo>
                <a:lnTo>
                  <a:pt x="22074" y="308657"/>
                </a:lnTo>
                <a:lnTo>
                  <a:pt x="2452" y="238172"/>
                </a:lnTo>
                <a:lnTo>
                  <a:pt x="0" y="193928"/>
                </a:lnTo>
                <a:lnTo>
                  <a:pt x="879" y="169808"/>
                </a:lnTo>
                <a:lnTo>
                  <a:pt x="7875" y="126045"/>
                </a:lnTo>
                <a:lnTo>
                  <a:pt x="21609" y="88520"/>
                </a:lnTo>
                <a:lnTo>
                  <a:pt x="52577" y="45212"/>
                </a:lnTo>
                <a:lnTo>
                  <a:pt x="93208" y="16958"/>
                </a:lnTo>
                <a:lnTo>
                  <a:pt x="140462" y="2682"/>
                </a:lnTo>
                <a:lnTo>
                  <a:pt x="157372" y="668"/>
                </a:lnTo>
                <a:lnTo>
                  <a:pt x="17487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83659" y="868300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89991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384" y="80716"/>
                </a:lnTo>
                <a:lnTo>
                  <a:pt x="197246" y="71596"/>
                </a:lnTo>
                <a:lnTo>
                  <a:pt x="169799" y="37973"/>
                </a:lnTo>
                <a:lnTo>
                  <a:pt x="139445" y="31876"/>
                </a:lnTo>
                <a:lnTo>
                  <a:pt x="131921" y="32230"/>
                </a:lnTo>
                <a:lnTo>
                  <a:pt x="92201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171" y="124243"/>
                </a:lnTo>
                <a:lnTo>
                  <a:pt x="140997" y="148189"/>
                </a:lnTo>
                <a:lnTo>
                  <a:pt x="153924" y="155066"/>
                </a:lnTo>
                <a:lnTo>
                  <a:pt x="169860" y="163782"/>
                </a:lnTo>
                <a:lnTo>
                  <a:pt x="206882" y="189356"/>
                </a:lnTo>
                <a:lnTo>
                  <a:pt x="235203" y="225933"/>
                </a:lnTo>
                <a:lnTo>
                  <a:pt x="244347" y="272034"/>
                </a:lnTo>
                <a:lnTo>
                  <a:pt x="243373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384" y="378190"/>
                </a:lnTo>
                <a:lnTo>
                  <a:pt x="114680" y="381508"/>
                </a:lnTo>
                <a:lnTo>
                  <a:pt x="100611" y="381315"/>
                </a:lnTo>
                <a:lnTo>
                  <a:pt x="56641" y="378333"/>
                </a:lnTo>
                <a:lnTo>
                  <a:pt x="13458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29" y="225522"/>
                </a:lnTo>
                <a:lnTo>
                  <a:pt x="88653" y="213945"/>
                </a:lnTo>
                <a:lnTo>
                  <a:pt x="78771" y="208454"/>
                </a:lnTo>
                <a:lnTo>
                  <a:pt x="44672" y="185086"/>
                </a:lnTo>
                <a:lnTo>
                  <a:pt x="16061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31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69514" y="868300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89992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384" y="80716"/>
                </a:lnTo>
                <a:lnTo>
                  <a:pt x="197246" y="71596"/>
                </a:lnTo>
                <a:lnTo>
                  <a:pt x="169799" y="37973"/>
                </a:lnTo>
                <a:lnTo>
                  <a:pt x="139446" y="31876"/>
                </a:lnTo>
                <a:lnTo>
                  <a:pt x="131921" y="32230"/>
                </a:lnTo>
                <a:lnTo>
                  <a:pt x="92202" y="53593"/>
                </a:lnTo>
                <a:lnTo>
                  <a:pt x="85217" y="79755"/>
                </a:lnTo>
                <a:lnTo>
                  <a:pt x="85598" y="87399"/>
                </a:lnTo>
                <a:lnTo>
                  <a:pt x="105171" y="124243"/>
                </a:lnTo>
                <a:lnTo>
                  <a:pt x="140997" y="148189"/>
                </a:lnTo>
                <a:lnTo>
                  <a:pt x="153924" y="155066"/>
                </a:lnTo>
                <a:lnTo>
                  <a:pt x="169860" y="163782"/>
                </a:lnTo>
                <a:lnTo>
                  <a:pt x="206883" y="189356"/>
                </a:lnTo>
                <a:lnTo>
                  <a:pt x="235204" y="225933"/>
                </a:lnTo>
                <a:lnTo>
                  <a:pt x="244348" y="272034"/>
                </a:lnTo>
                <a:lnTo>
                  <a:pt x="243373" y="288250"/>
                </a:lnTo>
                <a:lnTo>
                  <a:pt x="228854" y="330326"/>
                </a:lnTo>
                <a:lnTo>
                  <a:pt x="197492" y="360920"/>
                </a:lnTo>
                <a:lnTo>
                  <a:pt x="151384" y="378190"/>
                </a:lnTo>
                <a:lnTo>
                  <a:pt x="114681" y="381508"/>
                </a:lnTo>
                <a:lnTo>
                  <a:pt x="100611" y="381315"/>
                </a:lnTo>
                <a:lnTo>
                  <a:pt x="56642" y="378333"/>
                </a:lnTo>
                <a:lnTo>
                  <a:pt x="13458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8" y="285114"/>
                </a:lnTo>
                <a:lnTo>
                  <a:pt x="41338" y="300303"/>
                </a:lnTo>
                <a:lnTo>
                  <a:pt x="46482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8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29" y="225522"/>
                </a:lnTo>
                <a:lnTo>
                  <a:pt x="88653" y="213945"/>
                </a:lnTo>
                <a:lnTo>
                  <a:pt x="78771" y="208454"/>
                </a:lnTo>
                <a:lnTo>
                  <a:pt x="44672" y="185086"/>
                </a:lnTo>
                <a:lnTo>
                  <a:pt x="16061" y="149756"/>
                </a:lnTo>
                <a:lnTo>
                  <a:pt x="5715" y="104901"/>
                </a:lnTo>
                <a:lnTo>
                  <a:pt x="6760" y="88685"/>
                </a:lnTo>
                <a:lnTo>
                  <a:pt x="22352" y="47751"/>
                </a:lnTo>
                <a:lnTo>
                  <a:pt x="55731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44235" y="1932787"/>
            <a:ext cx="7541531" cy="2127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182164" y="2095322"/>
            <a:ext cx="7067550" cy="1690370"/>
          </a:xfrm>
          <a:prstGeom prst="rect">
            <a:avLst/>
          </a:prstGeom>
        </p:spPr>
        <p:txBody>
          <a:bodyPr vert="horz" wrap="square" lIns="0" tIns="67945" rIns="0" bIns="0" rtlCol="0" anchor="ctr">
            <a:spAutoFit/>
          </a:bodyPr>
          <a:lstStyle/>
          <a:p>
            <a:pPr marL="12700" marR="5080" algn="just">
              <a:lnSpc>
                <a:spcPct val="88000"/>
              </a:lnSpc>
              <a:spcBef>
                <a:spcPts val="535"/>
              </a:spcBef>
            </a:pPr>
            <a:r>
              <a:rPr sz="3000" spc="-5" dirty="0">
                <a:latin typeface="Cambria"/>
                <a:cs typeface="Cambria"/>
              </a:rPr>
              <a:t>It </a:t>
            </a:r>
            <a:r>
              <a:rPr sz="3000" dirty="0">
                <a:latin typeface="Cambria"/>
                <a:cs typeface="Cambria"/>
              </a:rPr>
              <a:t>is a clinical </a:t>
            </a:r>
            <a:r>
              <a:rPr sz="3000" spc="-5" dirty="0">
                <a:latin typeface="Cambria"/>
                <a:cs typeface="Cambria"/>
              </a:rPr>
              <a:t>judgment that </a:t>
            </a:r>
            <a:r>
              <a:rPr sz="3000" dirty="0">
                <a:latin typeface="Cambria"/>
                <a:cs typeface="Cambria"/>
              </a:rPr>
              <a:t>a </a:t>
            </a:r>
            <a:r>
              <a:rPr sz="3000" spc="-15" dirty="0">
                <a:latin typeface="Cambria"/>
                <a:cs typeface="Cambria"/>
              </a:rPr>
              <a:t>problem  </a:t>
            </a:r>
            <a:r>
              <a:rPr sz="3000" spc="-5" dirty="0">
                <a:latin typeface="Cambria"/>
                <a:cs typeface="Cambria"/>
              </a:rPr>
              <a:t>does </a:t>
            </a:r>
            <a:r>
              <a:rPr sz="3000" dirty="0">
                <a:latin typeface="Cambria"/>
                <a:cs typeface="Cambria"/>
              </a:rPr>
              <a:t>not </a:t>
            </a:r>
            <a:r>
              <a:rPr sz="3000" spc="-5" dirty="0">
                <a:latin typeface="Cambria"/>
                <a:cs typeface="Cambria"/>
              </a:rPr>
              <a:t>exist, but the </a:t>
            </a:r>
            <a:r>
              <a:rPr sz="3000" spc="-10" dirty="0">
                <a:latin typeface="Cambria"/>
                <a:cs typeface="Cambria"/>
              </a:rPr>
              <a:t>presence </a:t>
            </a:r>
            <a:r>
              <a:rPr sz="3000" spc="-5" dirty="0">
                <a:latin typeface="Cambria"/>
                <a:cs typeface="Cambria"/>
              </a:rPr>
              <a:t>of risk  </a:t>
            </a:r>
            <a:r>
              <a:rPr sz="3000" spc="-10" dirty="0">
                <a:latin typeface="Cambria"/>
                <a:cs typeface="Cambria"/>
              </a:rPr>
              <a:t>factors indicates </a:t>
            </a:r>
            <a:r>
              <a:rPr sz="3000" spc="-5" dirty="0">
                <a:latin typeface="Cambria"/>
                <a:cs typeface="Cambria"/>
              </a:rPr>
              <a:t>that </a:t>
            </a:r>
            <a:r>
              <a:rPr sz="3000" dirty="0">
                <a:latin typeface="Cambria"/>
                <a:cs typeface="Cambria"/>
              </a:rPr>
              <a:t>a </a:t>
            </a:r>
            <a:r>
              <a:rPr sz="3000" spc="-15" dirty="0">
                <a:latin typeface="Cambria"/>
                <a:cs typeface="Cambria"/>
              </a:rPr>
              <a:t>problem </a:t>
            </a:r>
            <a:r>
              <a:rPr sz="3000" dirty="0">
                <a:latin typeface="Cambria"/>
                <a:cs typeface="Cambria"/>
              </a:rPr>
              <a:t>is </a:t>
            </a:r>
            <a:r>
              <a:rPr sz="3000" spc="-25" dirty="0">
                <a:latin typeface="Cambria"/>
                <a:cs typeface="Cambria"/>
              </a:rPr>
              <a:t>likely  </a:t>
            </a:r>
            <a:r>
              <a:rPr sz="3000" spc="-20" dirty="0">
                <a:latin typeface="Cambria"/>
                <a:cs typeface="Cambria"/>
              </a:rPr>
              <a:t>to develop </a:t>
            </a:r>
            <a:r>
              <a:rPr sz="3000" spc="-5" dirty="0">
                <a:latin typeface="Cambria"/>
                <a:cs typeface="Cambria"/>
              </a:rPr>
              <a:t>unless </a:t>
            </a:r>
            <a:r>
              <a:rPr sz="3000" dirty="0">
                <a:latin typeface="Cambria"/>
                <a:cs typeface="Cambria"/>
              </a:rPr>
              <a:t>nurses </a:t>
            </a:r>
            <a:r>
              <a:rPr sz="3000" spc="-15" dirty="0">
                <a:latin typeface="Cambria"/>
                <a:cs typeface="Cambria"/>
              </a:rPr>
              <a:t>intervention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915668" y="4044696"/>
            <a:ext cx="7598664" cy="2145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182164" y="4620514"/>
            <a:ext cx="7066280" cy="88519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560"/>
              </a:spcBef>
              <a:tabLst>
                <a:tab pos="1865630" algn="l"/>
                <a:tab pos="2877820" algn="l"/>
                <a:tab pos="3634104" algn="l"/>
                <a:tab pos="5522595" algn="l"/>
                <a:tab pos="6536055" algn="l"/>
              </a:tabLst>
            </a:pPr>
            <a:r>
              <a:rPr sz="3000" b="1" dirty="0">
                <a:latin typeface="Cambria"/>
                <a:cs typeface="Cambria"/>
              </a:rPr>
              <a:t>E</a:t>
            </a:r>
            <a:r>
              <a:rPr sz="3000" b="1" spc="-45" dirty="0">
                <a:latin typeface="Cambria"/>
                <a:cs typeface="Cambria"/>
              </a:rPr>
              <a:t>x</a:t>
            </a:r>
            <a:r>
              <a:rPr sz="3000" b="1" spc="-5" dirty="0">
                <a:latin typeface="Cambria"/>
                <a:cs typeface="Cambria"/>
              </a:rPr>
              <a:t>a</a:t>
            </a:r>
            <a:r>
              <a:rPr sz="3000" b="1" spc="5" dirty="0">
                <a:latin typeface="Cambria"/>
                <a:cs typeface="Cambria"/>
              </a:rPr>
              <a:t>m</a:t>
            </a:r>
            <a:r>
              <a:rPr sz="3000" b="1" spc="-5" dirty="0">
                <a:latin typeface="Cambria"/>
                <a:cs typeface="Cambria"/>
              </a:rPr>
              <a:t>pl</a:t>
            </a:r>
            <a:r>
              <a:rPr sz="3000" b="1" dirty="0">
                <a:latin typeface="Cambria"/>
                <a:cs typeface="Cambria"/>
              </a:rPr>
              <a:t>e:	Risk	</a:t>
            </a:r>
            <a:r>
              <a:rPr sz="3000" b="1" spc="-5" dirty="0">
                <a:latin typeface="Cambria"/>
                <a:cs typeface="Cambria"/>
              </a:rPr>
              <a:t>f</a:t>
            </a:r>
            <a:r>
              <a:rPr sz="3000" b="1" spc="-10" dirty="0">
                <a:latin typeface="Cambria"/>
                <a:cs typeface="Cambria"/>
              </a:rPr>
              <a:t>o</a:t>
            </a:r>
            <a:r>
              <a:rPr sz="3000" b="1" dirty="0">
                <a:latin typeface="Cambria"/>
                <a:cs typeface="Cambria"/>
              </a:rPr>
              <a:t>r	</a:t>
            </a:r>
            <a:r>
              <a:rPr sz="3000" b="1" spc="-5" dirty="0">
                <a:latin typeface="Cambria"/>
                <a:cs typeface="Cambria"/>
              </a:rPr>
              <a:t>in</a:t>
            </a:r>
            <a:r>
              <a:rPr sz="3000" b="1" spc="5" dirty="0">
                <a:latin typeface="Cambria"/>
                <a:cs typeface="Cambria"/>
              </a:rPr>
              <a:t>f</a:t>
            </a:r>
            <a:r>
              <a:rPr sz="3000" b="1" dirty="0">
                <a:latin typeface="Cambria"/>
                <a:cs typeface="Cambria"/>
              </a:rPr>
              <a:t>e</a:t>
            </a:r>
            <a:r>
              <a:rPr sz="3000" b="1" spc="-15" dirty="0">
                <a:latin typeface="Cambria"/>
                <a:cs typeface="Cambria"/>
              </a:rPr>
              <a:t>c</a:t>
            </a:r>
            <a:r>
              <a:rPr sz="3000" b="1" spc="-5" dirty="0">
                <a:latin typeface="Cambria"/>
                <a:cs typeface="Cambria"/>
              </a:rPr>
              <a:t>tion</a:t>
            </a:r>
            <a:r>
              <a:rPr sz="3000" b="1" dirty="0">
                <a:latin typeface="Cambria"/>
                <a:cs typeface="Cambria"/>
              </a:rPr>
              <a:t>,	R</a:t>
            </a:r>
            <a:r>
              <a:rPr sz="3000" b="1" spc="10" dirty="0">
                <a:latin typeface="Cambria"/>
                <a:cs typeface="Cambria"/>
              </a:rPr>
              <a:t>i</a:t>
            </a:r>
            <a:r>
              <a:rPr sz="3000" b="1" dirty="0">
                <a:latin typeface="Cambria"/>
                <a:cs typeface="Cambria"/>
              </a:rPr>
              <a:t>sk	</a:t>
            </a:r>
            <a:r>
              <a:rPr sz="3000" b="1" spc="-5" dirty="0">
                <a:latin typeface="Cambria"/>
                <a:cs typeface="Cambria"/>
              </a:rPr>
              <a:t>for  </a:t>
            </a:r>
            <a:r>
              <a:rPr sz="3000" b="1" spc="-10" dirty="0">
                <a:latin typeface="Cambria"/>
                <a:cs typeface="Cambria"/>
              </a:rPr>
              <a:t>complication</a:t>
            </a:r>
            <a:endParaRPr sz="30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777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7027" y="1257782"/>
            <a:ext cx="7162040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1296" y="913891"/>
            <a:ext cx="7152944" cy="346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433" y="1090422"/>
            <a:ext cx="113792" cy="141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72223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0794" y="946786"/>
            <a:ext cx="125730" cy="280035"/>
          </a:xfrm>
          <a:custGeom>
            <a:avLst/>
            <a:gdLst/>
            <a:ahLst/>
            <a:cxnLst/>
            <a:rect l="l" t="t" r="r" b="b"/>
            <a:pathLst>
              <a:path w="125729" h="280034">
                <a:moveTo>
                  <a:pt x="22097" y="0"/>
                </a:moveTo>
                <a:lnTo>
                  <a:pt x="11810" y="0"/>
                </a:lnTo>
                <a:lnTo>
                  <a:pt x="4444" y="253"/>
                </a:lnTo>
                <a:lnTo>
                  <a:pt x="0" y="507"/>
                </a:lnTo>
                <a:lnTo>
                  <a:pt x="0" y="279273"/>
                </a:lnTo>
                <a:lnTo>
                  <a:pt x="3047" y="279780"/>
                </a:lnTo>
                <a:lnTo>
                  <a:pt x="10540" y="280035"/>
                </a:lnTo>
                <a:lnTo>
                  <a:pt x="22605" y="280035"/>
                </a:lnTo>
                <a:lnTo>
                  <a:pt x="68452" y="272161"/>
                </a:lnTo>
                <a:lnTo>
                  <a:pt x="99524" y="246584"/>
                </a:lnTo>
                <a:lnTo>
                  <a:pt x="116204" y="211454"/>
                </a:lnTo>
                <a:lnTo>
                  <a:pt x="124652" y="159430"/>
                </a:lnTo>
                <a:lnTo>
                  <a:pt x="125221" y="138811"/>
                </a:lnTo>
                <a:lnTo>
                  <a:pt x="124416" y="116284"/>
                </a:lnTo>
                <a:lnTo>
                  <a:pt x="118042" y="77231"/>
                </a:lnTo>
                <a:lnTo>
                  <a:pt x="97313" y="33639"/>
                </a:lnTo>
                <a:lnTo>
                  <a:pt x="64960" y="8358"/>
                </a:lnTo>
                <a:lnTo>
                  <a:pt x="22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1741" y="942214"/>
            <a:ext cx="100076" cy="147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0051" y="942214"/>
            <a:ext cx="98602" cy="149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9433" y="942214"/>
            <a:ext cx="109728" cy="1283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65871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306" y="19288"/>
                </a:lnTo>
                <a:lnTo>
                  <a:pt x="9751" y="53842"/>
                </a:lnTo>
                <a:lnTo>
                  <a:pt x="1075" y="106852"/>
                </a:lnTo>
                <a:lnTo>
                  <a:pt x="0" y="140335"/>
                </a:lnTo>
                <a:lnTo>
                  <a:pt x="1119" y="175311"/>
                </a:lnTo>
                <a:lnTo>
                  <a:pt x="10072" y="231024"/>
                </a:lnTo>
                <a:lnTo>
                  <a:pt x="28051" y="267696"/>
                </a:lnTo>
                <a:lnTo>
                  <a:pt x="72771" y="288163"/>
                </a:lnTo>
                <a:lnTo>
                  <a:pt x="81958" y="287520"/>
                </a:lnTo>
                <a:lnTo>
                  <a:pt x="117379" y="265572"/>
                </a:lnTo>
                <a:lnTo>
                  <a:pt x="134048" y="228996"/>
                </a:lnTo>
                <a:lnTo>
                  <a:pt x="141493" y="178927"/>
                </a:lnTo>
                <a:lnTo>
                  <a:pt x="142367" y="149987"/>
                </a:lnTo>
                <a:lnTo>
                  <a:pt x="141888" y="126317"/>
                </a:lnTo>
                <a:lnTo>
                  <a:pt x="138027" y="84978"/>
                </a:lnTo>
                <a:lnTo>
                  <a:pt x="124825" y="38068"/>
                </a:lnTo>
                <a:lnTo>
                  <a:pt x="93138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30412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78" y="0"/>
                </a:moveTo>
                <a:lnTo>
                  <a:pt x="27364" y="19288"/>
                </a:lnTo>
                <a:lnTo>
                  <a:pt x="9831" y="53842"/>
                </a:lnTo>
                <a:lnTo>
                  <a:pt x="1092" y="106852"/>
                </a:lnTo>
                <a:lnTo>
                  <a:pt x="0" y="140335"/>
                </a:lnTo>
                <a:lnTo>
                  <a:pt x="1123" y="175311"/>
                </a:lnTo>
                <a:lnTo>
                  <a:pt x="10110" y="231024"/>
                </a:lnTo>
                <a:lnTo>
                  <a:pt x="28138" y="267696"/>
                </a:lnTo>
                <a:lnTo>
                  <a:pt x="72859" y="288163"/>
                </a:lnTo>
                <a:lnTo>
                  <a:pt x="82046" y="287520"/>
                </a:lnTo>
                <a:lnTo>
                  <a:pt x="117427" y="265572"/>
                </a:lnTo>
                <a:lnTo>
                  <a:pt x="134126" y="228996"/>
                </a:lnTo>
                <a:lnTo>
                  <a:pt x="141592" y="178927"/>
                </a:lnTo>
                <a:lnTo>
                  <a:pt x="142494" y="149987"/>
                </a:lnTo>
                <a:lnTo>
                  <a:pt x="142005" y="126317"/>
                </a:lnTo>
                <a:lnTo>
                  <a:pt x="138100" y="84978"/>
                </a:lnTo>
                <a:lnTo>
                  <a:pt x="124891" y="38068"/>
                </a:lnTo>
                <a:lnTo>
                  <a:pt x="93208" y="4270"/>
                </a:lnTo>
                <a:lnTo>
                  <a:pt x="7087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98764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7" y="0"/>
                </a:lnTo>
                <a:lnTo>
                  <a:pt x="130047" y="16383"/>
                </a:lnTo>
                <a:lnTo>
                  <a:pt x="123316" y="18161"/>
                </a:lnTo>
                <a:lnTo>
                  <a:pt x="118236" y="20193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377" y="287274"/>
                </a:lnTo>
                <a:lnTo>
                  <a:pt x="103758" y="292226"/>
                </a:lnTo>
                <a:lnTo>
                  <a:pt x="104139" y="297180"/>
                </a:lnTo>
                <a:lnTo>
                  <a:pt x="130047" y="321945"/>
                </a:lnTo>
                <a:lnTo>
                  <a:pt x="130047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3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2" y="300990"/>
                </a:lnTo>
                <a:lnTo>
                  <a:pt x="25653" y="295783"/>
                </a:lnTo>
                <a:lnTo>
                  <a:pt x="26161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230"/>
                </a:lnTo>
                <a:lnTo>
                  <a:pt x="26415" y="54229"/>
                </a:lnTo>
                <a:lnTo>
                  <a:pt x="26288" y="47751"/>
                </a:lnTo>
                <a:lnTo>
                  <a:pt x="25780" y="42672"/>
                </a:lnTo>
                <a:lnTo>
                  <a:pt x="25400" y="37465"/>
                </a:lnTo>
                <a:lnTo>
                  <a:pt x="14731" y="21844"/>
                </a:lnTo>
                <a:lnTo>
                  <a:pt x="11175" y="19812"/>
                </a:lnTo>
                <a:lnTo>
                  <a:pt x="6222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39404" y="917829"/>
            <a:ext cx="300990" cy="338455"/>
          </a:xfrm>
          <a:custGeom>
            <a:avLst/>
            <a:gdLst/>
            <a:ahLst/>
            <a:cxnLst/>
            <a:rect l="l" t="t" r="r" b="b"/>
            <a:pathLst>
              <a:path w="300990" h="338455">
                <a:moveTo>
                  <a:pt x="0" y="0"/>
                </a:moveTo>
                <a:lnTo>
                  <a:pt x="100329" y="0"/>
                </a:lnTo>
                <a:lnTo>
                  <a:pt x="188087" y="152400"/>
                </a:lnTo>
                <a:lnTo>
                  <a:pt x="209296" y="191262"/>
                </a:lnTo>
                <a:lnTo>
                  <a:pt x="227405" y="226569"/>
                </a:lnTo>
                <a:lnTo>
                  <a:pt x="232664" y="237617"/>
                </a:lnTo>
                <a:lnTo>
                  <a:pt x="236600" y="237617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1869" y="21844"/>
                </a:lnTo>
                <a:lnTo>
                  <a:pt x="218948" y="20193"/>
                </a:lnTo>
                <a:lnTo>
                  <a:pt x="214122" y="18415"/>
                </a:lnTo>
                <a:lnTo>
                  <a:pt x="207391" y="16383"/>
                </a:lnTo>
                <a:lnTo>
                  <a:pt x="207391" y="0"/>
                </a:lnTo>
                <a:lnTo>
                  <a:pt x="300990" y="0"/>
                </a:lnTo>
                <a:lnTo>
                  <a:pt x="300990" y="16383"/>
                </a:lnTo>
                <a:lnTo>
                  <a:pt x="294386" y="18542"/>
                </a:lnTo>
                <a:lnTo>
                  <a:pt x="289814" y="20320"/>
                </a:lnTo>
                <a:lnTo>
                  <a:pt x="287020" y="21844"/>
                </a:lnTo>
                <a:lnTo>
                  <a:pt x="284352" y="23368"/>
                </a:lnTo>
                <a:lnTo>
                  <a:pt x="281940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733" y="34036"/>
                </a:lnTo>
                <a:lnTo>
                  <a:pt x="275717" y="38988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327" y="338328"/>
                </a:lnTo>
                <a:lnTo>
                  <a:pt x="99822" y="145415"/>
                </a:lnTo>
                <a:lnTo>
                  <a:pt x="89320" y="126936"/>
                </a:lnTo>
                <a:lnTo>
                  <a:pt x="80295" y="110553"/>
                </a:lnTo>
                <a:lnTo>
                  <a:pt x="72747" y="96266"/>
                </a:lnTo>
                <a:lnTo>
                  <a:pt x="66675" y="84074"/>
                </a:lnTo>
                <a:lnTo>
                  <a:pt x="64389" y="84074"/>
                </a:lnTo>
                <a:lnTo>
                  <a:pt x="65482" y="111047"/>
                </a:lnTo>
                <a:lnTo>
                  <a:pt x="66278" y="138795"/>
                </a:lnTo>
                <a:lnTo>
                  <a:pt x="6676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28" y="284920"/>
                </a:lnTo>
                <a:lnTo>
                  <a:pt x="75437" y="314071"/>
                </a:lnTo>
                <a:lnTo>
                  <a:pt x="78612" y="316992"/>
                </a:lnTo>
                <a:lnTo>
                  <a:pt x="84709" y="319659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8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352" y="308356"/>
                </a:lnTo>
                <a:lnTo>
                  <a:pt x="24130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9" y="290575"/>
                </a:lnTo>
                <a:lnTo>
                  <a:pt x="26416" y="284099"/>
                </a:lnTo>
                <a:lnTo>
                  <a:pt x="26416" y="276351"/>
                </a:lnTo>
                <a:lnTo>
                  <a:pt x="26416" y="61975"/>
                </a:lnTo>
                <a:lnTo>
                  <a:pt x="18161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15684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7" y="0"/>
                </a:lnTo>
                <a:lnTo>
                  <a:pt x="130047" y="16383"/>
                </a:lnTo>
                <a:lnTo>
                  <a:pt x="123316" y="18161"/>
                </a:lnTo>
                <a:lnTo>
                  <a:pt x="118237" y="20193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377" y="287274"/>
                </a:lnTo>
                <a:lnTo>
                  <a:pt x="103758" y="292226"/>
                </a:lnTo>
                <a:lnTo>
                  <a:pt x="104139" y="297180"/>
                </a:lnTo>
                <a:lnTo>
                  <a:pt x="104775" y="301117"/>
                </a:lnTo>
                <a:lnTo>
                  <a:pt x="105790" y="304292"/>
                </a:lnTo>
                <a:lnTo>
                  <a:pt x="106806" y="307467"/>
                </a:lnTo>
                <a:lnTo>
                  <a:pt x="130047" y="321945"/>
                </a:lnTo>
                <a:lnTo>
                  <a:pt x="130047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2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230"/>
                </a:lnTo>
                <a:lnTo>
                  <a:pt x="26415" y="54229"/>
                </a:lnTo>
                <a:lnTo>
                  <a:pt x="26288" y="47751"/>
                </a:lnTo>
                <a:lnTo>
                  <a:pt x="25780" y="42672"/>
                </a:lnTo>
                <a:lnTo>
                  <a:pt x="25400" y="37465"/>
                </a:lnTo>
                <a:lnTo>
                  <a:pt x="24383" y="33274"/>
                </a:lnTo>
                <a:lnTo>
                  <a:pt x="22605" y="29845"/>
                </a:lnTo>
                <a:lnTo>
                  <a:pt x="20827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222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57542" y="9178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778" y="0"/>
                </a:lnTo>
                <a:lnTo>
                  <a:pt x="148611" y="404"/>
                </a:lnTo>
                <a:lnTo>
                  <a:pt x="197993" y="6476"/>
                </a:lnTo>
                <a:lnTo>
                  <a:pt x="236104" y="20318"/>
                </a:lnTo>
                <a:lnTo>
                  <a:pt x="274897" y="50603"/>
                </a:lnTo>
                <a:lnTo>
                  <a:pt x="298104" y="92160"/>
                </a:lnTo>
                <a:lnTo>
                  <a:pt x="306609" y="131492"/>
                </a:lnTo>
                <a:lnTo>
                  <a:pt x="308229" y="161798"/>
                </a:lnTo>
                <a:lnTo>
                  <a:pt x="307659" y="180635"/>
                </a:lnTo>
                <a:lnTo>
                  <a:pt x="299212" y="231267"/>
                </a:lnTo>
                <a:lnTo>
                  <a:pt x="280513" y="272289"/>
                </a:lnTo>
                <a:lnTo>
                  <a:pt x="254095" y="301609"/>
                </a:lnTo>
                <a:lnTo>
                  <a:pt x="220370" y="321808"/>
                </a:lnTo>
                <a:lnTo>
                  <a:pt x="178562" y="333756"/>
                </a:lnTo>
                <a:lnTo>
                  <a:pt x="131520" y="338042"/>
                </a:lnTo>
                <a:lnTo>
                  <a:pt x="11239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9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3"/>
                </a:lnTo>
                <a:lnTo>
                  <a:pt x="14732" y="21971"/>
                </a:lnTo>
                <a:lnTo>
                  <a:pt x="11176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70396" y="917829"/>
            <a:ext cx="300990" cy="338455"/>
          </a:xfrm>
          <a:custGeom>
            <a:avLst/>
            <a:gdLst/>
            <a:ahLst/>
            <a:cxnLst/>
            <a:rect l="l" t="t" r="r" b="b"/>
            <a:pathLst>
              <a:path w="300989" h="338455">
                <a:moveTo>
                  <a:pt x="0" y="0"/>
                </a:moveTo>
                <a:lnTo>
                  <a:pt x="100329" y="0"/>
                </a:lnTo>
                <a:lnTo>
                  <a:pt x="188087" y="152400"/>
                </a:lnTo>
                <a:lnTo>
                  <a:pt x="209295" y="191262"/>
                </a:lnTo>
                <a:lnTo>
                  <a:pt x="227405" y="226569"/>
                </a:lnTo>
                <a:lnTo>
                  <a:pt x="232663" y="237617"/>
                </a:lnTo>
                <a:lnTo>
                  <a:pt x="236600" y="237617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1868" y="21844"/>
                </a:lnTo>
                <a:lnTo>
                  <a:pt x="218948" y="20193"/>
                </a:lnTo>
                <a:lnTo>
                  <a:pt x="214122" y="18415"/>
                </a:lnTo>
                <a:lnTo>
                  <a:pt x="207390" y="16383"/>
                </a:lnTo>
                <a:lnTo>
                  <a:pt x="207390" y="0"/>
                </a:lnTo>
                <a:lnTo>
                  <a:pt x="300989" y="0"/>
                </a:lnTo>
                <a:lnTo>
                  <a:pt x="300989" y="16383"/>
                </a:lnTo>
                <a:lnTo>
                  <a:pt x="294386" y="18542"/>
                </a:lnTo>
                <a:lnTo>
                  <a:pt x="289813" y="20320"/>
                </a:lnTo>
                <a:lnTo>
                  <a:pt x="287019" y="21844"/>
                </a:lnTo>
                <a:lnTo>
                  <a:pt x="284352" y="23368"/>
                </a:lnTo>
                <a:lnTo>
                  <a:pt x="281939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732" y="34036"/>
                </a:lnTo>
                <a:lnTo>
                  <a:pt x="275716" y="38988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327" y="338328"/>
                </a:lnTo>
                <a:lnTo>
                  <a:pt x="99822" y="145415"/>
                </a:lnTo>
                <a:lnTo>
                  <a:pt x="89320" y="126936"/>
                </a:lnTo>
                <a:lnTo>
                  <a:pt x="80295" y="110553"/>
                </a:lnTo>
                <a:lnTo>
                  <a:pt x="72747" y="96266"/>
                </a:lnTo>
                <a:lnTo>
                  <a:pt x="66675" y="84074"/>
                </a:lnTo>
                <a:lnTo>
                  <a:pt x="64388" y="84074"/>
                </a:lnTo>
                <a:lnTo>
                  <a:pt x="65482" y="111047"/>
                </a:lnTo>
                <a:lnTo>
                  <a:pt x="66278" y="138795"/>
                </a:lnTo>
                <a:lnTo>
                  <a:pt x="6676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28" y="284920"/>
                </a:lnTo>
                <a:lnTo>
                  <a:pt x="75437" y="314071"/>
                </a:lnTo>
                <a:lnTo>
                  <a:pt x="78612" y="316992"/>
                </a:lnTo>
                <a:lnTo>
                  <a:pt x="84708" y="319659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700" y="311785"/>
                </a:lnTo>
                <a:lnTo>
                  <a:pt x="22351" y="308356"/>
                </a:lnTo>
                <a:lnTo>
                  <a:pt x="24129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415" y="284099"/>
                </a:lnTo>
                <a:lnTo>
                  <a:pt x="26415" y="276351"/>
                </a:lnTo>
                <a:lnTo>
                  <a:pt x="26415" y="61975"/>
                </a:lnTo>
                <a:lnTo>
                  <a:pt x="18161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4376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3316" y="18161"/>
                </a:lnTo>
                <a:lnTo>
                  <a:pt x="118237" y="20193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377" y="287274"/>
                </a:lnTo>
                <a:lnTo>
                  <a:pt x="103759" y="292226"/>
                </a:lnTo>
                <a:lnTo>
                  <a:pt x="104139" y="297180"/>
                </a:lnTo>
                <a:lnTo>
                  <a:pt x="110109" y="312293"/>
                </a:lnTo>
                <a:lnTo>
                  <a:pt x="112013" y="314451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230"/>
                </a:lnTo>
                <a:lnTo>
                  <a:pt x="26415" y="54229"/>
                </a:lnTo>
                <a:lnTo>
                  <a:pt x="26288" y="47751"/>
                </a:lnTo>
                <a:lnTo>
                  <a:pt x="25780" y="42672"/>
                </a:lnTo>
                <a:lnTo>
                  <a:pt x="25400" y="37465"/>
                </a:lnTo>
                <a:lnTo>
                  <a:pt x="24384" y="33274"/>
                </a:lnTo>
                <a:lnTo>
                  <a:pt x="22605" y="29845"/>
                </a:lnTo>
                <a:lnTo>
                  <a:pt x="20827" y="26543"/>
                </a:lnTo>
                <a:lnTo>
                  <a:pt x="18287" y="23749"/>
                </a:lnTo>
                <a:lnTo>
                  <a:pt x="14732" y="21844"/>
                </a:lnTo>
                <a:lnTo>
                  <a:pt x="11175" y="19812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03064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399" y="0"/>
                </a:lnTo>
                <a:lnTo>
                  <a:pt x="158497" y="259"/>
                </a:lnTo>
                <a:lnTo>
                  <a:pt x="204009" y="6421"/>
                </a:lnTo>
                <a:lnTo>
                  <a:pt x="241792" y="24431"/>
                </a:lnTo>
                <a:lnTo>
                  <a:pt x="265429" y="58674"/>
                </a:lnTo>
                <a:lnTo>
                  <a:pt x="270256" y="91186"/>
                </a:lnTo>
                <a:lnTo>
                  <a:pt x="269730" y="102927"/>
                </a:lnTo>
                <a:lnTo>
                  <a:pt x="257101" y="141150"/>
                </a:lnTo>
                <a:lnTo>
                  <a:pt x="221757" y="172910"/>
                </a:lnTo>
                <a:lnTo>
                  <a:pt x="199898" y="183387"/>
                </a:lnTo>
                <a:lnTo>
                  <a:pt x="199898" y="185928"/>
                </a:lnTo>
                <a:lnTo>
                  <a:pt x="236108" y="214108"/>
                </a:lnTo>
                <a:lnTo>
                  <a:pt x="267588" y="274320"/>
                </a:lnTo>
                <a:lnTo>
                  <a:pt x="272752" y="284866"/>
                </a:lnTo>
                <a:lnTo>
                  <a:pt x="299529" y="317261"/>
                </a:lnTo>
                <a:lnTo>
                  <a:pt x="312674" y="321945"/>
                </a:lnTo>
                <a:lnTo>
                  <a:pt x="312674" y="338328"/>
                </a:lnTo>
                <a:lnTo>
                  <a:pt x="217297" y="338328"/>
                </a:lnTo>
                <a:lnTo>
                  <a:pt x="209841" y="327153"/>
                </a:lnTo>
                <a:lnTo>
                  <a:pt x="201945" y="313610"/>
                </a:lnTo>
                <a:lnTo>
                  <a:pt x="193597" y="297662"/>
                </a:lnTo>
                <a:lnTo>
                  <a:pt x="184785" y="279273"/>
                </a:lnTo>
                <a:lnTo>
                  <a:pt x="165481" y="236855"/>
                </a:lnTo>
                <a:lnTo>
                  <a:pt x="161266" y="228169"/>
                </a:lnTo>
                <a:lnTo>
                  <a:pt x="137795" y="199262"/>
                </a:lnTo>
                <a:lnTo>
                  <a:pt x="133476" y="197231"/>
                </a:lnTo>
                <a:lnTo>
                  <a:pt x="126746" y="196215"/>
                </a:lnTo>
                <a:lnTo>
                  <a:pt x="117601" y="196215"/>
                </a:lnTo>
                <a:lnTo>
                  <a:pt x="103250" y="196215"/>
                </a:lnTo>
                <a:lnTo>
                  <a:pt x="103250" y="276098"/>
                </a:lnTo>
                <a:lnTo>
                  <a:pt x="103368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55209" y="917829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70" h="34226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3316" y="18161"/>
                </a:lnTo>
                <a:lnTo>
                  <a:pt x="118237" y="20193"/>
                </a:lnTo>
                <a:lnTo>
                  <a:pt x="115062" y="22225"/>
                </a:lnTo>
                <a:lnTo>
                  <a:pt x="111760" y="24257"/>
                </a:lnTo>
                <a:lnTo>
                  <a:pt x="109347" y="26797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26060"/>
                </a:lnTo>
                <a:lnTo>
                  <a:pt x="107271" y="269482"/>
                </a:lnTo>
                <a:lnTo>
                  <a:pt x="127470" y="303629"/>
                </a:lnTo>
                <a:lnTo>
                  <a:pt x="162940" y="313182"/>
                </a:lnTo>
                <a:lnTo>
                  <a:pt x="174799" y="312558"/>
                </a:lnTo>
                <a:lnTo>
                  <a:pt x="211232" y="290909"/>
                </a:lnTo>
                <a:lnTo>
                  <a:pt x="221964" y="251999"/>
                </a:lnTo>
                <a:lnTo>
                  <a:pt x="223265" y="220345"/>
                </a:lnTo>
                <a:lnTo>
                  <a:pt x="223265" y="62230"/>
                </a:lnTo>
                <a:lnTo>
                  <a:pt x="215264" y="24511"/>
                </a:lnTo>
                <a:lnTo>
                  <a:pt x="196976" y="16383"/>
                </a:lnTo>
                <a:lnTo>
                  <a:pt x="196976" y="0"/>
                </a:lnTo>
                <a:lnTo>
                  <a:pt x="305942" y="0"/>
                </a:lnTo>
                <a:lnTo>
                  <a:pt x="305942" y="16383"/>
                </a:lnTo>
                <a:lnTo>
                  <a:pt x="299974" y="18034"/>
                </a:lnTo>
                <a:lnTo>
                  <a:pt x="295275" y="19812"/>
                </a:lnTo>
                <a:lnTo>
                  <a:pt x="291845" y="21717"/>
                </a:lnTo>
                <a:lnTo>
                  <a:pt x="288416" y="23622"/>
                </a:lnTo>
                <a:lnTo>
                  <a:pt x="285750" y="26288"/>
                </a:lnTo>
                <a:lnTo>
                  <a:pt x="283972" y="29591"/>
                </a:lnTo>
                <a:lnTo>
                  <a:pt x="282066" y="33020"/>
                </a:lnTo>
                <a:lnTo>
                  <a:pt x="280924" y="37337"/>
                </a:lnTo>
                <a:lnTo>
                  <a:pt x="280415" y="42545"/>
                </a:lnTo>
                <a:lnTo>
                  <a:pt x="279907" y="47751"/>
                </a:lnTo>
                <a:lnTo>
                  <a:pt x="279653" y="54229"/>
                </a:lnTo>
                <a:lnTo>
                  <a:pt x="279653" y="62230"/>
                </a:lnTo>
                <a:lnTo>
                  <a:pt x="279653" y="217043"/>
                </a:lnTo>
                <a:lnTo>
                  <a:pt x="279344" y="231830"/>
                </a:lnTo>
                <a:lnTo>
                  <a:pt x="271889" y="278433"/>
                </a:lnTo>
                <a:lnTo>
                  <a:pt x="247729" y="316087"/>
                </a:lnTo>
                <a:lnTo>
                  <a:pt x="208085" y="336315"/>
                </a:lnTo>
                <a:lnTo>
                  <a:pt x="167034" y="342026"/>
                </a:lnTo>
                <a:lnTo>
                  <a:pt x="155320" y="342265"/>
                </a:lnTo>
                <a:lnTo>
                  <a:pt x="138390" y="341810"/>
                </a:lnTo>
                <a:lnTo>
                  <a:pt x="95885" y="334899"/>
                </a:lnTo>
                <a:lnTo>
                  <a:pt x="56261" y="312928"/>
                </a:lnTo>
                <a:lnTo>
                  <a:pt x="33781" y="277113"/>
                </a:lnTo>
                <a:lnTo>
                  <a:pt x="26870" y="238644"/>
                </a:lnTo>
                <a:lnTo>
                  <a:pt x="26415" y="22275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14976" y="917829"/>
            <a:ext cx="300990" cy="338455"/>
          </a:xfrm>
          <a:custGeom>
            <a:avLst/>
            <a:gdLst/>
            <a:ahLst/>
            <a:cxnLst/>
            <a:rect l="l" t="t" r="r" b="b"/>
            <a:pathLst>
              <a:path w="300989" h="338455">
                <a:moveTo>
                  <a:pt x="0" y="0"/>
                </a:moveTo>
                <a:lnTo>
                  <a:pt x="100330" y="0"/>
                </a:lnTo>
                <a:lnTo>
                  <a:pt x="188087" y="152400"/>
                </a:lnTo>
                <a:lnTo>
                  <a:pt x="209296" y="191262"/>
                </a:lnTo>
                <a:lnTo>
                  <a:pt x="227405" y="226569"/>
                </a:lnTo>
                <a:lnTo>
                  <a:pt x="232664" y="237617"/>
                </a:lnTo>
                <a:lnTo>
                  <a:pt x="236600" y="237617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1869" y="21844"/>
                </a:lnTo>
                <a:lnTo>
                  <a:pt x="218948" y="20193"/>
                </a:lnTo>
                <a:lnTo>
                  <a:pt x="214122" y="18415"/>
                </a:lnTo>
                <a:lnTo>
                  <a:pt x="207391" y="16383"/>
                </a:lnTo>
                <a:lnTo>
                  <a:pt x="207391" y="0"/>
                </a:lnTo>
                <a:lnTo>
                  <a:pt x="300989" y="0"/>
                </a:lnTo>
                <a:lnTo>
                  <a:pt x="300989" y="16383"/>
                </a:lnTo>
                <a:lnTo>
                  <a:pt x="294386" y="18542"/>
                </a:lnTo>
                <a:lnTo>
                  <a:pt x="289813" y="20320"/>
                </a:lnTo>
                <a:lnTo>
                  <a:pt x="287020" y="21844"/>
                </a:lnTo>
                <a:lnTo>
                  <a:pt x="284352" y="23368"/>
                </a:lnTo>
                <a:lnTo>
                  <a:pt x="281939" y="25273"/>
                </a:lnTo>
                <a:lnTo>
                  <a:pt x="280162" y="27812"/>
                </a:lnTo>
                <a:lnTo>
                  <a:pt x="278257" y="30225"/>
                </a:lnTo>
                <a:lnTo>
                  <a:pt x="276733" y="34036"/>
                </a:lnTo>
                <a:lnTo>
                  <a:pt x="275717" y="38988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328" y="338328"/>
                </a:lnTo>
                <a:lnTo>
                  <a:pt x="99822" y="145415"/>
                </a:lnTo>
                <a:lnTo>
                  <a:pt x="89320" y="126936"/>
                </a:lnTo>
                <a:lnTo>
                  <a:pt x="80295" y="110553"/>
                </a:lnTo>
                <a:lnTo>
                  <a:pt x="72747" y="96266"/>
                </a:lnTo>
                <a:lnTo>
                  <a:pt x="66675" y="84074"/>
                </a:lnTo>
                <a:lnTo>
                  <a:pt x="64389" y="84074"/>
                </a:lnTo>
                <a:lnTo>
                  <a:pt x="65482" y="111047"/>
                </a:lnTo>
                <a:lnTo>
                  <a:pt x="66278" y="138795"/>
                </a:lnTo>
                <a:lnTo>
                  <a:pt x="6676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28" y="284920"/>
                </a:lnTo>
                <a:lnTo>
                  <a:pt x="75437" y="314071"/>
                </a:lnTo>
                <a:lnTo>
                  <a:pt x="78612" y="316992"/>
                </a:lnTo>
                <a:lnTo>
                  <a:pt x="84709" y="319659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8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352" y="308356"/>
                </a:lnTo>
                <a:lnTo>
                  <a:pt x="24130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9" y="290575"/>
                </a:lnTo>
                <a:lnTo>
                  <a:pt x="26416" y="284099"/>
                </a:lnTo>
                <a:lnTo>
                  <a:pt x="26416" y="276351"/>
                </a:lnTo>
                <a:lnTo>
                  <a:pt x="26416" y="61975"/>
                </a:lnTo>
                <a:lnTo>
                  <a:pt x="18161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10355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4" y="0"/>
                </a:lnTo>
                <a:lnTo>
                  <a:pt x="245744" y="78867"/>
                </a:lnTo>
                <a:lnTo>
                  <a:pt x="211836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2" y="28956"/>
                </a:lnTo>
                <a:lnTo>
                  <a:pt x="103250" y="28956"/>
                </a:lnTo>
                <a:lnTo>
                  <a:pt x="103250" y="147955"/>
                </a:lnTo>
                <a:lnTo>
                  <a:pt x="136017" y="147955"/>
                </a:lnTo>
                <a:lnTo>
                  <a:pt x="143256" y="147955"/>
                </a:lnTo>
                <a:lnTo>
                  <a:pt x="163321" y="134620"/>
                </a:lnTo>
                <a:lnTo>
                  <a:pt x="166115" y="129794"/>
                </a:lnTo>
                <a:lnTo>
                  <a:pt x="168656" y="122300"/>
                </a:lnTo>
                <a:lnTo>
                  <a:pt x="171195" y="112268"/>
                </a:lnTo>
                <a:lnTo>
                  <a:pt x="199136" y="112268"/>
                </a:lnTo>
                <a:lnTo>
                  <a:pt x="199136" y="212851"/>
                </a:lnTo>
                <a:lnTo>
                  <a:pt x="171195" y="212851"/>
                </a:lnTo>
                <a:lnTo>
                  <a:pt x="168909" y="203326"/>
                </a:lnTo>
                <a:lnTo>
                  <a:pt x="166243" y="195961"/>
                </a:lnTo>
                <a:lnTo>
                  <a:pt x="163449" y="191008"/>
                </a:lnTo>
                <a:lnTo>
                  <a:pt x="160655" y="185928"/>
                </a:lnTo>
                <a:lnTo>
                  <a:pt x="157352" y="182372"/>
                </a:lnTo>
                <a:lnTo>
                  <a:pt x="153415" y="180212"/>
                </a:lnTo>
                <a:lnTo>
                  <a:pt x="149606" y="178054"/>
                </a:lnTo>
                <a:lnTo>
                  <a:pt x="143763" y="176911"/>
                </a:lnTo>
                <a:lnTo>
                  <a:pt x="136017" y="176911"/>
                </a:lnTo>
                <a:lnTo>
                  <a:pt x="103250" y="176911"/>
                </a:lnTo>
                <a:lnTo>
                  <a:pt x="103250" y="309245"/>
                </a:lnTo>
                <a:lnTo>
                  <a:pt x="157099" y="309245"/>
                </a:lnTo>
                <a:lnTo>
                  <a:pt x="162813" y="309245"/>
                </a:lnTo>
                <a:lnTo>
                  <a:pt x="167767" y="308863"/>
                </a:lnTo>
                <a:lnTo>
                  <a:pt x="171703" y="308101"/>
                </a:lnTo>
                <a:lnTo>
                  <a:pt x="175640" y="307467"/>
                </a:lnTo>
                <a:lnTo>
                  <a:pt x="179196" y="306070"/>
                </a:lnTo>
                <a:lnTo>
                  <a:pt x="199008" y="286766"/>
                </a:lnTo>
                <a:lnTo>
                  <a:pt x="201294" y="283083"/>
                </a:lnTo>
                <a:lnTo>
                  <a:pt x="214249" y="247776"/>
                </a:lnTo>
                <a:lnTo>
                  <a:pt x="248284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2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6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2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31464" y="917829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4079" y="18034"/>
                </a:lnTo>
                <a:lnTo>
                  <a:pt x="119380" y="19812"/>
                </a:lnTo>
                <a:lnTo>
                  <a:pt x="115950" y="21717"/>
                </a:lnTo>
                <a:lnTo>
                  <a:pt x="112394" y="23622"/>
                </a:lnTo>
                <a:lnTo>
                  <a:pt x="109728" y="26162"/>
                </a:lnTo>
                <a:lnTo>
                  <a:pt x="103250" y="54101"/>
                </a:lnTo>
                <a:lnTo>
                  <a:pt x="103250" y="61975"/>
                </a:lnTo>
                <a:lnTo>
                  <a:pt x="103250" y="308737"/>
                </a:lnTo>
                <a:lnTo>
                  <a:pt x="151384" y="308737"/>
                </a:lnTo>
                <a:lnTo>
                  <a:pt x="160909" y="308737"/>
                </a:lnTo>
                <a:lnTo>
                  <a:pt x="168656" y="307340"/>
                </a:lnTo>
                <a:lnTo>
                  <a:pt x="174370" y="304292"/>
                </a:lnTo>
                <a:lnTo>
                  <a:pt x="180212" y="301371"/>
                </a:lnTo>
                <a:lnTo>
                  <a:pt x="185166" y="296799"/>
                </a:lnTo>
                <a:lnTo>
                  <a:pt x="202447" y="258913"/>
                </a:lnTo>
                <a:lnTo>
                  <a:pt x="207644" y="238125"/>
                </a:lnTo>
                <a:lnTo>
                  <a:pt x="241554" y="238125"/>
                </a:lnTo>
                <a:lnTo>
                  <a:pt x="236093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388"/>
                </a:lnTo>
                <a:lnTo>
                  <a:pt x="14478" y="316484"/>
                </a:lnTo>
                <a:lnTo>
                  <a:pt x="18034" y="314451"/>
                </a:lnTo>
                <a:lnTo>
                  <a:pt x="20574" y="311785"/>
                </a:lnTo>
                <a:lnTo>
                  <a:pt x="22351" y="308356"/>
                </a:lnTo>
                <a:lnTo>
                  <a:pt x="24130" y="305054"/>
                </a:lnTo>
                <a:lnTo>
                  <a:pt x="25273" y="300736"/>
                </a:lnTo>
                <a:lnTo>
                  <a:pt x="25654" y="295529"/>
                </a:lnTo>
                <a:lnTo>
                  <a:pt x="26162" y="290322"/>
                </a:lnTo>
                <a:lnTo>
                  <a:pt x="26416" y="283718"/>
                </a:lnTo>
                <a:lnTo>
                  <a:pt x="26416" y="275844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754" y="917829"/>
            <a:ext cx="284480" cy="338455"/>
          </a:xfrm>
          <a:custGeom>
            <a:avLst/>
            <a:gdLst/>
            <a:ahLst/>
            <a:cxnLst/>
            <a:rect l="l" t="t" r="r" b="b"/>
            <a:pathLst>
              <a:path w="284480" h="338455">
                <a:moveTo>
                  <a:pt x="0" y="0"/>
                </a:moveTo>
                <a:lnTo>
                  <a:pt x="162306" y="0"/>
                </a:lnTo>
                <a:lnTo>
                  <a:pt x="175498" y="168"/>
                </a:lnTo>
                <a:lnTo>
                  <a:pt x="218884" y="4958"/>
                </a:lnTo>
                <a:lnTo>
                  <a:pt x="255246" y="20145"/>
                </a:lnTo>
                <a:lnTo>
                  <a:pt x="278495" y="55451"/>
                </a:lnTo>
                <a:lnTo>
                  <a:pt x="280669" y="74803"/>
                </a:lnTo>
                <a:lnTo>
                  <a:pt x="276457" y="101066"/>
                </a:lnTo>
                <a:lnTo>
                  <a:pt x="263826" y="123840"/>
                </a:lnTo>
                <a:lnTo>
                  <a:pt x="242790" y="143115"/>
                </a:lnTo>
                <a:lnTo>
                  <a:pt x="213359" y="158876"/>
                </a:lnTo>
                <a:lnTo>
                  <a:pt x="213359" y="161036"/>
                </a:lnTo>
                <a:lnTo>
                  <a:pt x="256043" y="182967"/>
                </a:lnTo>
                <a:lnTo>
                  <a:pt x="279907" y="215439"/>
                </a:lnTo>
                <a:lnTo>
                  <a:pt x="284480" y="242316"/>
                </a:lnTo>
                <a:lnTo>
                  <a:pt x="283956" y="254313"/>
                </a:lnTo>
                <a:lnTo>
                  <a:pt x="271434" y="294235"/>
                </a:lnTo>
                <a:lnTo>
                  <a:pt x="241968" y="321097"/>
                </a:lnTo>
                <a:lnTo>
                  <a:pt x="198711" y="335220"/>
                </a:lnTo>
                <a:lnTo>
                  <a:pt x="15252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2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6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2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23971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3317" y="18161"/>
                </a:lnTo>
                <a:lnTo>
                  <a:pt x="118237" y="20193"/>
                </a:lnTo>
                <a:lnTo>
                  <a:pt x="103251" y="53212"/>
                </a:lnTo>
                <a:lnTo>
                  <a:pt x="103251" y="62484"/>
                </a:lnTo>
                <a:lnTo>
                  <a:pt x="103251" y="276098"/>
                </a:lnTo>
                <a:lnTo>
                  <a:pt x="103251" y="281813"/>
                </a:lnTo>
                <a:lnTo>
                  <a:pt x="103505" y="287274"/>
                </a:lnTo>
                <a:lnTo>
                  <a:pt x="103759" y="292226"/>
                </a:lnTo>
                <a:lnTo>
                  <a:pt x="104140" y="297180"/>
                </a:lnTo>
                <a:lnTo>
                  <a:pt x="104775" y="301117"/>
                </a:lnTo>
                <a:lnTo>
                  <a:pt x="105791" y="304292"/>
                </a:lnTo>
                <a:lnTo>
                  <a:pt x="106806" y="307467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230"/>
                </a:lnTo>
                <a:lnTo>
                  <a:pt x="26416" y="54229"/>
                </a:lnTo>
                <a:lnTo>
                  <a:pt x="26289" y="47751"/>
                </a:lnTo>
                <a:lnTo>
                  <a:pt x="25781" y="42672"/>
                </a:lnTo>
                <a:lnTo>
                  <a:pt x="25400" y="37465"/>
                </a:lnTo>
                <a:lnTo>
                  <a:pt x="24384" y="33274"/>
                </a:lnTo>
                <a:lnTo>
                  <a:pt x="22606" y="29845"/>
                </a:lnTo>
                <a:lnTo>
                  <a:pt x="20828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6" y="19812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41296" y="917829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40" h="338455">
                <a:moveTo>
                  <a:pt x="0" y="0"/>
                </a:moveTo>
                <a:lnTo>
                  <a:pt x="143967" y="0"/>
                </a:lnTo>
                <a:lnTo>
                  <a:pt x="173347" y="1404"/>
                </a:lnTo>
                <a:lnTo>
                  <a:pt x="220305" y="12644"/>
                </a:lnTo>
                <a:lnTo>
                  <a:pt x="251542" y="35165"/>
                </a:lnTo>
                <a:lnTo>
                  <a:pt x="269100" y="91440"/>
                </a:lnTo>
                <a:lnTo>
                  <a:pt x="268187" y="107372"/>
                </a:lnTo>
                <a:lnTo>
                  <a:pt x="254482" y="148717"/>
                </a:lnTo>
                <a:lnTo>
                  <a:pt x="225171" y="178524"/>
                </a:lnTo>
                <a:lnTo>
                  <a:pt x="180890" y="194865"/>
                </a:lnTo>
                <a:lnTo>
                  <a:pt x="142722" y="197993"/>
                </a:lnTo>
                <a:lnTo>
                  <a:pt x="131250" y="197941"/>
                </a:lnTo>
                <a:lnTo>
                  <a:pt x="120857" y="197770"/>
                </a:lnTo>
                <a:lnTo>
                  <a:pt x="111549" y="197457"/>
                </a:lnTo>
                <a:lnTo>
                  <a:pt x="103327" y="196976"/>
                </a:lnTo>
                <a:lnTo>
                  <a:pt x="103327" y="276351"/>
                </a:lnTo>
                <a:lnTo>
                  <a:pt x="103327" y="287274"/>
                </a:lnTo>
                <a:lnTo>
                  <a:pt x="103746" y="294894"/>
                </a:lnTo>
                <a:lnTo>
                  <a:pt x="133311" y="321945"/>
                </a:lnTo>
                <a:lnTo>
                  <a:pt x="133311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34" y="318516"/>
                </a:lnTo>
                <a:lnTo>
                  <a:pt x="14490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15" y="308610"/>
                </a:lnTo>
                <a:lnTo>
                  <a:pt x="24155" y="305308"/>
                </a:lnTo>
                <a:lnTo>
                  <a:pt x="25272" y="300990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04" y="283972"/>
                </a:lnTo>
                <a:lnTo>
                  <a:pt x="26504" y="276098"/>
                </a:lnTo>
                <a:lnTo>
                  <a:pt x="26504" y="62484"/>
                </a:lnTo>
                <a:lnTo>
                  <a:pt x="26504" y="54737"/>
                </a:lnTo>
                <a:lnTo>
                  <a:pt x="26301" y="48133"/>
                </a:lnTo>
                <a:lnTo>
                  <a:pt x="25895" y="42925"/>
                </a:lnTo>
                <a:lnTo>
                  <a:pt x="25476" y="37592"/>
                </a:lnTo>
                <a:lnTo>
                  <a:pt x="24409" y="33274"/>
                </a:lnTo>
                <a:lnTo>
                  <a:pt x="22669" y="29972"/>
                </a:lnTo>
                <a:lnTo>
                  <a:pt x="20929" y="26670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66685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144" y="0"/>
                </a:moveTo>
                <a:lnTo>
                  <a:pt x="210312" y="0"/>
                </a:lnTo>
                <a:lnTo>
                  <a:pt x="292100" y="277622"/>
                </a:lnTo>
                <a:lnTo>
                  <a:pt x="294743" y="286214"/>
                </a:lnTo>
                <a:lnTo>
                  <a:pt x="314960" y="319786"/>
                </a:lnTo>
                <a:lnTo>
                  <a:pt x="327533" y="323723"/>
                </a:lnTo>
                <a:lnTo>
                  <a:pt x="327533" y="340106"/>
                </a:lnTo>
                <a:lnTo>
                  <a:pt x="190753" y="340106"/>
                </a:lnTo>
                <a:lnTo>
                  <a:pt x="190753" y="323723"/>
                </a:lnTo>
                <a:lnTo>
                  <a:pt x="199389" y="322707"/>
                </a:lnTo>
                <a:lnTo>
                  <a:pt x="205739" y="320294"/>
                </a:lnTo>
                <a:lnTo>
                  <a:pt x="209803" y="316484"/>
                </a:lnTo>
                <a:lnTo>
                  <a:pt x="213994" y="312674"/>
                </a:lnTo>
                <a:lnTo>
                  <a:pt x="216026" y="307339"/>
                </a:lnTo>
                <a:lnTo>
                  <a:pt x="216026" y="300354"/>
                </a:lnTo>
                <a:lnTo>
                  <a:pt x="216026" y="295275"/>
                </a:lnTo>
                <a:lnTo>
                  <a:pt x="215518" y="289560"/>
                </a:lnTo>
                <a:lnTo>
                  <a:pt x="214249" y="283337"/>
                </a:lnTo>
                <a:lnTo>
                  <a:pt x="213105" y="276987"/>
                </a:lnTo>
                <a:lnTo>
                  <a:pt x="211200" y="269113"/>
                </a:lnTo>
                <a:lnTo>
                  <a:pt x="208661" y="259461"/>
                </a:lnTo>
                <a:lnTo>
                  <a:pt x="201929" y="235203"/>
                </a:lnTo>
                <a:lnTo>
                  <a:pt x="96138" y="235203"/>
                </a:lnTo>
                <a:lnTo>
                  <a:pt x="83692" y="271779"/>
                </a:lnTo>
                <a:lnTo>
                  <a:pt x="80010" y="290702"/>
                </a:lnTo>
                <a:lnTo>
                  <a:pt x="80010" y="297688"/>
                </a:lnTo>
                <a:lnTo>
                  <a:pt x="81627" y="308399"/>
                </a:lnTo>
                <a:lnTo>
                  <a:pt x="86471" y="316325"/>
                </a:lnTo>
                <a:lnTo>
                  <a:pt x="94529" y="321440"/>
                </a:lnTo>
                <a:lnTo>
                  <a:pt x="105790" y="323723"/>
                </a:lnTo>
                <a:lnTo>
                  <a:pt x="105790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096" y="323088"/>
                </a:lnTo>
                <a:lnTo>
                  <a:pt x="11429" y="320928"/>
                </a:lnTo>
                <a:lnTo>
                  <a:pt x="16001" y="317246"/>
                </a:lnTo>
                <a:lnTo>
                  <a:pt x="20700" y="313563"/>
                </a:lnTo>
                <a:lnTo>
                  <a:pt x="24891" y="308610"/>
                </a:lnTo>
                <a:lnTo>
                  <a:pt x="40893" y="275336"/>
                </a:lnTo>
                <a:lnTo>
                  <a:pt x="14414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72498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59" y="29265"/>
                </a:lnTo>
                <a:lnTo>
                  <a:pt x="83820" y="48641"/>
                </a:lnTo>
                <a:lnTo>
                  <a:pt x="79501" y="55245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6" y="140716"/>
                </a:lnTo>
                <a:lnTo>
                  <a:pt x="154237" y="148595"/>
                </a:lnTo>
                <a:lnTo>
                  <a:pt x="187705" y="171831"/>
                </a:lnTo>
                <a:lnTo>
                  <a:pt x="213486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40" y="346202"/>
                </a:lnTo>
                <a:lnTo>
                  <a:pt x="91350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98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35110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2" y="0"/>
                </a:moveTo>
                <a:lnTo>
                  <a:pt x="172466" y="2286"/>
                </a:lnTo>
                <a:lnTo>
                  <a:pt x="218313" y="10668"/>
                </a:lnTo>
                <a:lnTo>
                  <a:pt x="218313" y="82550"/>
                </a:lnTo>
                <a:lnTo>
                  <a:pt x="184404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8" y="34417"/>
                </a:lnTo>
                <a:lnTo>
                  <a:pt x="126619" y="28956"/>
                </a:lnTo>
                <a:lnTo>
                  <a:pt x="119759" y="29265"/>
                </a:lnTo>
                <a:lnTo>
                  <a:pt x="83820" y="48641"/>
                </a:lnTo>
                <a:lnTo>
                  <a:pt x="79502" y="55245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4" y="112783"/>
                </a:lnTo>
                <a:lnTo>
                  <a:pt x="128014" y="134483"/>
                </a:lnTo>
                <a:lnTo>
                  <a:pt x="139827" y="140716"/>
                </a:lnTo>
                <a:lnTo>
                  <a:pt x="154237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40" y="346202"/>
                </a:lnTo>
                <a:lnTo>
                  <a:pt x="91350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98" y="316809"/>
                </a:lnTo>
                <a:lnTo>
                  <a:pt x="142113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3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87005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2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318" y="314342"/>
                </a:lnTo>
                <a:lnTo>
                  <a:pt x="209296" y="336042"/>
                </a:lnTo>
                <a:lnTo>
                  <a:pt x="163022" y="345561"/>
                </a:lnTo>
                <a:lnTo>
                  <a:pt x="145923" y="346202"/>
                </a:lnTo>
                <a:lnTo>
                  <a:pt x="111799" y="343535"/>
                </a:lnTo>
                <a:lnTo>
                  <a:pt x="57126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117" y="149082"/>
                </a:lnTo>
                <a:lnTo>
                  <a:pt x="10019" y="101457"/>
                </a:lnTo>
                <a:lnTo>
                  <a:pt x="27666" y="62097"/>
                </a:lnTo>
                <a:lnTo>
                  <a:pt x="5367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14158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2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1"/>
                </a:lnTo>
                <a:lnTo>
                  <a:pt x="258190" y="83438"/>
                </a:lnTo>
                <a:lnTo>
                  <a:pt x="224281" y="83438"/>
                </a:lnTo>
                <a:lnTo>
                  <a:pt x="221329" y="73652"/>
                </a:lnTo>
                <a:lnTo>
                  <a:pt x="218185" y="65055"/>
                </a:lnTo>
                <a:lnTo>
                  <a:pt x="192404" y="34544"/>
                </a:lnTo>
                <a:lnTo>
                  <a:pt x="162813" y="28956"/>
                </a:lnTo>
                <a:lnTo>
                  <a:pt x="150903" y="29904"/>
                </a:lnTo>
                <a:lnTo>
                  <a:pt x="110577" y="52566"/>
                </a:lnTo>
                <a:lnTo>
                  <a:pt x="89788" y="91821"/>
                </a:lnTo>
                <a:lnTo>
                  <a:pt x="79537" y="150828"/>
                </a:lnTo>
                <a:lnTo>
                  <a:pt x="78866" y="174879"/>
                </a:lnTo>
                <a:lnTo>
                  <a:pt x="79319" y="195861"/>
                </a:lnTo>
                <a:lnTo>
                  <a:pt x="86105" y="250190"/>
                </a:lnTo>
                <a:lnTo>
                  <a:pt x="101429" y="289927"/>
                </a:lnTo>
                <a:lnTo>
                  <a:pt x="134943" y="316023"/>
                </a:lnTo>
                <a:lnTo>
                  <a:pt x="145541" y="317119"/>
                </a:lnTo>
                <a:lnTo>
                  <a:pt x="155705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9" y="207899"/>
                </a:lnTo>
                <a:lnTo>
                  <a:pt x="173354" y="206248"/>
                </a:lnTo>
                <a:lnTo>
                  <a:pt x="168401" y="204343"/>
                </a:lnTo>
                <a:lnTo>
                  <a:pt x="161289" y="202184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7" y="204724"/>
                </a:lnTo>
                <a:lnTo>
                  <a:pt x="274319" y="207518"/>
                </a:lnTo>
                <a:lnTo>
                  <a:pt x="271399" y="210566"/>
                </a:lnTo>
                <a:lnTo>
                  <a:pt x="268350" y="213741"/>
                </a:lnTo>
                <a:lnTo>
                  <a:pt x="266318" y="217932"/>
                </a:lnTo>
                <a:lnTo>
                  <a:pt x="265302" y="223138"/>
                </a:lnTo>
                <a:lnTo>
                  <a:pt x="264159" y="228346"/>
                </a:lnTo>
                <a:lnTo>
                  <a:pt x="263651" y="235585"/>
                </a:lnTo>
                <a:lnTo>
                  <a:pt x="263651" y="245110"/>
                </a:lnTo>
                <a:lnTo>
                  <a:pt x="263651" y="338455"/>
                </a:lnTo>
                <a:lnTo>
                  <a:pt x="227964" y="345948"/>
                </a:lnTo>
                <a:lnTo>
                  <a:pt x="211200" y="328041"/>
                </a:lnTo>
                <a:lnTo>
                  <a:pt x="195891" y="335968"/>
                </a:lnTo>
                <a:lnTo>
                  <a:pt x="179498" y="341645"/>
                </a:lnTo>
                <a:lnTo>
                  <a:pt x="162034" y="345060"/>
                </a:lnTo>
                <a:lnTo>
                  <a:pt x="143509" y="346202"/>
                </a:lnTo>
                <a:lnTo>
                  <a:pt x="109622" y="343558"/>
                </a:lnTo>
                <a:lnTo>
                  <a:pt x="55659" y="322413"/>
                </a:lnTo>
                <a:lnTo>
                  <a:pt x="20038" y="280050"/>
                </a:lnTo>
                <a:lnTo>
                  <a:pt x="2234" y="216042"/>
                </a:lnTo>
                <a:lnTo>
                  <a:pt x="0" y="175895"/>
                </a:lnTo>
                <a:lnTo>
                  <a:pt x="787" y="154064"/>
                </a:lnTo>
                <a:lnTo>
                  <a:pt x="7125" y="114405"/>
                </a:lnTo>
                <a:lnTo>
                  <a:pt x="27749" y="65595"/>
                </a:lnTo>
                <a:lnTo>
                  <a:pt x="59328" y="30995"/>
                </a:lnTo>
                <a:lnTo>
                  <a:pt x="98297" y="9779"/>
                </a:lnTo>
                <a:lnTo>
                  <a:pt x="142767" y="617"/>
                </a:lnTo>
                <a:lnTo>
                  <a:pt x="158622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17234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1"/>
                </a:lnTo>
                <a:lnTo>
                  <a:pt x="258190" y="83438"/>
                </a:lnTo>
                <a:lnTo>
                  <a:pt x="224281" y="83438"/>
                </a:lnTo>
                <a:lnTo>
                  <a:pt x="221329" y="73652"/>
                </a:lnTo>
                <a:lnTo>
                  <a:pt x="218185" y="65055"/>
                </a:lnTo>
                <a:lnTo>
                  <a:pt x="192404" y="34544"/>
                </a:lnTo>
                <a:lnTo>
                  <a:pt x="162813" y="28956"/>
                </a:lnTo>
                <a:lnTo>
                  <a:pt x="150903" y="29904"/>
                </a:lnTo>
                <a:lnTo>
                  <a:pt x="110577" y="52566"/>
                </a:lnTo>
                <a:lnTo>
                  <a:pt x="89788" y="91821"/>
                </a:lnTo>
                <a:lnTo>
                  <a:pt x="79537" y="150828"/>
                </a:lnTo>
                <a:lnTo>
                  <a:pt x="78866" y="174879"/>
                </a:lnTo>
                <a:lnTo>
                  <a:pt x="79319" y="195861"/>
                </a:lnTo>
                <a:lnTo>
                  <a:pt x="86105" y="250190"/>
                </a:lnTo>
                <a:lnTo>
                  <a:pt x="101429" y="289927"/>
                </a:lnTo>
                <a:lnTo>
                  <a:pt x="134943" y="316023"/>
                </a:lnTo>
                <a:lnTo>
                  <a:pt x="145541" y="317119"/>
                </a:lnTo>
                <a:lnTo>
                  <a:pt x="155705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83006" y="214375"/>
                </a:lnTo>
                <a:lnTo>
                  <a:pt x="181228" y="211709"/>
                </a:lnTo>
                <a:lnTo>
                  <a:pt x="179069" y="209550"/>
                </a:lnTo>
                <a:lnTo>
                  <a:pt x="176149" y="207899"/>
                </a:lnTo>
                <a:lnTo>
                  <a:pt x="173354" y="206248"/>
                </a:lnTo>
                <a:lnTo>
                  <a:pt x="168401" y="204343"/>
                </a:lnTo>
                <a:lnTo>
                  <a:pt x="161289" y="202184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7" y="204724"/>
                </a:lnTo>
                <a:lnTo>
                  <a:pt x="274319" y="207518"/>
                </a:lnTo>
                <a:lnTo>
                  <a:pt x="271399" y="210566"/>
                </a:lnTo>
                <a:lnTo>
                  <a:pt x="268350" y="213741"/>
                </a:lnTo>
                <a:lnTo>
                  <a:pt x="266318" y="217932"/>
                </a:lnTo>
                <a:lnTo>
                  <a:pt x="265302" y="223138"/>
                </a:lnTo>
                <a:lnTo>
                  <a:pt x="264160" y="228346"/>
                </a:lnTo>
                <a:lnTo>
                  <a:pt x="263651" y="235585"/>
                </a:lnTo>
                <a:lnTo>
                  <a:pt x="263651" y="245110"/>
                </a:lnTo>
                <a:lnTo>
                  <a:pt x="263651" y="338455"/>
                </a:lnTo>
                <a:lnTo>
                  <a:pt x="227964" y="345948"/>
                </a:lnTo>
                <a:lnTo>
                  <a:pt x="211200" y="328041"/>
                </a:lnTo>
                <a:lnTo>
                  <a:pt x="195891" y="335968"/>
                </a:lnTo>
                <a:lnTo>
                  <a:pt x="179498" y="341645"/>
                </a:lnTo>
                <a:lnTo>
                  <a:pt x="162034" y="345060"/>
                </a:lnTo>
                <a:lnTo>
                  <a:pt x="143510" y="346202"/>
                </a:lnTo>
                <a:lnTo>
                  <a:pt x="109622" y="343558"/>
                </a:lnTo>
                <a:lnTo>
                  <a:pt x="55659" y="322413"/>
                </a:lnTo>
                <a:lnTo>
                  <a:pt x="20038" y="280050"/>
                </a:lnTo>
                <a:lnTo>
                  <a:pt x="2234" y="216042"/>
                </a:lnTo>
                <a:lnTo>
                  <a:pt x="0" y="175895"/>
                </a:lnTo>
                <a:lnTo>
                  <a:pt x="787" y="154064"/>
                </a:lnTo>
                <a:lnTo>
                  <a:pt x="7125" y="114405"/>
                </a:lnTo>
                <a:lnTo>
                  <a:pt x="27749" y="65595"/>
                </a:lnTo>
                <a:lnTo>
                  <a:pt x="59328" y="30995"/>
                </a:lnTo>
                <a:lnTo>
                  <a:pt x="98298" y="9779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30722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59" y="29265"/>
                </a:lnTo>
                <a:lnTo>
                  <a:pt x="83819" y="48641"/>
                </a:lnTo>
                <a:lnTo>
                  <a:pt x="79501" y="55245"/>
                </a:lnTo>
                <a:lnTo>
                  <a:pt x="77342" y="63119"/>
                </a:lnTo>
                <a:lnTo>
                  <a:pt x="77342" y="72390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6" y="140716"/>
                </a:lnTo>
                <a:lnTo>
                  <a:pt x="154237" y="148595"/>
                </a:lnTo>
                <a:lnTo>
                  <a:pt x="187705" y="171831"/>
                </a:lnTo>
                <a:lnTo>
                  <a:pt x="213487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39" y="346202"/>
                </a:lnTo>
                <a:lnTo>
                  <a:pt x="91350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98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60319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4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8" y="34417"/>
                </a:lnTo>
                <a:lnTo>
                  <a:pt x="126618" y="28956"/>
                </a:lnTo>
                <a:lnTo>
                  <a:pt x="119759" y="29265"/>
                </a:lnTo>
                <a:lnTo>
                  <a:pt x="83819" y="48641"/>
                </a:lnTo>
                <a:lnTo>
                  <a:pt x="79502" y="55245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4" y="112783"/>
                </a:lnTo>
                <a:lnTo>
                  <a:pt x="128014" y="134483"/>
                </a:lnTo>
                <a:lnTo>
                  <a:pt x="139826" y="140716"/>
                </a:lnTo>
                <a:lnTo>
                  <a:pt x="154237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39" y="346202"/>
                </a:lnTo>
                <a:lnTo>
                  <a:pt x="91350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98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3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99714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8" y="34417"/>
                </a:lnTo>
                <a:lnTo>
                  <a:pt x="126618" y="28956"/>
                </a:lnTo>
                <a:lnTo>
                  <a:pt x="119759" y="29265"/>
                </a:lnTo>
                <a:lnTo>
                  <a:pt x="83819" y="48641"/>
                </a:lnTo>
                <a:lnTo>
                  <a:pt x="79501" y="55245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6" y="140716"/>
                </a:lnTo>
                <a:lnTo>
                  <a:pt x="154237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40" y="346202"/>
                </a:lnTo>
                <a:lnTo>
                  <a:pt x="91350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98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3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51621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2" y="0"/>
                </a:moveTo>
                <a:lnTo>
                  <a:pt x="216758" y="10604"/>
                </a:lnTo>
                <a:lnTo>
                  <a:pt x="263156" y="42545"/>
                </a:lnTo>
                <a:lnTo>
                  <a:pt x="291034" y="95329"/>
                </a:lnTo>
                <a:lnTo>
                  <a:pt x="300329" y="168783"/>
                </a:lnTo>
                <a:lnTo>
                  <a:pt x="299641" y="191381"/>
                </a:lnTo>
                <a:lnTo>
                  <a:pt x="294130" y="231576"/>
                </a:lnTo>
                <a:lnTo>
                  <a:pt x="275951" y="279733"/>
                </a:lnTo>
                <a:lnTo>
                  <a:pt x="247291" y="314342"/>
                </a:lnTo>
                <a:lnTo>
                  <a:pt x="209257" y="336042"/>
                </a:lnTo>
                <a:lnTo>
                  <a:pt x="163007" y="345561"/>
                </a:lnTo>
                <a:lnTo>
                  <a:pt x="145948" y="346202"/>
                </a:lnTo>
                <a:lnTo>
                  <a:pt x="111792" y="343535"/>
                </a:lnTo>
                <a:lnTo>
                  <a:pt x="57090" y="322199"/>
                </a:lnTo>
                <a:lnTo>
                  <a:pt x="20557" y="279550"/>
                </a:lnTo>
                <a:lnTo>
                  <a:pt x="2283" y="215733"/>
                </a:lnTo>
                <a:lnTo>
                  <a:pt x="0" y="175895"/>
                </a:lnTo>
                <a:lnTo>
                  <a:pt x="1107" y="149082"/>
                </a:lnTo>
                <a:lnTo>
                  <a:pt x="9965" y="101457"/>
                </a:lnTo>
                <a:lnTo>
                  <a:pt x="27620" y="62097"/>
                </a:lnTo>
                <a:lnTo>
                  <a:pt x="53699" y="32049"/>
                </a:lnTo>
                <a:lnTo>
                  <a:pt x="87917" y="11572"/>
                </a:lnTo>
                <a:lnTo>
                  <a:pt x="128927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059941" y="1624330"/>
            <a:ext cx="7310755" cy="444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6985" indent="-274320" algn="just">
              <a:spcBef>
                <a:spcPts val="95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dirty="0">
                <a:latin typeface="Cambria"/>
                <a:cs typeface="Cambria"/>
              </a:rPr>
              <a:t>It </a:t>
            </a:r>
            <a:r>
              <a:rPr sz="2800" spc="-5" dirty="0">
                <a:latin typeface="Cambria"/>
                <a:cs typeface="Cambria"/>
              </a:rPr>
              <a:t>is one in </a:t>
            </a:r>
            <a:r>
              <a:rPr sz="2800" spc="-10" dirty="0">
                <a:latin typeface="Cambria"/>
                <a:cs typeface="Cambria"/>
              </a:rPr>
              <a:t>which </a:t>
            </a:r>
            <a:r>
              <a:rPr sz="2800" spc="-5" dirty="0">
                <a:latin typeface="Cambria"/>
                <a:cs typeface="Cambria"/>
              </a:rPr>
              <a:t>evidence about a health  </a:t>
            </a:r>
            <a:r>
              <a:rPr sz="2800" spc="-10" dirty="0">
                <a:latin typeface="Cambria"/>
                <a:cs typeface="Cambria"/>
              </a:rPr>
              <a:t>problem </a:t>
            </a:r>
            <a:r>
              <a:rPr sz="2800" spc="-5" dirty="0">
                <a:latin typeface="Cambria"/>
                <a:cs typeface="Cambria"/>
              </a:rPr>
              <a:t>is incomplete or</a:t>
            </a:r>
            <a:r>
              <a:rPr sz="2800" spc="1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unclear</a:t>
            </a:r>
            <a:endParaRPr sz="2800">
              <a:latin typeface="Cambria"/>
              <a:cs typeface="Cambria"/>
            </a:endParaRPr>
          </a:p>
          <a:p>
            <a:pPr marL="286385" marR="5080" indent="-274320" algn="just">
              <a:spcBef>
                <a:spcPts val="605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Cambria"/>
                <a:cs typeface="Cambria"/>
              </a:rPr>
              <a:t>Eg: An </a:t>
            </a:r>
            <a:r>
              <a:rPr sz="2800" spc="-15" dirty="0">
                <a:latin typeface="Cambria"/>
                <a:cs typeface="Cambria"/>
              </a:rPr>
              <a:t>elderly  </a:t>
            </a:r>
            <a:r>
              <a:rPr sz="2800" spc="-10" dirty="0">
                <a:latin typeface="Cambria"/>
                <a:cs typeface="Cambria"/>
              </a:rPr>
              <a:t>widow </a:t>
            </a:r>
            <a:r>
              <a:rPr sz="2800" spc="-15" dirty="0">
                <a:latin typeface="Cambria"/>
                <a:cs typeface="Cambria"/>
              </a:rPr>
              <a:t>who  </a:t>
            </a:r>
            <a:r>
              <a:rPr sz="2800" spc="-30" dirty="0">
                <a:latin typeface="Cambria"/>
                <a:cs typeface="Cambria"/>
              </a:rPr>
              <a:t>lives </a:t>
            </a:r>
            <a:r>
              <a:rPr sz="2800" spc="-5" dirty="0">
                <a:latin typeface="Cambria"/>
                <a:cs typeface="Cambria"/>
              </a:rPr>
              <a:t>alone </a:t>
            </a:r>
            <a:r>
              <a:rPr sz="2800" spc="-15" dirty="0">
                <a:latin typeface="Cambria"/>
                <a:cs typeface="Cambria"/>
              </a:rPr>
              <a:t>is  </a:t>
            </a:r>
            <a:r>
              <a:rPr sz="2800" spc="-10" dirty="0">
                <a:latin typeface="Cambria"/>
                <a:cs typeface="Cambria"/>
              </a:rPr>
              <a:t>admitted </a:t>
            </a:r>
            <a:r>
              <a:rPr sz="2800" spc="-15" dirty="0">
                <a:latin typeface="Cambria"/>
                <a:cs typeface="Cambria"/>
              </a:rPr>
              <a:t>to </a:t>
            </a:r>
            <a:r>
              <a:rPr sz="2800" spc="-10" dirty="0">
                <a:latin typeface="Cambria"/>
                <a:cs typeface="Cambria"/>
              </a:rPr>
              <a:t>the </a:t>
            </a:r>
            <a:r>
              <a:rPr sz="2800" spc="-5" dirty="0">
                <a:latin typeface="Cambria"/>
                <a:cs typeface="Cambria"/>
              </a:rPr>
              <a:t>hospital. The </a:t>
            </a:r>
            <a:r>
              <a:rPr sz="2800" spc="-10" dirty="0">
                <a:latin typeface="Cambria"/>
                <a:cs typeface="Cambria"/>
              </a:rPr>
              <a:t>nurse </a:t>
            </a:r>
            <a:r>
              <a:rPr sz="2800" spc="-5" dirty="0">
                <a:latin typeface="Cambria"/>
                <a:cs typeface="Cambria"/>
              </a:rPr>
              <a:t>notices  that she has no visitors and is pleased </a:t>
            </a:r>
            <a:r>
              <a:rPr sz="2800" spc="-10" dirty="0">
                <a:latin typeface="Cambria"/>
                <a:cs typeface="Cambria"/>
              </a:rPr>
              <a:t>with  </a:t>
            </a:r>
            <a:r>
              <a:rPr sz="2800" spc="-5" dirty="0">
                <a:latin typeface="Cambria"/>
                <a:cs typeface="Cambria"/>
              </a:rPr>
              <a:t>attention </a:t>
            </a:r>
            <a:r>
              <a:rPr sz="2800" spc="-10" dirty="0">
                <a:latin typeface="Cambria"/>
                <a:cs typeface="Cambria"/>
              </a:rPr>
              <a:t>and </a:t>
            </a:r>
            <a:r>
              <a:rPr sz="2800" spc="-15" dirty="0">
                <a:latin typeface="Cambria"/>
                <a:cs typeface="Cambria"/>
              </a:rPr>
              <a:t>conversation from </a:t>
            </a:r>
            <a:r>
              <a:rPr sz="2800" spc="-10" dirty="0">
                <a:latin typeface="Cambria"/>
                <a:cs typeface="Cambria"/>
              </a:rPr>
              <a:t>the </a:t>
            </a:r>
            <a:r>
              <a:rPr sz="2800" spc="-5" dirty="0">
                <a:latin typeface="Cambria"/>
                <a:cs typeface="Cambria"/>
              </a:rPr>
              <a:t>nursing  staff</a:t>
            </a:r>
            <a:endParaRPr sz="2800">
              <a:latin typeface="Cambria"/>
              <a:cs typeface="Cambria"/>
            </a:endParaRPr>
          </a:p>
          <a:p>
            <a:pPr marL="286385" marR="5715" indent="-274320" algn="just"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Cambria"/>
                <a:cs typeface="Cambria"/>
              </a:rPr>
              <a:t>The nurse </a:t>
            </a:r>
            <a:r>
              <a:rPr sz="2800" spc="-25" dirty="0">
                <a:latin typeface="Cambria"/>
                <a:cs typeface="Cambria"/>
              </a:rPr>
              <a:t>may </a:t>
            </a:r>
            <a:r>
              <a:rPr sz="2800" spc="-10" dirty="0">
                <a:latin typeface="Cambria"/>
                <a:cs typeface="Cambria"/>
              </a:rPr>
              <a:t>write </a:t>
            </a:r>
            <a:r>
              <a:rPr sz="2800" spc="-5" dirty="0">
                <a:latin typeface="Cambria"/>
                <a:cs typeface="Cambria"/>
              </a:rPr>
              <a:t>a nursing diagnosis of  possible social isolation </a:t>
            </a:r>
            <a:r>
              <a:rPr sz="2800" spc="-15" dirty="0">
                <a:latin typeface="Cambria"/>
                <a:cs typeface="Cambria"/>
              </a:rPr>
              <a:t>related to</a:t>
            </a:r>
            <a:r>
              <a:rPr sz="2800" spc="44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unknown  </a:t>
            </a:r>
            <a:r>
              <a:rPr sz="2800" spc="-5" dirty="0">
                <a:latin typeface="Cambria"/>
                <a:cs typeface="Cambria"/>
              </a:rPr>
              <a:t>etiology</a:t>
            </a:r>
            <a:endParaRPr sz="28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473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5695" y="1214979"/>
            <a:ext cx="7201659" cy="30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2741" y="753999"/>
            <a:ext cx="7186612" cy="46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0553" y="847090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4">
                <a:moveTo>
                  <a:pt x="66929" y="0"/>
                </a:moveTo>
                <a:lnTo>
                  <a:pt x="0" y="188595"/>
                </a:lnTo>
                <a:lnTo>
                  <a:pt x="120523" y="188595"/>
                </a:lnTo>
                <a:lnTo>
                  <a:pt x="669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0054" y="798576"/>
            <a:ext cx="169545" cy="378460"/>
          </a:xfrm>
          <a:custGeom>
            <a:avLst/>
            <a:gdLst/>
            <a:ahLst/>
            <a:cxnLst/>
            <a:rect l="l" t="t" r="r" b="b"/>
            <a:pathLst>
              <a:path w="169545" h="378459">
                <a:moveTo>
                  <a:pt x="29718" y="0"/>
                </a:moveTo>
                <a:lnTo>
                  <a:pt x="20073" y="45"/>
                </a:lnTo>
                <a:lnTo>
                  <a:pt x="11906" y="174"/>
                </a:lnTo>
                <a:lnTo>
                  <a:pt x="5214" y="375"/>
                </a:lnTo>
                <a:lnTo>
                  <a:pt x="0" y="635"/>
                </a:lnTo>
                <a:lnTo>
                  <a:pt x="0" y="377316"/>
                </a:lnTo>
                <a:lnTo>
                  <a:pt x="4119" y="377797"/>
                </a:lnTo>
                <a:lnTo>
                  <a:pt x="10572" y="378110"/>
                </a:lnTo>
                <a:lnTo>
                  <a:pt x="19359" y="378281"/>
                </a:lnTo>
                <a:lnTo>
                  <a:pt x="30480" y="378333"/>
                </a:lnTo>
                <a:lnTo>
                  <a:pt x="48144" y="377666"/>
                </a:lnTo>
                <a:lnTo>
                  <a:pt x="92329" y="367664"/>
                </a:lnTo>
                <a:lnTo>
                  <a:pt x="124206" y="345566"/>
                </a:lnTo>
                <a:lnTo>
                  <a:pt x="150780" y="303168"/>
                </a:lnTo>
                <a:lnTo>
                  <a:pt x="162286" y="264425"/>
                </a:lnTo>
                <a:lnTo>
                  <a:pt x="168294" y="215364"/>
                </a:lnTo>
                <a:lnTo>
                  <a:pt x="169037" y="187451"/>
                </a:lnTo>
                <a:lnTo>
                  <a:pt x="167967" y="156995"/>
                </a:lnTo>
                <a:lnTo>
                  <a:pt x="159446" y="104227"/>
                </a:lnTo>
                <a:lnTo>
                  <a:pt x="142587" y="62247"/>
                </a:lnTo>
                <a:lnTo>
                  <a:pt x="118532" y="31247"/>
                </a:lnTo>
                <a:lnTo>
                  <a:pt x="69897" y="4968"/>
                </a:lnTo>
                <a:lnTo>
                  <a:pt x="297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73323" y="794005"/>
            <a:ext cx="131953" cy="195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4786" y="798576"/>
            <a:ext cx="169545" cy="378460"/>
          </a:xfrm>
          <a:custGeom>
            <a:avLst/>
            <a:gdLst/>
            <a:ahLst/>
            <a:cxnLst/>
            <a:rect l="l" t="t" r="r" b="b"/>
            <a:pathLst>
              <a:path w="169544" h="378459">
                <a:moveTo>
                  <a:pt x="29718" y="0"/>
                </a:moveTo>
                <a:lnTo>
                  <a:pt x="20073" y="45"/>
                </a:lnTo>
                <a:lnTo>
                  <a:pt x="11906" y="174"/>
                </a:lnTo>
                <a:lnTo>
                  <a:pt x="5214" y="375"/>
                </a:lnTo>
                <a:lnTo>
                  <a:pt x="0" y="635"/>
                </a:lnTo>
                <a:lnTo>
                  <a:pt x="0" y="377316"/>
                </a:lnTo>
                <a:lnTo>
                  <a:pt x="4119" y="377797"/>
                </a:lnTo>
                <a:lnTo>
                  <a:pt x="10572" y="378110"/>
                </a:lnTo>
                <a:lnTo>
                  <a:pt x="19359" y="378281"/>
                </a:lnTo>
                <a:lnTo>
                  <a:pt x="30480" y="378333"/>
                </a:lnTo>
                <a:lnTo>
                  <a:pt x="48144" y="377666"/>
                </a:lnTo>
                <a:lnTo>
                  <a:pt x="92328" y="367664"/>
                </a:lnTo>
                <a:lnTo>
                  <a:pt x="124206" y="345566"/>
                </a:lnTo>
                <a:lnTo>
                  <a:pt x="150780" y="303168"/>
                </a:lnTo>
                <a:lnTo>
                  <a:pt x="162286" y="264425"/>
                </a:lnTo>
                <a:lnTo>
                  <a:pt x="168294" y="215364"/>
                </a:lnTo>
                <a:lnTo>
                  <a:pt x="169037" y="187451"/>
                </a:lnTo>
                <a:lnTo>
                  <a:pt x="167967" y="156995"/>
                </a:lnTo>
                <a:lnTo>
                  <a:pt x="159446" y="104227"/>
                </a:lnTo>
                <a:lnTo>
                  <a:pt x="142587" y="62247"/>
                </a:lnTo>
                <a:lnTo>
                  <a:pt x="118532" y="31247"/>
                </a:lnTo>
                <a:lnTo>
                  <a:pt x="69897" y="4968"/>
                </a:lnTo>
                <a:lnTo>
                  <a:pt x="297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55229" y="793241"/>
            <a:ext cx="193040" cy="389890"/>
          </a:xfrm>
          <a:custGeom>
            <a:avLst/>
            <a:gdLst/>
            <a:ahLst/>
            <a:cxnLst/>
            <a:rect l="l" t="t" r="r" b="b"/>
            <a:pathLst>
              <a:path w="193040" h="389890">
                <a:moveTo>
                  <a:pt x="95757" y="0"/>
                </a:moveTo>
                <a:lnTo>
                  <a:pt x="53451" y="11557"/>
                </a:lnTo>
                <a:lnTo>
                  <a:pt x="23622" y="46355"/>
                </a:lnTo>
                <a:lnTo>
                  <a:pt x="5905" y="105298"/>
                </a:lnTo>
                <a:lnTo>
                  <a:pt x="1476" y="144242"/>
                </a:lnTo>
                <a:lnTo>
                  <a:pt x="0" y="189484"/>
                </a:lnTo>
                <a:lnTo>
                  <a:pt x="1522" y="236823"/>
                </a:lnTo>
                <a:lnTo>
                  <a:pt x="6080" y="277685"/>
                </a:lnTo>
                <a:lnTo>
                  <a:pt x="24256" y="339979"/>
                </a:lnTo>
                <a:lnTo>
                  <a:pt x="54959" y="377063"/>
                </a:lnTo>
                <a:lnTo>
                  <a:pt x="98425" y="389382"/>
                </a:lnTo>
                <a:lnTo>
                  <a:pt x="110880" y="388522"/>
                </a:lnTo>
                <a:lnTo>
                  <a:pt x="150913" y="367895"/>
                </a:lnTo>
                <a:lnTo>
                  <a:pt x="176793" y="323627"/>
                </a:lnTo>
                <a:lnTo>
                  <a:pt x="187705" y="277622"/>
                </a:lnTo>
                <a:lnTo>
                  <a:pt x="192224" y="222543"/>
                </a:lnTo>
                <a:lnTo>
                  <a:pt x="192531" y="202565"/>
                </a:lnTo>
                <a:lnTo>
                  <a:pt x="191867" y="170584"/>
                </a:lnTo>
                <a:lnTo>
                  <a:pt x="186584" y="114768"/>
                </a:lnTo>
                <a:lnTo>
                  <a:pt x="176065" y="69758"/>
                </a:lnTo>
                <a:lnTo>
                  <a:pt x="150241" y="22860"/>
                </a:lnTo>
                <a:lnTo>
                  <a:pt x="111593" y="1428"/>
                </a:lnTo>
                <a:lnTo>
                  <a:pt x="9575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86960" y="793241"/>
            <a:ext cx="193040" cy="389890"/>
          </a:xfrm>
          <a:custGeom>
            <a:avLst/>
            <a:gdLst/>
            <a:ahLst/>
            <a:cxnLst/>
            <a:rect l="l" t="t" r="r" b="b"/>
            <a:pathLst>
              <a:path w="193039" h="389890">
                <a:moveTo>
                  <a:pt x="95757" y="0"/>
                </a:moveTo>
                <a:lnTo>
                  <a:pt x="53451" y="11557"/>
                </a:lnTo>
                <a:lnTo>
                  <a:pt x="23621" y="46355"/>
                </a:lnTo>
                <a:lnTo>
                  <a:pt x="5905" y="105298"/>
                </a:lnTo>
                <a:lnTo>
                  <a:pt x="1476" y="144242"/>
                </a:lnTo>
                <a:lnTo>
                  <a:pt x="0" y="189484"/>
                </a:lnTo>
                <a:lnTo>
                  <a:pt x="1522" y="236823"/>
                </a:lnTo>
                <a:lnTo>
                  <a:pt x="6080" y="277685"/>
                </a:lnTo>
                <a:lnTo>
                  <a:pt x="24256" y="339979"/>
                </a:lnTo>
                <a:lnTo>
                  <a:pt x="54959" y="377063"/>
                </a:lnTo>
                <a:lnTo>
                  <a:pt x="98425" y="389382"/>
                </a:lnTo>
                <a:lnTo>
                  <a:pt x="110880" y="388522"/>
                </a:lnTo>
                <a:lnTo>
                  <a:pt x="150913" y="367895"/>
                </a:lnTo>
                <a:lnTo>
                  <a:pt x="176793" y="323627"/>
                </a:lnTo>
                <a:lnTo>
                  <a:pt x="187706" y="277622"/>
                </a:lnTo>
                <a:lnTo>
                  <a:pt x="192224" y="222543"/>
                </a:lnTo>
                <a:lnTo>
                  <a:pt x="192531" y="202565"/>
                </a:lnTo>
                <a:lnTo>
                  <a:pt x="191867" y="170584"/>
                </a:lnTo>
                <a:lnTo>
                  <a:pt x="186584" y="114768"/>
                </a:lnTo>
                <a:lnTo>
                  <a:pt x="176065" y="69758"/>
                </a:lnTo>
                <a:lnTo>
                  <a:pt x="150240" y="22860"/>
                </a:lnTo>
                <a:lnTo>
                  <a:pt x="111593" y="1428"/>
                </a:lnTo>
                <a:lnTo>
                  <a:pt x="9575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74431" y="759333"/>
            <a:ext cx="175895" cy="457200"/>
          </a:xfrm>
          <a:custGeom>
            <a:avLst/>
            <a:gdLst/>
            <a:ahLst/>
            <a:cxnLst/>
            <a:rect l="l" t="t" r="r" b="b"/>
            <a:pathLst>
              <a:path w="175895" h="457200">
                <a:moveTo>
                  <a:pt x="0" y="0"/>
                </a:moveTo>
                <a:lnTo>
                  <a:pt x="175768" y="0"/>
                </a:lnTo>
                <a:lnTo>
                  <a:pt x="175768" y="22097"/>
                </a:lnTo>
                <a:lnTo>
                  <a:pt x="166624" y="24637"/>
                </a:lnTo>
                <a:lnTo>
                  <a:pt x="159893" y="27177"/>
                </a:lnTo>
                <a:lnTo>
                  <a:pt x="140396" y="61416"/>
                </a:lnTo>
                <a:lnTo>
                  <a:pt x="139700" y="84454"/>
                </a:lnTo>
                <a:lnTo>
                  <a:pt x="139700" y="373125"/>
                </a:lnTo>
                <a:lnTo>
                  <a:pt x="139700" y="380872"/>
                </a:lnTo>
                <a:lnTo>
                  <a:pt x="139826" y="388112"/>
                </a:lnTo>
                <a:lnTo>
                  <a:pt x="140335" y="394842"/>
                </a:lnTo>
                <a:lnTo>
                  <a:pt x="140716" y="401574"/>
                </a:lnTo>
                <a:lnTo>
                  <a:pt x="141604" y="407034"/>
                </a:lnTo>
                <a:lnTo>
                  <a:pt x="143001" y="411225"/>
                </a:lnTo>
                <a:lnTo>
                  <a:pt x="144399" y="415543"/>
                </a:lnTo>
                <a:lnTo>
                  <a:pt x="175768" y="434975"/>
                </a:lnTo>
                <a:lnTo>
                  <a:pt x="17576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40" y="421639"/>
                </a:lnTo>
                <a:lnTo>
                  <a:pt x="35762" y="380791"/>
                </a:lnTo>
                <a:lnTo>
                  <a:pt x="35814" y="373125"/>
                </a:lnTo>
                <a:lnTo>
                  <a:pt x="35814" y="84074"/>
                </a:lnTo>
                <a:lnTo>
                  <a:pt x="33020" y="44957"/>
                </a:lnTo>
                <a:lnTo>
                  <a:pt x="30606" y="40386"/>
                </a:lnTo>
                <a:lnTo>
                  <a:pt x="28321" y="35813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78014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5" h="457200">
                <a:moveTo>
                  <a:pt x="0" y="0"/>
                </a:moveTo>
                <a:lnTo>
                  <a:pt x="135636" y="0"/>
                </a:lnTo>
                <a:lnTo>
                  <a:pt x="254126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6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2" y="146430"/>
                </a:lnTo>
                <a:lnTo>
                  <a:pt x="316102" y="84074"/>
                </a:lnTo>
                <a:lnTo>
                  <a:pt x="316005" y="73955"/>
                </a:lnTo>
                <a:lnTo>
                  <a:pt x="309245" y="37845"/>
                </a:lnTo>
                <a:lnTo>
                  <a:pt x="306959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8" y="0"/>
                </a:lnTo>
                <a:lnTo>
                  <a:pt x="406908" y="22097"/>
                </a:lnTo>
                <a:lnTo>
                  <a:pt x="398018" y="25018"/>
                </a:lnTo>
                <a:lnTo>
                  <a:pt x="391668" y="27558"/>
                </a:lnTo>
                <a:lnTo>
                  <a:pt x="387985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7" y="37591"/>
                </a:lnTo>
                <a:lnTo>
                  <a:pt x="376047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623" y="457200"/>
                </a:lnTo>
                <a:lnTo>
                  <a:pt x="135000" y="196595"/>
                </a:lnTo>
                <a:lnTo>
                  <a:pt x="108521" y="149351"/>
                </a:lnTo>
                <a:lnTo>
                  <a:pt x="90043" y="113537"/>
                </a:lnTo>
                <a:lnTo>
                  <a:pt x="87122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1" y="424433"/>
                </a:lnTo>
                <a:lnTo>
                  <a:pt x="126619" y="434975"/>
                </a:lnTo>
                <a:lnTo>
                  <a:pt x="1266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608"/>
                </a:lnTo>
                <a:lnTo>
                  <a:pt x="24384" y="424941"/>
                </a:lnTo>
                <a:lnTo>
                  <a:pt x="27939" y="421386"/>
                </a:lnTo>
                <a:lnTo>
                  <a:pt x="35762" y="380932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8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63462" y="759333"/>
            <a:ext cx="175895" cy="457200"/>
          </a:xfrm>
          <a:custGeom>
            <a:avLst/>
            <a:gdLst/>
            <a:ahLst/>
            <a:cxnLst/>
            <a:rect l="l" t="t" r="r" b="b"/>
            <a:pathLst>
              <a:path w="175895" h="457200">
                <a:moveTo>
                  <a:pt x="0" y="0"/>
                </a:moveTo>
                <a:lnTo>
                  <a:pt x="175767" y="0"/>
                </a:lnTo>
                <a:lnTo>
                  <a:pt x="175767" y="22097"/>
                </a:lnTo>
                <a:lnTo>
                  <a:pt x="166624" y="24637"/>
                </a:lnTo>
                <a:lnTo>
                  <a:pt x="159892" y="27177"/>
                </a:lnTo>
                <a:lnTo>
                  <a:pt x="140396" y="61416"/>
                </a:lnTo>
                <a:lnTo>
                  <a:pt x="139700" y="84454"/>
                </a:lnTo>
                <a:lnTo>
                  <a:pt x="139700" y="373125"/>
                </a:lnTo>
                <a:lnTo>
                  <a:pt x="139700" y="380872"/>
                </a:lnTo>
                <a:lnTo>
                  <a:pt x="139826" y="388112"/>
                </a:lnTo>
                <a:lnTo>
                  <a:pt x="140335" y="394842"/>
                </a:lnTo>
                <a:lnTo>
                  <a:pt x="140715" y="401574"/>
                </a:lnTo>
                <a:lnTo>
                  <a:pt x="141604" y="407034"/>
                </a:lnTo>
                <a:lnTo>
                  <a:pt x="143001" y="411225"/>
                </a:lnTo>
                <a:lnTo>
                  <a:pt x="144399" y="415543"/>
                </a:lnTo>
                <a:lnTo>
                  <a:pt x="175767" y="434975"/>
                </a:lnTo>
                <a:lnTo>
                  <a:pt x="175767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074"/>
                </a:lnTo>
                <a:lnTo>
                  <a:pt x="33020" y="44957"/>
                </a:lnTo>
                <a:lnTo>
                  <a:pt x="30607" y="40386"/>
                </a:lnTo>
                <a:lnTo>
                  <a:pt x="28321" y="35813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80354" y="759333"/>
            <a:ext cx="416559" cy="457200"/>
          </a:xfrm>
          <a:custGeom>
            <a:avLst/>
            <a:gdLst/>
            <a:ahLst/>
            <a:cxnLst/>
            <a:rect l="l" t="t" r="r" b="b"/>
            <a:pathLst>
              <a:path w="416560" h="457200">
                <a:moveTo>
                  <a:pt x="0" y="0"/>
                </a:moveTo>
                <a:lnTo>
                  <a:pt x="174117" y="0"/>
                </a:lnTo>
                <a:lnTo>
                  <a:pt x="200955" y="547"/>
                </a:lnTo>
                <a:lnTo>
                  <a:pt x="247679" y="4929"/>
                </a:lnTo>
                <a:lnTo>
                  <a:pt x="285829" y="13763"/>
                </a:lnTo>
                <a:lnTo>
                  <a:pt x="334263" y="36194"/>
                </a:lnTo>
                <a:lnTo>
                  <a:pt x="371590" y="68395"/>
                </a:lnTo>
                <a:lnTo>
                  <a:pt x="396875" y="108965"/>
                </a:lnTo>
                <a:lnTo>
                  <a:pt x="411684" y="158918"/>
                </a:lnTo>
                <a:lnTo>
                  <a:pt x="416014" y="197641"/>
                </a:lnTo>
                <a:lnTo>
                  <a:pt x="416560" y="218693"/>
                </a:lnTo>
                <a:lnTo>
                  <a:pt x="415798" y="244125"/>
                </a:lnTo>
                <a:lnTo>
                  <a:pt x="409701" y="290988"/>
                </a:lnTo>
                <a:lnTo>
                  <a:pt x="397508" y="332442"/>
                </a:lnTo>
                <a:lnTo>
                  <a:pt x="379168" y="367962"/>
                </a:lnTo>
                <a:lnTo>
                  <a:pt x="343471" y="407574"/>
                </a:lnTo>
                <a:lnTo>
                  <a:pt x="297898" y="434905"/>
                </a:lnTo>
                <a:lnTo>
                  <a:pt x="261425" y="446958"/>
                </a:lnTo>
                <a:lnTo>
                  <a:pt x="222545" y="453770"/>
                </a:lnTo>
                <a:lnTo>
                  <a:pt x="177829" y="456819"/>
                </a:lnTo>
                <a:lnTo>
                  <a:pt x="1520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40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20" y="45084"/>
                </a:lnTo>
                <a:lnTo>
                  <a:pt x="30607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4762" y="759333"/>
            <a:ext cx="335915" cy="457200"/>
          </a:xfrm>
          <a:custGeom>
            <a:avLst/>
            <a:gdLst/>
            <a:ahLst/>
            <a:cxnLst/>
            <a:rect l="l" t="t" r="r" b="b"/>
            <a:pathLst>
              <a:path w="335914" h="457200">
                <a:moveTo>
                  <a:pt x="0" y="0"/>
                </a:moveTo>
                <a:lnTo>
                  <a:pt x="332232" y="0"/>
                </a:lnTo>
                <a:lnTo>
                  <a:pt x="332232" y="106552"/>
                </a:lnTo>
                <a:lnTo>
                  <a:pt x="286385" y="106552"/>
                </a:lnTo>
                <a:lnTo>
                  <a:pt x="281054" y="91932"/>
                </a:lnTo>
                <a:lnTo>
                  <a:pt x="276129" y="79882"/>
                </a:lnTo>
                <a:lnTo>
                  <a:pt x="249174" y="45719"/>
                </a:lnTo>
                <a:lnTo>
                  <a:pt x="212598" y="39242"/>
                </a:lnTo>
                <a:lnTo>
                  <a:pt x="139700" y="39242"/>
                </a:lnTo>
                <a:lnTo>
                  <a:pt x="139700" y="200025"/>
                </a:lnTo>
                <a:lnTo>
                  <a:pt x="183896" y="200025"/>
                </a:lnTo>
                <a:lnTo>
                  <a:pt x="193675" y="200025"/>
                </a:lnTo>
                <a:lnTo>
                  <a:pt x="201422" y="198627"/>
                </a:lnTo>
                <a:lnTo>
                  <a:pt x="207010" y="195833"/>
                </a:lnTo>
                <a:lnTo>
                  <a:pt x="212598" y="193039"/>
                </a:lnTo>
                <a:lnTo>
                  <a:pt x="231393" y="151764"/>
                </a:lnTo>
                <a:lnTo>
                  <a:pt x="269239" y="151764"/>
                </a:lnTo>
                <a:lnTo>
                  <a:pt x="269239" y="287654"/>
                </a:lnTo>
                <a:lnTo>
                  <a:pt x="231393" y="287654"/>
                </a:lnTo>
                <a:lnTo>
                  <a:pt x="228963" y="278530"/>
                </a:lnTo>
                <a:lnTo>
                  <a:pt x="226425" y="270573"/>
                </a:lnTo>
                <a:lnTo>
                  <a:pt x="202184" y="240537"/>
                </a:lnTo>
                <a:lnTo>
                  <a:pt x="194310" y="239140"/>
                </a:lnTo>
                <a:lnTo>
                  <a:pt x="183896" y="239140"/>
                </a:lnTo>
                <a:lnTo>
                  <a:pt x="139700" y="239140"/>
                </a:lnTo>
                <a:lnTo>
                  <a:pt x="139700" y="417956"/>
                </a:lnTo>
                <a:lnTo>
                  <a:pt x="212343" y="417956"/>
                </a:lnTo>
                <a:lnTo>
                  <a:pt x="220090" y="417956"/>
                </a:lnTo>
                <a:lnTo>
                  <a:pt x="226695" y="417449"/>
                </a:lnTo>
                <a:lnTo>
                  <a:pt x="232028" y="416432"/>
                </a:lnTo>
                <a:lnTo>
                  <a:pt x="237489" y="415416"/>
                </a:lnTo>
                <a:lnTo>
                  <a:pt x="242188" y="413765"/>
                </a:lnTo>
                <a:lnTo>
                  <a:pt x="246507" y="411225"/>
                </a:lnTo>
                <a:lnTo>
                  <a:pt x="250698" y="408813"/>
                </a:lnTo>
                <a:lnTo>
                  <a:pt x="254762" y="405511"/>
                </a:lnTo>
                <a:lnTo>
                  <a:pt x="258699" y="401192"/>
                </a:lnTo>
                <a:lnTo>
                  <a:pt x="262636" y="397001"/>
                </a:lnTo>
                <a:lnTo>
                  <a:pt x="281185" y="361473"/>
                </a:lnTo>
                <a:lnTo>
                  <a:pt x="289687" y="334899"/>
                </a:lnTo>
                <a:lnTo>
                  <a:pt x="335534" y="334899"/>
                </a:lnTo>
                <a:lnTo>
                  <a:pt x="329184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20" y="45084"/>
                </a:lnTo>
                <a:lnTo>
                  <a:pt x="30607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53101" y="759333"/>
            <a:ext cx="516890" cy="457200"/>
          </a:xfrm>
          <a:custGeom>
            <a:avLst/>
            <a:gdLst/>
            <a:ahLst/>
            <a:cxnLst/>
            <a:rect l="l" t="t" r="r" b="b"/>
            <a:pathLst>
              <a:path w="516889" h="457200">
                <a:moveTo>
                  <a:pt x="0" y="0"/>
                </a:moveTo>
                <a:lnTo>
                  <a:pt x="166497" y="0"/>
                </a:lnTo>
                <a:lnTo>
                  <a:pt x="259207" y="274954"/>
                </a:lnTo>
                <a:lnTo>
                  <a:pt x="359663" y="0"/>
                </a:lnTo>
                <a:lnTo>
                  <a:pt x="516763" y="0"/>
                </a:lnTo>
                <a:lnTo>
                  <a:pt x="516763" y="22097"/>
                </a:lnTo>
                <a:lnTo>
                  <a:pt x="508599" y="24697"/>
                </a:lnTo>
                <a:lnTo>
                  <a:pt x="501840" y="27368"/>
                </a:lnTo>
                <a:lnTo>
                  <a:pt x="481853" y="62483"/>
                </a:lnTo>
                <a:lnTo>
                  <a:pt x="481202" y="83819"/>
                </a:lnTo>
                <a:lnTo>
                  <a:pt x="481202" y="373379"/>
                </a:lnTo>
                <a:lnTo>
                  <a:pt x="484632" y="413638"/>
                </a:lnTo>
                <a:lnTo>
                  <a:pt x="516763" y="434975"/>
                </a:lnTo>
                <a:lnTo>
                  <a:pt x="516763" y="457200"/>
                </a:lnTo>
                <a:lnTo>
                  <a:pt x="344932" y="457200"/>
                </a:lnTo>
                <a:lnTo>
                  <a:pt x="344932" y="434975"/>
                </a:lnTo>
                <a:lnTo>
                  <a:pt x="354711" y="432307"/>
                </a:lnTo>
                <a:lnTo>
                  <a:pt x="361569" y="430021"/>
                </a:lnTo>
                <a:lnTo>
                  <a:pt x="380111" y="392302"/>
                </a:lnTo>
                <a:lnTo>
                  <a:pt x="380492" y="372744"/>
                </a:lnTo>
                <a:lnTo>
                  <a:pt x="380492" y="208661"/>
                </a:lnTo>
                <a:lnTo>
                  <a:pt x="380541" y="194516"/>
                </a:lnTo>
                <a:lnTo>
                  <a:pt x="381381" y="144652"/>
                </a:lnTo>
                <a:lnTo>
                  <a:pt x="382934" y="101504"/>
                </a:lnTo>
                <a:lnTo>
                  <a:pt x="383413" y="92455"/>
                </a:lnTo>
                <a:lnTo>
                  <a:pt x="376427" y="92455"/>
                </a:lnTo>
                <a:lnTo>
                  <a:pt x="361410" y="136747"/>
                </a:lnTo>
                <a:lnTo>
                  <a:pt x="350900" y="164845"/>
                </a:lnTo>
                <a:lnTo>
                  <a:pt x="261238" y="406526"/>
                </a:lnTo>
                <a:lnTo>
                  <a:pt x="202311" y="406526"/>
                </a:lnTo>
                <a:lnTo>
                  <a:pt x="107823" y="135000"/>
                </a:lnTo>
                <a:lnTo>
                  <a:pt x="103770" y="123479"/>
                </a:lnTo>
                <a:lnTo>
                  <a:pt x="99980" y="111982"/>
                </a:lnTo>
                <a:lnTo>
                  <a:pt x="96428" y="100532"/>
                </a:lnTo>
                <a:lnTo>
                  <a:pt x="93090" y="89153"/>
                </a:lnTo>
                <a:lnTo>
                  <a:pt x="87122" y="89153"/>
                </a:lnTo>
                <a:lnTo>
                  <a:pt x="88548" y="118036"/>
                </a:lnTo>
                <a:lnTo>
                  <a:pt x="89582" y="149431"/>
                </a:lnTo>
                <a:lnTo>
                  <a:pt x="90211" y="183326"/>
                </a:lnTo>
                <a:lnTo>
                  <a:pt x="90424" y="219709"/>
                </a:lnTo>
                <a:lnTo>
                  <a:pt x="90424" y="373761"/>
                </a:lnTo>
                <a:lnTo>
                  <a:pt x="90568" y="385212"/>
                </a:lnTo>
                <a:lnTo>
                  <a:pt x="102108" y="424306"/>
                </a:lnTo>
                <a:lnTo>
                  <a:pt x="126619" y="434975"/>
                </a:lnTo>
                <a:lnTo>
                  <a:pt x="1266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608"/>
                </a:lnTo>
                <a:lnTo>
                  <a:pt x="24384" y="424941"/>
                </a:lnTo>
                <a:lnTo>
                  <a:pt x="28067" y="421386"/>
                </a:lnTo>
                <a:lnTo>
                  <a:pt x="30480" y="416940"/>
                </a:lnTo>
                <a:lnTo>
                  <a:pt x="32893" y="412495"/>
                </a:lnTo>
                <a:lnTo>
                  <a:pt x="34417" y="406780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8" y="42671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8195" y="759333"/>
            <a:ext cx="422909" cy="457200"/>
          </a:xfrm>
          <a:custGeom>
            <a:avLst/>
            <a:gdLst/>
            <a:ahLst/>
            <a:cxnLst/>
            <a:rect l="l" t="t" r="r" b="b"/>
            <a:pathLst>
              <a:path w="422910" h="457200">
                <a:moveTo>
                  <a:pt x="0" y="0"/>
                </a:moveTo>
                <a:lnTo>
                  <a:pt x="195199" y="0"/>
                </a:lnTo>
                <a:lnTo>
                  <a:pt x="214250" y="355"/>
                </a:lnTo>
                <a:lnTo>
                  <a:pt x="262381" y="5587"/>
                </a:lnTo>
                <a:lnTo>
                  <a:pt x="299958" y="17143"/>
                </a:lnTo>
                <a:lnTo>
                  <a:pt x="333879" y="39266"/>
                </a:lnTo>
                <a:lnTo>
                  <a:pt x="358775" y="79247"/>
                </a:lnTo>
                <a:lnTo>
                  <a:pt x="365379" y="123316"/>
                </a:lnTo>
                <a:lnTo>
                  <a:pt x="364644" y="139126"/>
                </a:lnTo>
                <a:lnTo>
                  <a:pt x="353822" y="179577"/>
                </a:lnTo>
                <a:lnTo>
                  <a:pt x="322706" y="218566"/>
                </a:lnTo>
                <a:lnTo>
                  <a:pt x="285827" y="240873"/>
                </a:lnTo>
                <a:lnTo>
                  <a:pt x="270256" y="247903"/>
                </a:lnTo>
                <a:lnTo>
                  <a:pt x="270256" y="251205"/>
                </a:lnTo>
                <a:lnTo>
                  <a:pt x="311276" y="279780"/>
                </a:lnTo>
                <a:lnTo>
                  <a:pt x="333851" y="312052"/>
                </a:lnTo>
                <a:lnTo>
                  <a:pt x="361695" y="370713"/>
                </a:lnTo>
                <a:lnTo>
                  <a:pt x="368722" y="385000"/>
                </a:lnTo>
                <a:lnTo>
                  <a:pt x="396902" y="423312"/>
                </a:lnTo>
                <a:lnTo>
                  <a:pt x="422656" y="434975"/>
                </a:lnTo>
                <a:lnTo>
                  <a:pt x="422656" y="457200"/>
                </a:lnTo>
                <a:lnTo>
                  <a:pt x="293750" y="457200"/>
                </a:lnTo>
                <a:lnTo>
                  <a:pt x="283706" y="442148"/>
                </a:lnTo>
                <a:lnTo>
                  <a:pt x="273018" y="423846"/>
                </a:lnTo>
                <a:lnTo>
                  <a:pt x="261711" y="402282"/>
                </a:lnTo>
                <a:lnTo>
                  <a:pt x="249808" y="377443"/>
                </a:lnTo>
                <a:lnTo>
                  <a:pt x="223647" y="320166"/>
                </a:lnTo>
                <a:lnTo>
                  <a:pt x="218029" y="308350"/>
                </a:lnTo>
                <a:lnTo>
                  <a:pt x="192278" y="271906"/>
                </a:lnTo>
                <a:lnTo>
                  <a:pt x="159131" y="265302"/>
                </a:lnTo>
                <a:lnTo>
                  <a:pt x="139700" y="265302"/>
                </a:lnTo>
                <a:lnTo>
                  <a:pt x="139700" y="373125"/>
                </a:lnTo>
                <a:lnTo>
                  <a:pt x="139842" y="384748"/>
                </a:lnTo>
                <a:lnTo>
                  <a:pt x="151003" y="424306"/>
                </a:lnTo>
                <a:lnTo>
                  <a:pt x="175768" y="434975"/>
                </a:lnTo>
                <a:lnTo>
                  <a:pt x="17576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8" y="430402"/>
                </a:lnTo>
                <a:lnTo>
                  <a:pt x="19557" y="427863"/>
                </a:lnTo>
                <a:lnTo>
                  <a:pt x="24383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55086" y="759333"/>
            <a:ext cx="416559" cy="457200"/>
          </a:xfrm>
          <a:custGeom>
            <a:avLst/>
            <a:gdLst/>
            <a:ahLst/>
            <a:cxnLst/>
            <a:rect l="l" t="t" r="r" b="b"/>
            <a:pathLst>
              <a:path w="416560" h="457200">
                <a:moveTo>
                  <a:pt x="0" y="0"/>
                </a:moveTo>
                <a:lnTo>
                  <a:pt x="174116" y="0"/>
                </a:lnTo>
                <a:lnTo>
                  <a:pt x="200955" y="547"/>
                </a:lnTo>
                <a:lnTo>
                  <a:pt x="247679" y="4929"/>
                </a:lnTo>
                <a:lnTo>
                  <a:pt x="285829" y="13763"/>
                </a:lnTo>
                <a:lnTo>
                  <a:pt x="334263" y="36194"/>
                </a:lnTo>
                <a:lnTo>
                  <a:pt x="371590" y="68395"/>
                </a:lnTo>
                <a:lnTo>
                  <a:pt x="396874" y="108965"/>
                </a:lnTo>
                <a:lnTo>
                  <a:pt x="411684" y="158918"/>
                </a:lnTo>
                <a:lnTo>
                  <a:pt x="416014" y="197641"/>
                </a:lnTo>
                <a:lnTo>
                  <a:pt x="416559" y="218693"/>
                </a:lnTo>
                <a:lnTo>
                  <a:pt x="415797" y="244125"/>
                </a:lnTo>
                <a:lnTo>
                  <a:pt x="409701" y="290988"/>
                </a:lnTo>
                <a:lnTo>
                  <a:pt x="397508" y="332442"/>
                </a:lnTo>
                <a:lnTo>
                  <a:pt x="379168" y="367962"/>
                </a:lnTo>
                <a:lnTo>
                  <a:pt x="343471" y="407574"/>
                </a:lnTo>
                <a:lnTo>
                  <a:pt x="297898" y="434905"/>
                </a:lnTo>
                <a:lnTo>
                  <a:pt x="261425" y="446958"/>
                </a:lnTo>
                <a:lnTo>
                  <a:pt x="222545" y="453770"/>
                </a:lnTo>
                <a:lnTo>
                  <a:pt x="177829" y="456819"/>
                </a:lnTo>
                <a:lnTo>
                  <a:pt x="1520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8" y="430402"/>
                </a:lnTo>
                <a:lnTo>
                  <a:pt x="19557" y="427863"/>
                </a:lnTo>
                <a:lnTo>
                  <a:pt x="24383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87725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5" h="457200">
                <a:moveTo>
                  <a:pt x="0" y="0"/>
                </a:moveTo>
                <a:lnTo>
                  <a:pt x="135636" y="0"/>
                </a:lnTo>
                <a:lnTo>
                  <a:pt x="254127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6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3" y="146430"/>
                </a:lnTo>
                <a:lnTo>
                  <a:pt x="316103" y="84074"/>
                </a:lnTo>
                <a:lnTo>
                  <a:pt x="316005" y="73955"/>
                </a:lnTo>
                <a:lnTo>
                  <a:pt x="309244" y="37845"/>
                </a:lnTo>
                <a:lnTo>
                  <a:pt x="306959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7" y="0"/>
                </a:lnTo>
                <a:lnTo>
                  <a:pt x="406907" y="22097"/>
                </a:lnTo>
                <a:lnTo>
                  <a:pt x="398018" y="25018"/>
                </a:lnTo>
                <a:lnTo>
                  <a:pt x="391668" y="27558"/>
                </a:lnTo>
                <a:lnTo>
                  <a:pt x="387985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7" y="37591"/>
                </a:lnTo>
                <a:lnTo>
                  <a:pt x="376047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623" y="457200"/>
                </a:lnTo>
                <a:lnTo>
                  <a:pt x="135001" y="196595"/>
                </a:lnTo>
                <a:lnTo>
                  <a:pt x="108521" y="149351"/>
                </a:lnTo>
                <a:lnTo>
                  <a:pt x="90043" y="113537"/>
                </a:lnTo>
                <a:lnTo>
                  <a:pt x="87122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1" y="424433"/>
                </a:lnTo>
                <a:lnTo>
                  <a:pt x="126618" y="434975"/>
                </a:lnTo>
                <a:lnTo>
                  <a:pt x="12661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608"/>
                </a:lnTo>
                <a:lnTo>
                  <a:pt x="24384" y="424941"/>
                </a:lnTo>
                <a:lnTo>
                  <a:pt x="27940" y="421386"/>
                </a:lnTo>
                <a:lnTo>
                  <a:pt x="35762" y="380932"/>
                </a:lnTo>
                <a:lnTo>
                  <a:pt x="35814" y="373379"/>
                </a:lnTo>
                <a:lnTo>
                  <a:pt x="35814" y="83819"/>
                </a:lnTo>
                <a:lnTo>
                  <a:pt x="32258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47772" y="759333"/>
            <a:ext cx="412750" cy="457200"/>
          </a:xfrm>
          <a:custGeom>
            <a:avLst/>
            <a:gdLst/>
            <a:ahLst/>
            <a:cxnLst/>
            <a:rect l="l" t="t" r="r" b="b"/>
            <a:pathLst>
              <a:path w="412750" h="457200">
                <a:moveTo>
                  <a:pt x="0" y="0"/>
                </a:moveTo>
                <a:lnTo>
                  <a:pt x="178485" y="0"/>
                </a:lnTo>
                <a:lnTo>
                  <a:pt x="178485" y="22097"/>
                </a:lnTo>
                <a:lnTo>
                  <a:pt x="167203" y="24979"/>
                </a:lnTo>
                <a:lnTo>
                  <a:pt x="159146" y="30194"/>
                </a:lnTo>
                <a:lnTo>
                  <a:pt x="154314" y="37742"/>
                </a:lnTo>
                <a:lnTo>
                  <a:pt x="152704" y="47625"/>
                </a:lnTo>
                <a:lnTo>
                  <a:pt x="152704" y="53339"/>
                </a:lnTo>
                <a:lnTo>
                  <a:pt x="166084" y="90953"/>
                </a:lnTo>
                <a:lnTo>
                  <a:pt x="170446" y="100456"/>
                </a:lnTo>
                <a:lnTo>
                  <a:pt x="227037" y="226440"/>
                </a:lnTo>
                <a:lnTo>
                  <a:pt x="288315" y="103504"/>
                </a:lnTo>
                <a:lnTo>
                  <a:pt x="303225" y="64769"/>
                </a:lnTo>
                <a:lnTo>
                  <a:pt x="304393" y="56641"/>
                </a:lnTo>
                <a:lnTo>
                  <a:pt x="304393" y="48640"/>
                </a:lnTo>
                <a:lnTo>
                  <a:pt x="304393" y="40512"/>
                </a:lnTo>
                <a:lnTo>
                  <a:pt x="302107" y="34289"/>
                </a:lnTo>
                <a:lnTo>
                  <a:pt x="297522" y="29717"/>
                </a:lnTo>
                <a:lnTo>
                  <a:pt x="292950" y="25145"/>
                </a:lnTo>
                <a:lnTo>
                  <a:pt x="286537" y="22605"/>
                </a:lnTo>
                <a:lnTo>
                  <a:pt x="278269" y="22097"/>
                </a:lnTo>
                <a:lnTo>
                  <a:pt x="278269" y="0"/>
                </a:lnTo>
                <a:lnTo>
                  <a:pt x="412521" y="0"/>
                </a:lnTo>
                <a:lnTo>
                  <a:pt x="412521" y="22097"/>
                </a:lnTo>
                <a:lnTo>
                  <a:pt x="406552" y="23494"/>
                </a:lnTo>
                <a:lnTo>
                  <a:pt x="401599" y="25272"/>
                </a:lnTo>
                <a:lnTo>
                  <a:pt x="397662" y="27686"/>
                </a:lnTo>
                <a:lnTo>
                  <a:pt x="393725" y="29971"/>
                </a:lnTo>
                <a:lnTo>
                  <a:pt x="389407" y="33654"/>
                </a:lnTo>
                <a:lnTo>
                  <a:pt x="363022" y="69435"/>
                </a:lnTo>
                <a:lnTo>
                  <a:pt x="249478" y="281304"/>
                </a:lnTo>
                <a:lnTo>
                  <a:pt x="249478" y="373125"/>
                </a:lnTo>
                <a:lnTo>
                  <a:pt x="254165" y="414908"/>
                </a:lnTo>
                <a:lnTo>
                  <a:pt x="255955" y="418718"/>
                </a:lnTo>
                <a:lnTo>
                  <a:pt x="271411" y="430529"/>
                </a:lnTo>
                <a:lnTo>
                  <a:pt x="275983" y="432434"/>
                </a:lnTo>
                <a:lnTo>
                  <a:pt x="282181" y="433958"/>
                </a:lnTo>
                <a:lnTo>
                  <a:pt x="289991" y="434975"/>
                </a:lnTo>
                <a:lnTo>
                  <a:pt x="289991" y="457200"/>
                </a:lnTo>
                <a:lnTo>
                  <a:pt x="105156" y="457200"/>
                </a:lnTo>
                <a:lnTo>
                  <a:pt x="105156" y="434975"/>
                </a:lnTo>
                <a:lnTo>
                  <a:pt x="114300" y="433450"/>
                </a:lnTo>
                <a:lnTo>
                  <a:pt x="121615" y="431418"/>
                </a:lnTo>
                <a:lnTo>
                  <a:pt x="127088" y="429005"/>
                </a:lnTo>
                <a:lnTo>
                  <a:pt x="132549" y="426592"/>
                </a:lnTo>
                <a:lnTo>
                  <a:pt x="136626" y="423037"/>
                </a:lnTo>
                <a:lnTo>
                  <a:pt x="139306" y="418338"/>
                </a:lnTo>
                <a:lnTo>
                  <a:pt x="141986" y="413638"/>
                </a:lnTo>
                <a:lnTo>
                  <a:pt x="145669" y="373125"/>
                </a:lnTo>
                <a:lnTo>
                  <a:pt x="145669" y="281304"/>
                </a:lnTo>
                <a:lnTo>
                  <a:pt x="54914" y="89788"/>
                </a:lnTo>
                <a:lnTo>
                  <a:pt x="36499" y="53593"/>
                </a:lnTo>
                <a:lnTo>
                  <a:pt x="23279" y="33908"/>
                </a:lnTo>
                <a:lnTo>
                  <a:pt x="19596" y="29844"/>
                </a:lnTo>
                <a:lnTo>
                  <a:pt x="16192" y="27050"/>
                </a:lnTo>
                <a:lnTo>
                  <a:pt x="13068" y="25526"/>
                </a:lnTo>
                <a:lnTo>
                  <a:pt x="9931" y="23875"/>
                </a:lnTo>
                <a:lnTo>
                  <a:pt x="5587" y="2285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67932" y="757047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29" h="459740">
                <a:moveTo>
                  <a:pt x="194817" y="0"/>
                </a:moveTo>
                <a:lnTo>
                  <a:pt x="284225" y="0"/>
                </a:lnTo>
                <a:lnTo>
                  <a:pt x="394842" y="375030"/>
                </a:lnTo>
                <a:lnTo>
                  <a:pt x="398339" y="386679"/>
                </a:lnTo>
                <a:lnTo>
                  <a:pt x="414908" y="423417"/>
                </a:lnTo>
                <a:lnTo>
                  <a:pt x="420242" y="427736"/>
                </a:lnTo>
                <a:lnTo>
                  <a:pt x="425576" y="432180"/>
                </a:lnTo>
                <a:lnTo>
                  <a:pt x="433069" y="435355"/>
                </a:lnTo>
                <a:lnTo>
                  <a:pt x="442721" y="437261"/>
                </a:lnTo>
                <a:lnTo>
                  <a:pt x="442721" y="459486"/>
                </a:lnTo>
                <a:lnTo>
                  <a:pt x="257809" y="459486"/>
                </a:lnTo>
                <a:lnTo>
                  <a:pt x="257809" y="437261"/>
                </a:lnTo>
                <a:lnTo>
                  <a:pt x="265981" y="435931"/>
                </a:lnTo>
                <a:lnTo>
                  <a:pt x="272986" y="433863"/>
                </a:lnTo>
                <a:lnTo>
                  <a:pt x="278848" y="431081"/>
                </a:lnTo>
                <a:lnTo>
                  <a:pt x="283590" y="427608"/>
                </a:lnTo>
                <a:lnTo>
                  <a:pt x="289178" y="422528"/>
                </a:lnTo>
                <a:lnTo>
                  <a:pt x="291972" y="415163"/>
                </a:lnTo>
                <a:lnTo>
                  <a:pt x="291972" y="405891"/>
                </a:lnTo>
                <a:lnTo>
                  <a:pt x="291972" y="398906"/>
                </a:lnTo>
                <a:lnTo>
                  <a:pt x="284418" y="359935"/>
                </a:lnTo>
                <a:lnTo>
                  <a:pt x="272922" y="317753"/>
                </a:lnTo>
                <a:lnTo>
                  <a:pt x="129920" y="317753"/>
                </a:lnTo>
                <a:lnTo>
                  <a:pt x="116607" y="356250"/>
                </a:lnTo>
                <a:lnTo>
                  <a:pt x="108374" y="395255"/>
                </a:lnTo>
                <a:lnTo>
                  <a:pt x="108203" y="402208"/>
                </a:lnTo>
                <a:lnTo>
                  <a:pt x="110372" y="416687"/>
                </a:lnTo>
                <a:lnTo>
                  <a:pt x="116887" y="427355"/>
                </a:lnTo>
                <a:lnTo>
                  <a:pt x="127760" y="434213"/>
                </a:lnTo>
                <a:lnTo>
                  <a:pt x="143001" y="437261"/>
                </a:lnTo>
                <a:lnTo>
                  <a:pt x="143001" y="459486"/>
                </a:lnTo>
                <a:lnTo>
                  <a:pt x="0" y="459486"/>
                </a:lnTo>
                <a:lnTo>
                  <a:pt x="0" y="437261"/>
                </a:lnTo>
                <a:lnTo>
                  <a:pt x="8254" y="436372"/>
                </a:lnTo>
                <a:lnTo>
                  <a:pt x="15493" y="433577"/>
                </a:lnTo>
                <a:lnTo>
                  <a:pt x="42743" y="401486"/>
                </a:lnTo>
                <a:lnTo>
                  <a:pt x="55244" y="371982"/>
                </a:lnTo>
                <a:lnTo>
                  <a:pt x="19481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09633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20" h="467994">
                <a:moveTo>
                  <a:pt x="176149" y="0"/>
                </a:moveTo>
                <a:lnTo>
                  <a:pt x="219404" y="1821"/>
                </a:lnTo>
                <a:lnTo>
                  <a:pt x="262191" y="7588"/>
                </a:lnTo>
                <a:lnTo>
                  <a:pt x="295021" y="14477"/>
                </a:lnTo>
                <a:lnTo>
                  <a:pt x="295021" y="111505"/>
                </a:lnTo>
                <a:lnTo>
                  <a:pt x="249174" y="111505"/>
                </a:lnTo>
                <a:lnTo>
                  <a:pt x="245794" y="98954"/>
                </a:lnTo>
                <a:lnTo>
                  <a:pt x="241950" y="87772"/>
                </a:lnTo>
                <a:lnTo>
                  <a:pt x="215433" y="50770"/>
                </a:lnTo>
                <a:lnTo>
                  <a:pt x="171196" y="39242"/>
                </a:lnTo>
                <a:lnTo>
                  <a:pt x="161911" y="39649"/>
                </a:lnTo>
                <a:lnTo>
                  <a:pt x="123539" y="54244"/>
                </a:lnTo>
                <a:lnTo>
                  <a:pt x="105068" y="88788"/>
                </a:lnTo>
                <a:lnTo>
                  <a:pt x="104521" y="97789"/>
                </a:lnTo>
                <a:lnTo>
                  <a:pt x="104995" y="107174"/>
                </a:lnTo>
                <a:lnTo>
                  <a:pt x="122142" y="145541"/>
                </a:lnTo>
                <a:lnTo>
                  <a:pt x="159146" y="173751"/>
                </a:lnTo>
                <a:lnTo>
                  <a:pt x="188975" y="190246"/>
                </a:lnTo>
                <a:lnTo>
                  <a:pt x="208454" y="200886"/>
                </a:lnTo>
                <a:lnTo>
                  <a:pt x="240839" y="221928"/>
                </a:lnTo>
                <a:lnTo>
                  <a:pt x="274240" y="253793"/>
                </a:lnTo>
                <a:lnTo>
                  <a:pt x="293451" y="289782"/>
                </a:lnTo>
                <a:lnTo>
                  <a:pt x="299720" y="333501"/>
                </a:lnTo>
                <a:lnTo>
                  <a:pt x="298529" y="353460"/>
                </a:lnTo>
                <a:lnTo>
                  <a:pt x="280670" y="405002"/>
                </a:lnTo>
                <a:lnTo>
                  <a:pt x="242236" y="442614"/>
                </a:lnTo>
                <a:lnTo>
                  <a:pt x="206117" y="458706"/>
                </a:lnTo>
                <a:lnTo>
                  <a:pt x="163929" y="466846"/>
                </a:lnTo>
                <a:lnTo>
                  <a:pt x="140716" y="467867"/>
                </a:lnTo>
                <a:lnTo>
                  <a:pt x="123477" y="467627"/>
                </a:lnTo>
                <a:lnTo>
                  <a:pt x="69596" y="463930"/>
                </a:lnTo>
                <a:lnTo>
                  <a:pt x="16553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974" y="349630"/>
                </a:lnTo>
                <a:lnTo>
                  <a:pt x="50857" y="368276"/>
                </a:lnTo>
                <a:lnTo>
                  <a:pt x="57134" y="384397"/>
                </a:lnTo>
                <a:lnTo>
                  <a:pt x="84847" y="417641"/>
                </a:lnTo>
                <a:lnTo>
                  <a:pt x="131318" y="428625"/>
                </a:lnTo>
                <a:lnTo>
                  <a:pt x="140964" y="428216"/>
                </a:lnTo>
                <a:lnTo>
                  <a:pt x="181038" y="413194"/>
                </a:lnTo>
                <a:lnTo>
                  <a:pt x="201080" y="373729"/>
                </a:lnTo>
                <a:lnTo>
                  <a:pt x="201675" y="362965"/>
                </a:lnTo>
                <a:lnTo>
                  <a:pt x="201197" y="352938"/>
                </a:lnTo>
                <a:lnTo>
                  <a:pt x="183927" y="312165"/>
                </a:lnTo>
                <a:lnTo>
                  <a:pt x="148748" y="283892"/>
                </a:lnTo>
                <a:lnTo>
                  <a:pt x="108926" y="262310"/>
                </a:lnTo>
                <a:lnTo>
                  <a:pt x="96805" y="255619"/>
                </a:lnTo>
                <a:lnTo>
                  <a:pt x="64250" y="234590"/>
                </a:lnTo>
                <a:lnTo>
                  <a:pt x="31349" y="202152"/>
                </a:lnTo>
                <a:lnTo>
                  <a:pt x="11666" y="163476"/>
                </a:lnTo>
                <a:lnTo>
                  <a:pt x="7112" y="128650"/>
                </a:lnTo>
                <a:lnTo>
                  <a:pt x="8378" y="108787"/>
                </a:lnTo>
                <a:lnTo>
                  <a:pt x="27559" y="58674"/>
                </a:lnTo>
                <a:lnTo>
                  <a:pt x="68421" y="23276"/>
                </a:lnTo>
                <a:lnTo>
                  <a:pt x="106711" y="8411"/>
                </a:lnTo>
                <a:lnTo>
                  <a:pt x="151479" y="930"/>
                </a:lnTo>
                <a:lnTo>
                  <a:pt x="1761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18321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20" h="467994">
                <a:moveTo>
                  <a:pt x="176149" y="0"/>
                </a:moveTo>
                <a:lnTo>
                  <a:pt x="219404" y="1821"/>
                </a:lnTo>
                <a:lnTo>
                  <a:pt x="262191" y="7588"/>
                </a:lnTo>
                <a:lnTo>
                  <a:pt x="295021" y="14477"/>
                </a:lnTo>
                <a:lnTo>
                  <a:pt x="295021" y="111505"/>
                </a:lnTo>
                <a:lnTo>
                  <a:pt x="249174" y="111505"/>
                </a:lnTo>
                <a:lnTo>
                  <a:pt x="245794" y="98954"/>
                </a:lnTo>
                <a:lnTo>
                  <a:pt x="241950" y="87772"/>
                </a:lnTo>
                <a:lnTo>
                  <a:pt x="215433" y="50770"/>
                </a:lnTo>
                <a:lnTo>
                  <a:pt x="171196" y="39242"/>
                </a:lnTo>
                <a:lnTo>
                  <a:pt x="161911" y="39649"/>
                </a:lnTo>
                <a:lnTo>
                  <a:pt x="123539" y="54244"/>
                </a:lnTo>
                <a:lnTo>
                  <a:pt x="105068" y="88788"/>
                </a:lnTo>
                <a:lnTo>
                  <a:pt x="104521" y="97789"/>
                </a:lnTo>
                <a:lnTo>
                  <a:pt x="104995" y="107174"/>
                </a:lnTo>
                <a:lnTo>
                  <a:pt x="122142" y="145541"/>
                </a:lnTo>
                <a:lnTo>
                  <a:pt x="159146" y="173751"/>
                </a:lnTo>
                <a:lnTo>
                  <a:pt x="188975" y="190246"/>
                </a:lnTo>
                <a:lnTo>
                  <a:pt x="208454" y="200886"/>
                </a:lnTo>
                <a:lnTo>
                  <a:pt x="240839" y="221928"/>
                </a:lnTo>
                <a:lnTo>
                  <a:pt x="274240" y="253793"/>
                </a:lnTo>
                <a:lnTo>
                  <a:pt x="293451" y="289782"/>
                </a:lnTo>
                <a:lnTo>
                  <a:pt x="299720" y="333501"/>
                </a:lnTo>
                <a:lnTo>
                  <a:pt x="298529" y="353460"/>
                </a:lnTo>
                <a:lnTo>
                  <a:pt x="280670" y="405002"/>
                </a:lnTo>
                <a:lnTo>
                  <a:pt x="242236" y="442614"/>
                </a:lnTo>
                <a:lnTo>
                  <a:pt x="206117" y="458706"/>
                </a:lnTo>
                <a:lnTo>
                  <a:pt x="163929" y="466846"/>
                </a:lnTo>
                <a:lnTo>
                  <a:pt x="140716" y="467867"/>
                </a:lnTo>
                <a:lnTo>
                  <a:pt x="123477" y="467627"/>
                </a:lnTo>
                <a:lnTo>
                  <a:pt x="69596" y="463930"/>
                </a:lnTo>
                <a:lnTo>
                  <a:pt x="16553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974" y="349630"/>
                </a:lnTo>
                <a:lnTo>
                  <a:pt x="50857" y="368276"/>
                </a:lnTo>
                <a:lnTo>
                  <a:pt x="57134" y="384397"/>
                </a:lnTo>
                <a:lnTo>
                  <a:pt x="84847" y="417641"/>
                </a:lnTo>
                <a:lnTo>
                  <a:pt x="131318" y="428625"/>
                </a:lnTo>
                <a:lnTo>
                  <a:pt x="140964" y="428216"/>
                </a:lnTo>
                <a:lnTo>
                  <a:pt x="181038" y="413194"/>
                </a:lnTo>
                <a:lnTo>
                  <a:pt x="201080" y="373729"/>
                </a:lnTo>
                <a:lnTo>
                  <a:pt x="201675" y="362965"/>
                </a:lnTo>
                <a:lnTo>
                  <a:pt x="201197" y="352938"/>
                </a:lnTo>
                <a:lnTo>
                  <a:pt x="183927" y="312165"/>
                </a:lnTo>
                <a:lnTo>
                  <a:pt x="148748" y="283892"/>
                </a:lnTo>
                <a:lnTo>
                  <a:pt x="108926" y="262310"/>
                </a:lnTo>
                <a:lnTo>
                  <a:pt x="96805" y="255619"/>
                </a:lnTo>
                <a:lnTo>
                  <a:pt x="64250" y="234590"/>
                </a:lnTo>
                <a:lnTo>
                  <a:pt x="31349" y="202152"/>
                </a:lnTo>
                <a:lnTo>
                  <a:pt x="11666" y="163476"/>
                </a:lnTo>
                <a:lnTo>
                  <a:pt x="7111" y="128650"/>
                </a:lnTo>
                <a:lnTo>
                  <a:pt x="8378" y="108787"/>
                </a:lnTo>
                <a:lnTo>
                  <a:pt x="27558" y="58674"/>
                </a:lnTo>
                <a:lnTo>
                  <a:pt x="68421" y="23276"/>
                </a:lnTo>
                <a:lnTo>
                  <a:pt x="106711" y="8411"/>
                </a:lnTo>
                <a:lnTo>
                  <a:pt x="151479" y="930"/>
                </a:lnTo>
                <a:lnTo>
                  <a:pt x="1761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48676" y="753999"/>
            <a:ext cx="406400" cy="467995"/>
          </a:xfrm>
          <a:custGeom>
            <a:avLst/>
            <a:gdLst/>
            <a:ahLst/>
            <a:cxnLst/>
            <a:rect l="l" t="t" r="r" b="b"/>
            <a:pathLst>
              <a:path w="406400" h="467994">
                <a:moveTo>
                  <a:pt x="205358" y="0"/>
                </a:moveTo>
                <a:lnTo>
                  <a:pt x="252267" y="3593"/>
                </a:lnTo>
                <a:lnTo>
                  <a:pt x="292973" y="14366"/>
                </a:lnTo>
                <a:lnTo>
                  <a:pt x="327463" y="32307"/>
                </a:lnTo>
                <a:lnTo>
                  <a:pt x="377656" y="89646"/>
                </a:lnTo>
                <a:lnTo>
                  <a:pt x="393334" y="128841"/>
                </a:lnTo>
                <a:lnTo>
                  <a:pt x="402750" y="174990"/>
                </a:lnTo>
                <a:lnTo>
                  <a:pt x="405892" y="228091"/>
                </a:lnTo>
                <a:lnTo>
                  <a:pt x="404963" y="258595"/>
                </a:lnTo>
                <a:lnTo>
                  <a:pt x="397533" y="312888"/>
                </a:lnTo>
                <a:lnTo>
                  <a:pt x="382797" y="358397"/>
                </a:lnTo>
                <a:lnTo>
                  <a:pt x="361565" y="395648"/>
                </a:lnTo>
                <a:lnTo>
                  <a:pt x="334210" y="424844"/>
                </a:lnTo>
                <a:lnTo>
                  <a:pt x="301305" y="446319"/>
                </a:lnTo>
                <a:lnTo>
                  <a:pt x="263116" y="460152"/>
                </a:lnTo>
                <a:lnTo>
                  <a:pt x="220356" y="467010"/>
                </a:lnTo>
                <a:lnTo>
                  <a:pt x="197357" y="467867"/>
                </a:lnTo>
                <a:lnTo>
                  <a:pt x="151183" y="464270"/>
                </a:lnTo>
                <a:lnTo>
                  <a:pt x="111140" y="453469"/>
                </a:lnTo>
                <a:lnTo>
                  <a:pt x="77217" y="435453"/>
                </a:lnTo>
                <a:lnTo>
                  <a:pt x="27807" y="377850"/>
                </a:lnTo>
                <a:lnTo>
                  <a:pt x="12366" y="338312"/>
                </a:lnTo>
                <a:lnTo>
                  <a:pt x="3093" y="291605"/>
                </a:lnTo>
                <a:lnTo>
                  <a:pt x="0" y="237743"/>
                </a:lnTo>
                <a:lnTo>
                  <a:pt x="1500" y="201477"/>
                </a:lnTo>
                <a:lnTo>
                  <a:pt x="13501" y="137088"/>
                </a:lnTo>
                <a:lnTo>
                  <a:pt x="37409" y="83891"/>
                </a:lnTo>
                <a:lnTo>
                  <a:pt x="72651" y="43314"/>
                </a:lnTo>
                <a:lnTo>
                  <a:pt x="118848" y="15644"/>
                </a:lnTo>
                <a:lnTo>
                  <a:pt x="174283" y="1738"/>
                </a:lnTo>
                <a:lnTo>
                  <a:pt x="20535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37959" y="753999"/>
            <a:ext cx="389890" cy="467995"/>
          </a:xfrm>
          <a:custGeom>
            <a:avLst/>
            <a:gdLst/>
            <a:ahLst/>
            <a:cxnLst/>
            <a:rect l="l" t="t" r="r" b="b"/>
            <a:pathLst>
              <a:path w="389889" h="467994">
                <a:moveTo>
                  <a:pt x="214249" y="0"/>
                </a:moveTo>
                <a:lnTo>
                  <a:pt x="250160" y="1117"/>
                </a:lnTo>
                <a:lnTo>
                  <a:pt x="284559" y="4460"/>
                </a:lnTo>
                <a:lnTo>
                  <a:pt x="317458" y="10019"/>
                </a:lnTo>
                <a:lnTo>
                  <a:pt x="348868" y="17779"/>
                </a:lnTo>
                <a:lnTo>
                  <a:pt x="348868" y="112902"/>
                </a:lnTo>
                <a:lnTo>
                  <a:pt x="303021" y="112902"/>
                </a:lnTo>
                <a:lnTo>
                  <a:pt x="298995" y="99615"/>
                </a:lnTo>
                <a:lnTo>
                  <a:pt x="294719" y="87947"/>
                </a:lnTo>
                <a:lnTo>
                  <a:pt x="267420" y="51002"/>
                </a:lnTo>
                <a:lnTo>
                  <a:pt x="219963" y="39242"/>
                </a:lnTo>
                <a:lnTo>
                  <a:pt x="203866" y="40505"/>
                </a:lnTo>
                <a:lnTo>
                  <a:pt x="161289" y="59436"/>
                </a:lnTo>
                <a:lnTo>
                  <a:pt x="129178" y="103405"/>
                </a:lnTo>
                <a:lnTo>
                  <a:pt x="114730" y="147748"/>
                </a:lnTo>
                <a:lnTo>
                  <a:pt x="107352" y="203946"/>
                </a:lnTo>
                <a:lnTo>
                  <a:pt x="106425" y="236474"/>
                </a:lnTo>
                <a:lnTo>
                  <a:pt x="107045" y="264761"/>
                </a:lnTo>
                <a:lnTo>
                  <a:pt x="111998" y="315573"/>
                </a:lnTo>
                <a:lnTo>
                  <a:pt x="121927" y="358388"/>
                </a:lnTo>
                <a:lnTo>
                  <a:pt x="146430" y="404875"/>
                </a:lnTo>
                <a:lnTo>
                  <a:pt x="182185" y="427146"/>
                </a:lnTo>
                <a:lnTo>
                  <a:pt x="196468" y="428625"/>
                </a:lnTo>
                <a:lnTo>
                  <a:pt x="210258" y="427529"/>
                </a:lnTo>
                <a:lnTo>
                  <a:pt x="246197" y="400952"/>
                </a:lnTo>
                <a:lnTo>
                  <a:pt x="254126" y="354964"/>
                </a:lnTo>
                <a:lnTo>
                  <a:pt x="253162" y="312279"/>
                </a:lnTo>
                <a:lnTo>
                  <a:pt x="234187" y="278764"/>
                </a:lnTo>
                <a:lnTo>
                  <a:pt x="217931" y="273303"/>
                </a:lnTo>
                <a:lnTo>
                  <a:pt x="217931" y="251205"/>
                </a:lnTo>
                <a:lnTo>
                  <a:pt x="389381" y="251205"/>
                </a:lnTo>
                <a:lnTo>
                  <a:pt x="389381" y="273303"/>
                </a:lnTo>
                <a:lnTo>
                  <a:pt x="378205" y="276605"/>
                </a:lnTo>
                <a:lnTo>
                  <a:pt x="370586" y="280415"/>
                </a:lnTo>
                <a:lnTo>
                  <a:pt x="366649" y="284606"/>
                </a:lnTo>
                <a:lnTo>
                  <a:pt x="362585" y="288925"/>
                </a:lnTo>
                <a:lnTo>
                  <a:pt x="359917" y="294513"/>
                </a:lnTo>
                <a:lnTo>
                  <a:pt x="356235" y="331215"/>
                </a:lnTo>
                <a:lnTo>
                  <a:pt x="356235" y="457453"/>
                </a:lnTo>
                <a:lnTo>
                  <a:pt x="307975" y="467487"/>
                </a:lnTo>
                <a:lnTo>
                  <a:pt x="285241" y="443356"/>
                </a:lnTo>
                <a:lnTo>
                  <a:pt x="264596" y="454098"/>
                </a:lnTo>
                <a:lnTo>
                  <a:pt x="242474" y="461756"/>
                </a:lnTo>
                <a:lnTo>
                  <a:pt x="218876" y="466342"/>
                </a:lnTo>
                <a:lnTo>
                  <a:pt x="193801" y="467867"/>
                </a:lnTo>
                <a:lnTo>
                  <a:pt x="148036" y="464296"/>
                </a:lnTo>
                <a:lnTo>
                  <a:pt x="108473" y="453580"/>
                </a:lnTo>
                <a:lnTo>
                  <a:pt x="48005" y="410717"/>
                </a:lnTo>
                <a:lnTo>
                  <a:pt x="27003" y="378475"/>
                </a:lnTo>
                <a:lnTo>
                  <a:pt x="12001" y="338899"/>
                </a:lnTo>
                <a:lnTo>
                  <a:pt x="3000" y="291988"/>
                </a:lnTo>
                <a:lnTo>
                  <a:pt x="0" y="237743"/>
                </a:lnTo>
                <a:lnTo>
                  <a:pt x="1051" y="208192"/>
                </a:lnTo>
                <a:lnTo>
                  <a:pt x="9536" y="154662"/>
                </a:lnTo>
                <a:lnTo>
                  <a:pt x="26402" y="108630"/>
                </a:lnTo>
                <a:lnTo>
                  <a:pt x="50075" y="71050"/>
                </a:lnTo>
                <a:lnTo>
                  <a:pt x="80029" y="41997"/>
                </a:lnTo>
                <a:lnTo>
                  <a:pt x="114216" y="20851"/>
                </a:lnTo>
                <a:lnTo>
                  <a:pt x="152098" y="7447"/>
                </a:lnTo>
                <a:lnTo>
                  <a:pt x="192865" y="831"/>
                </a:lnTo>
                <a:lnTo>
                  <a:pt x="2142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0407" y="753999"/>
            <a:ext cx="406400" cy="467995"/>
          </a:xfrm>
          <a:custGeom>
            <a:avLst/>
            <a:gdLst/>
            <a:ahLst/>
            <a:cxnLst/>
            <a:rect l="l" t="t" r="r" b="b"/>
            <a:pathLst>
              <a:path w="406400" h="467994">
                <a:moveTo>
                  <a:pt x="205359" y="0"/>
                </a:moveTo>
                <a:lnTo>
                  <a:pt x="252267" y="3593"/>
                </a:lnTo>
                <a:lnTo>
                  <a:pt x="292973" y="14366"/>
                </a:lnTo>
                <a:lnTo>
                  <a:pt x="327463" y="32307"/>
                </a:lnTo>
                <a:lnTo>
                  <a:pt x="377656" y="89646"/>
                </a:lnTo>
                <a:lnTo>
                  <a:pt x="393334" y="128841"/>
                </a:lnTo>
                <a:lnTo>
                  <a:pt x="402750" y="174990"/>
                </a:lnTo>
                <a:lnTo>
                  <a:pt x="405892" y="228091"/>
                </a:lnTo>
                <a:lnTo>
                  <a:pt x="404963" y="258595"/>
                </a:lnTo>
                <a:lnTo>
                  <a:pt x="397533" y="312888"/>
                </a:lnTo>
                <a:lnTo>
                  <a:pt x="382797" y="358397"/>
                </a:lnTo>
                <a:lnTo>
                  <a:pt x="361565" y="395648"/>
                </a:lnTo>
                <a:lnTo>
                  <a:pt x="334210" y="424844"/>
                </a:lnTo>
                <a:lnTo>
                  <a:pt x="301305" y="446319"/>
                </a:lnTo>
                <a:lnTo>
                  <a:pt x="263116" y="460152"/>
                </a:lnTo>
                <a:lnTo>
                  <a:pt x="220356" y="467010"/>
                </a:lnTo>
                <a:lnTo>
                  <a:pt x="197358" y="467867"/>
                </a:lnTo>
                <a:lnTo>
                  <a:pt x="151183" y="464270"/>
                </a:lnTo>
                <a:lnTo>
                  <a:pt x="111140" y="453469"/>
                </a:lnTo>
                <a:lnTo>
                  <a:pt x="77217" y="435453"/>
                </a:lnTo>
                <a:lnTo>
                  <a:pt x="27807" y="377850"/>
                </a:lnTo>
                <a:lnTo>
                  <a:pt x="12366" y="338312"/>
                </a:lnTo>
                <a:lnTo>
                  <a:pt x="3093" y="291605"/>
                </a:lnTo>
                <a:lnTo>
                  <a:pt x="0" y="237743"/>
                </a:lnTo>
                <a:lnTo>
                  <a:pt x="1500" y="201477"/>
                </a:lnTo>
                <a:lnTo>
                  <a:pt x="13501" y="137088"/>
                </a:lnTo>
                <a:lnTo>
                  <a:pt x="37409" y="83891"/>
                </a:lnTo>
                <a:lnTo>
                  <a:pt x="72651" y="43314"/>
                </a:lnTo>
                <a:lnTo>
                  <a:pt x="118848" y="15644"/>
                </a:lnTo>
                <a:lnTo>
                  <a:pt x="174283" y="1738"/>
                </a:lnTo>
                <a:lnTo>
                  <a:pt x="205359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22741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19" h="467994">
                <a:moveTo>
                  <a:pt x="176136" y="0"/>
                </a:moveTo>
                <a:lnTo>
                  <a:pt x="219332" y="1821"/>
                </a:lnTo>
                <a:lnTo>
                  <a:pt x="262108" y="7588"/>
                </a:lnTo>
                <a:lnTo>
                  <a:pt x="295008" y="14477"/>
                </a:lnTo>
                <a:lnTo>
                  <a:pt x="295008" y="111505"/>
                </a:lnTo>
                <a:lnTo>
                  <a:pt x="249135" y="111505"/>
                </a:lnTo>
                <a:lnTo>
                  <a:pt x="245735" y="98954"/>
                </a:lnTo>
                <a:lnTo>
                  <a:pt x="241895" y="87772"/>
                </a:lnTo>
                <a:lnTo>
                  <a:pt x="215347" y="50770"/>
                </a:lnTo>
                <a:lnTo>
                  <a:pt x="171107" y="39242"/>
                </a:lnTo>
                <a:lnTo>
                  <a:pt x="161820" y="39649"/>
                </a:lnTo>
                <a:lnTo>
                  <a:pt x="123478" y="54244"/>
                </a:lnTo>
                <a:lnTo>
                  <a:pt x="105015" y="88788"/>
                </a:lnTo>
                <a:lnTo>
                  <a:pt x="104470" y="97789"/>
                </a:lnTo>
                <a:lnTo>
                  <a:pt x="104941" y="107174"/>
                </a:lnTo>
                <a:lnTo>
                  <a:pt x="122097" y="145541"/>
                </a:lnTo>
                <a:lnTo>
                  <a:pt x="159059" y="173751"/>
                </a:lnTo>
                <a:lnTo>
                  <a:pt x="188861" y="190246"/>
                </a:lnTo>
                <a:lnTo>
                  <a:pt x="208356" y="200886"/>
                </a:lnTo>
                <a:lnTo>
                  <a:pt x="240755" y="221928"/>
                </a:lnTo>
                <a:lnTo>
                  <a:pt x="274164" y="253793"/>
                </a:lnTo>
                <a:lnTo>
                  <a:pt x="293388" y="289782"/>
                </a:lnTo>
                <a:lnTo>
                  <a:pt x="299694" y="333501"/>
                </a:lnTo>
                <a:lnTo>
                  <a:pt x="298503" y="353460"/>
                </a:lnTo>
                <a:lnTo>
                  <a:pt x="280619" y="405002"/>
                </a:lnTo>
                <a:lnTo>
                  <a:pt x="242192" y="442614"/>
                </a:lnTo>
                <a:lnTo>
                  <a:pt x="206069" y="458706"/>
                </a:lnTo>
                <a:lnTo>
                  <a:pt x="163873" y="466846"/>
                </a:lnTo>
                <a:lnTo>
                  <a:pt x="140639" y="467867"/>
                </a:lnTo>
                <a:lnTo>
                  <a:pt x="123383" y="467627"/>
                </a:lnTo>
                <a:lnTo>
                  <a:pt x="69481" y="463930"/>
                </a:lnTo>
                <a:lnTo>
                  <a:pt x="16523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872" y="349630"/>
                </a:lnTo>
                <a:lnTo>
                  <a:pt x="50761" y="368276"/>
                </a:lnTo>
                <a:lnTo>
                  <a:pt x="57049" y="384397"/>
                </a:lnTo>
                <a:lnTo>
                  <a:pt x="84770" y="417641"/>
                </a:lnTo>
                <a:lnTo>
                  <a:pt x="131267" y="428625"/>
                </a:lnTo>
                <a:lnTo>
                  <a:pt x="140894" y="428216"/>
                </a:lnTo>
                <a:lnTo>
                  <a:pt x="180948" y="413194"/>
                </a:lnTo>
                <a:lnTo>
                  <a:pt x="200989" y="373729"/>
                </a:lnTo>
                <a:lnTo>
                  <a:pt x="201587" y="362965"/>
                </a:lnTo>
                <a:lnTo>
                  <a:pt x="201105" y="352938"/>
                </a:lnTo>
                <a:lnTo>
                  <a:pt x="183837" y="312165"/>
                </a:lnTo>
                <a:lnTo>
                  <a:pt x="148678" y="283892"/>
                </a:lnTo>
                <a:lnTo>
                  <a:pt x="108807" y="262310"/>
                </a:lnTo>
                <a:lnTo>
                  <a:pt x="96689" y="255619"/>
                </a:lnTo>
                <a:lnTo>
                  <a:pt x="64174" y="234590"/>
                </a:lnTo>
                <a:lnTo>
                  <a:pt x="31309" y="202152"/>
                </a:lnTo>
                <a:lnTo>
                  <a:pt x="11648" y="163476"/>
                </a:lnTo>
                <a:lnTo>
                  <a:pt x="7035" y="128650"/>
                </a:lnTo>
                <a:lnTo>
                  <a:pt x="8312" y="108787"/>
                </a:lnTo>
                <a:lnTo>
                  <a:pt x="27457" y="58674"/>
                </a:lnTo>
                <a:lnTo>
                  <a:pt x="68360" y="23276"/>
                </a:lnTo>
                <a:lnTo>
                  <a:pt x="106663" y="8411"/>
                </a:lnTo>
                <a:lnTo>
                  <a:pt x="151449" y="930"/>
                </a:lnTo>
                <a:lnTo>
                  <a:pt x="1761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59941" y="1620977"/>
            <a:ext cx="7312025" cy="409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6985" indent="-274320" algn="just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5" dirty="0">
                <a:latin typeface="Cambria"/>
                <a:cs typeface="Cambria"/>
              </a:rPr>
              <a:t>It is </a:t>
            </a:r>
            <a:r>
              <a:rPr sz="3600" dirty="0">
                <a:latin typeface="Cambria"/>
                <a:cs typeface="Cambria"/>
              </a:rPr>
              <a:t>a diagnosis </a:t>
            </a:r>
            <a:r>
              <a:rPr sz="3600" spc="-5" dirty="0">
                <a:latin typeface="Cambria"/>
                <a:cs typeface="Cambria"/>
              </a:rPr>
              <a:t>that is associated  with </a:t>
            </a:r>
            <a:r>
              <a:rPr sz="3600" dirty="0">
                <a:latin typeface="Cambria"/>
                <a:cs typeface="Cambria"/>
              </a:rPr>
              <a:t>a </a:t>
            </a:r>
            <a:r>
              <a:rPr sz="3600" spc="-10" dirty="0">
                <a:latin typeface="Cambria"/>
                <a:cs typeface="Cambria"/>
              </a:rPr>
              <a:t>cluster </a:t>
            </a:r>
            <a:r>
              <a:rPr sz="3600" spc="-5" dirty="0">
                <a:latin typeface="Cambria"/>
                <a:cs typeface="Cambria"/>
              </a:rPr>
              <a:t>of </a:t>
            </a:r>
            <a:r>
              <a:rPr sz="3600" spc="-10" dirty="0">
                <a:latin typeface="Cambria"/>
                <a:cs typeface="Cambria"/>
              </a:rPr>
              <a:t>other nursing  </a:t>
            </a:r>
            <a:r>
              <a:rPr sz="3600" spc="-5" dirty="0">
                <a:latin typeface="Cambria"/>
                <a:cs typeface="Cambria"/>
              </a:rPr>
              <a:t>diagnosis</a:t>
            </a:r>
            <a:endParaRPr sz="3600">
              <a:latin typeface="Cambria"/>
              <a:cs typeface="Cambria"/>
            </a:endParaRPr>
          </a:p>
          <a:p>
            <a:pPr marL="299085" indent="-287020"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dirty="0">
                <a:latin typeface="Cambria"/>
                <a:cs typeface="Cambria"/>
              </a:rPr>
              <a:t>Eg:</a:t>
            </a:r>
            <a:endParaRPr sz="3600">
              <a:latin typeface="Cambria"/>
              <a:cs typeface="Cambria"/>
            </a:endParaRPr>
          </a:p>
          <a:p>
            <a:pPr marL="286385" marR="5080" indent="-274320"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1859914" algn="l"/>
                <a:tab pos="4083685" algn="l"/>
                <a:tab pos="5367020" algn="l"/>
                <a:tab pos="6572250" algn="l"/>
              </a:tabLst>
            </a:pPr>
            <a:r>
              <a:rPr sz="3600" dirty="0">
                <a:latin typeface="Cambria"/>
                <a:cs typeface="Cambria"/>
              </a:rPr>
              <a:t>Disuse	</a:t>
            </a:r>
            <a:r>
              <a:rPr sz="3600" spc="-25" dirty="0">
                <a:latin typeface="Cambria"/>
                <a:cs typeface="Cambria"/>
              </a:rPr>
              <a:t>s</a:t>
            </a:r>
            <a:r>
              <a:rPr sz="3600" dirty="0">
                <a:latin typeface="Cambria"/>
                <a:cs typeface="Cambria"/>
              </a:rPr>
              <a:t>yn</a:t>
            </a:r>
            <a:r>
              <a:rPr sz="3600" spc="-15" dirty="0">
                <a:latin typeface="Cambria"/>
                <a:cs typeface="Cambria"/>
              </a:rPr>
              <a:t>d</a:t>
            </a:r>
            <a:r>
              <a:rPr sz="3600" spc="-40" dirty="0">
                <a:latin typeface="Cambria"/>
                <a:cs typeface="Cambria"/>
              </a:rPr>
              <a:t>r</a:t>
            </a:r>
            <a:r>
              <a:rPr sz="3600" dirty="0">
                <a:latin typeface="Cambria"/>
                <a:cs typeface="Cambria"/>
              </a:rPr>
              <a:t>ome	(long	</a:t>
            </a:r>
            <a:r>
              <a:rPr sz="3600" spc="-35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erm	</a:t>
            </a:r>
            <a:r>
              <a:rPr sz="3600" spc="-5" dirty="0">
                <a:latin typeface="Cambria"/>
                <a:cs typeface="Cambria"/>
              </a:rPr>
              <a:t>bed  ridden</a:t>
            </a:r>
            <a:r>
              <a:rPr sz="3600" spc="1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patients)</a:t>
            </a:r>
            <a:endParaRPr sz="3600">
              <a:latin typeface="Cambria"/>
              <a:cs typeface="Cambria"/>
            </a:endParaRPr>
          </a:p>
          <a:p>
            <a:pPr marL="299085" indent="-287020"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10" dirty="0">
                <a:latin typeface="Cambria"/>
                <a:cs typeface="Cambria"/>
              </a:rPr>
              <a:t>Impaired </a:t>
            </a:r>
            <a:r>
              <a:rPr sz="3600" spc="-20" dirty="0">
                <a:latin typeface="Cambria"/>
                <a:cs typeface="Cambria"/>
              </a:rPr>
              <a:t>physical</a:t>
            </a:r>
            <a:r>
              <a:rPr sz="3600" dirty="0">
                <a:latin typeface="Cambria"/>
                <a:cs typeface="Cambria"/>
              </a:rPr>
              <a:t> </a:t>
            </a:r>
            <a:r>
              <a:rPr sz="3600" spc="-10" dirty="0">
                <a:latin typeface="Cambria"/>
                <a:cs typeface="Cambria"/>
              </a:rPr>
              <a:t>mobility</a:t>
            </a:r>
            <a:endParaRPr sz="3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745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5294" y="1214979"/>
            <a:ext cx="6930812" cy="30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16429" y="753999"/>
            <a:ext cx="6981672" cy="46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99301" y="847090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4">
                <a:moveTo>
                  <a:pt x="66928" y="0"/>
                </a:moveTo>
                <a:lnTo>
                  <a:pt x="0" y="188595"/>
                </a:lnTo>
                <a:lnTo>
                  <a:pt x="120523" y="188595"/>
                </a:lnTo>
                <a:lnTo>
                  <a:pt x="669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08803" y="798576"/>
            <a:ext cx="169545" cy="378460"/>
          </a:xfrm>
          <a:custGeom>
            <a:avLst/>
            <a:gdLst/>
            <a:ahLst/>
            <a:cxnLst/>
            <a:rect l="l" t="t" r="r" b="b"/>
            <a:pathLst>
              <a:path w="169545" h="378459">
                <a:moveTo>
                  <a:pt x="29718" y="0"/>
                </a:moveTo>
                <a:lnTo>
                  <a:pt x="20073" y="45"/>
                </a:lnTo>
                <a:lnTo>
                  <a:pt x="11906" y="174"/>
                </a:lnTo>
                <a:lnTo>
                  <a:pt x="5214" y="375"/>
                </a:lnTo>
                <a:lnTo>
                  <a:pt x="0" y="635"/>
                </a:lnTo>
                <a:lnTo>
                  <a:pt x="0" y="377316"/>
                </a:lnTo>
                <a:lnTo>
                  <a:pt x="4119" y="377797"/>
                </a:lnTo>
                <a:lnTo>
                  <a:pt x="10572" y="378110"/>
                </a:lnTo>
                <a:lnTo>
                  <a:pt x="19359" y="378281"/>
                </a:lnTo>
                <a:lnTo>
                  <a:pt x="30480" y="378333"/>
                </a:lnTo>
                <a:lnTo>
                  <a:pt x="48144" y="377666"/>
                </a:lnTo>
                <a:lnTo>
                  <a:pt x="92328" y="367664"/>
                </a:lnTo>
                <a:lnTo>
                  <a:pt x="124206" y="345566"/>
                </a:lnTo>
                <a:lnTo>
                  <a:pt x="150780" y="303168"/>
                </a:lnTo>
                <a:lnTo>
                  <a:pt x="162286" y="264425"/>
                </a:lnTo>
                <a:lnTo>
                  <a:pt x="168294" y="215364"/>
                </a:lnTo>
                <a:lnTo>
                  <a:pt x="169037" y="187451"/>
                </a:lnTo>
                <a:lnTo>
                  <a:pt x="167967" y="156995"/>
                </a:lnTo>
                <a:lnTo>
                  <a:pt x="159446" y="104227"/>
                </a:lnTo>
                <a:lnTo>
                  <a:pt x="142587" y="62247"/>
                </a:lnTo>
                <a:lnTo>
                  <a:pt x="118532" y="31247"/>
                </a:lnTo>
                <a:lnTo>
                  <a:pt x="69897" y="4968"/>
                </a:lnTo>
                <a:lnTo>
                  <a:pt x="297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43977" y="793241"/>
            <a:ext cx="193040" cy="389890"/>
          </a:xfrm>
          <a:custGeom>
            <a:avLst/>
            <a:gdLst/>
            <a:ahLst/>
            <a:cxnLst/>
            <a:rect l="l" t="t" r="r" b="b"/>
            <a:pathLst>
              <a:path w="193040" h="389890">
                <a:moveTo>
                  <a:pt x="95757" y="0"/>
                </a:moveTo>
                <a:lnTo>
                  <a:pt x="53451" y="11557"/>
                </a:lnTo>
                <a:lnTo>
                  <a:pt x="23622" y="46355"/>
                </a:lnTo>
                <a:lnTo>
                  <a:pt x="5905" y="105298"/>
                </a:lnTo>
                <a:lnTo>
                  <a:pt x="1476" y="144242"/>
                </a:lnTo>
                <a:lnTo>
                  <a:pt x="0" y="189484"/>
                </a:lnTo>
                <a:lnTo>
                  <a:pt x="1522" y="236823"/>
                </a:lnTo>
                <a:lnTo>
                  <a:pt x="6080" y="277685"/>
                </a:lnTo>
                <a:lnTo>
                  <a:pt x="24257" y="339979"/>
                </a:lnTo>
                <a:lnTo>
                  <a:pt x="54959" y="377063"/>
                </a:lnTo>
                <a:lnTo>
                  <a:pt x="98425" y="389382"/>
                </a:lnTo>
                <a:lnTo>
                  <a:pt x="110880" y="388522"/>
                </a:lnTo>
                <a:lnTo>
                  <a:pt x="150913" y="367895"/>
                </a:lnTo>
                <a:lnTo>
                  <a:pt x="176793" y="323627"/>
                </a:lnTo>
                <a:lnTo>
                  <a:pt x="187705" y="277622"/>
                </a:lnTo>
                <a:lnTo>
                  <a:pt x="192224" y="222543"/>
                </a:lnTo>
                <a:lnTo>
                  <a:pt x="192531" y="202565"/>
                </a:lnTo>
                <a:lnTo>
                  <a:pt x="191867" y="170584"/>
                </a:lnTo>
                <a:lnTo>
                  <a:pt x="186584" y="114768"/>
                </a:lnTo>
                <a:lnTo>
                  <a:pt x="176065" y="69758"/>
                </a:lnTo>
                <a:lnTo>
                  <a:pt x="150241" y="22860"/>
                </a:lnTo>
                <a:lnTo>
                  <a:pt x="111593" y="1428"/>
                </a:lnTo>
                <a:lnTo>
                  <a:pt x="9575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63179" y="759333"/>
            <a:ext cx="175895" cy="457200"/>
          </a:xfrm>
          <a:custGeom>
            <a:avLst/>
            <a:gdLst/>
            <a:ahLst/>
            <a:cxnLst/>
            <a:rect l="l" t="t" r="r" b="b"/>
            <a:pathLst>
              <a:path w="175895" h="457200">
                <a:moveTo>
                  <a:pt x="0" y="0"/>
                </a:moveTo>
                <a:lnTo>
                  <a:pt x="175768" y="0"/>
                </a:lnTo>
                <a:lnTo>
                  <a:pt x="175768" y="22097"/>
                </a:lnTo>
                <a:lnTo>
                  <a:pt x="166624" y="24637"/>
                </a:lnTo>
                <a:lnTo>
                  <a:pt x="159893" y="27177"/>
                </a:lnTo>
                <a:lnTo>
                  <a:pt x="140396" y="61416"/>
                </a:lnTo>
                <a:lnTo>
                  <a:pt x="139700" y="84454"/>
                </a:lnTo>
                <a:lnTo>
                  <a:pt x="139700" y="373125"/>
                </a:lnTo>
                <a:lnTo>
                  <a:pt x="139700" y="380872"/>
                </a:lnTo>
                <a:lnTo>
                  <a:pt x="139826" y="388112"/>
                </a:lnTo>
                <a:lnTo>
                  <a:pt x="140335" y="394842"/>
                </a:lnTo>
                <a:lnTo>
                  <a:pt x="140716" y="401574"/>
                </a:lnTo>
                <a:lnTo>
                  <a:pt x="141604" y="407034"/>
                </a:lnTo>
                <a:lnTo>
                  <a:pt x="143001" y="411225"/>
                </a:lnTo>
                <a:lnTo>
                  <a:pt x="144399" y="415543"/>
                </a:lnTo>
                <a:lnTo>
                  <a:pt x="175768" y="434975"/>
                </a:lnTo>
                <a:lnTo>
                  <a:pt x="17576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863"/>
                </a:lnTo>
                <a:lnTo>
                  <a:pt x="24383" y="425322"/>
                </a:lnTo>
                <a:lnTo>
                  <a:pt x="27940" y="421639"/>
                </a:lnTo>
                <a:lnTo>
                  <a:pt x="35762" y="380791"/>
                </a:lnTo>
                <a:lnTo>
                  <a:pt x="35814" y="373125"/>
                </a:lnTo>
                <a:lnTo>
                  <a:pt x="35814" y="84074"/>
                </a:lnTo>
                <a:lnTo>
                  <a:pt x="33020" y="44957"/>
                </a:lnTo>
                <a:lnTo>
                  <a:pt x="30606" y="40386"/>
                </a:lnTo>
                <a:lnTo>
                  <a:pt x="28321" y="35813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6761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5" h="457200">
                <a:moveTo>
                  <a:pt x="0" y="0"/>
                </a:moveTo>
                <a:lnTo>
                  <a:pt x="135636" y="0"/>
                </a:lnTo>
                <a:lnTo>
                  <a:pt x="254126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6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2" y="146430"/>
                </a:lnTo>
                <a:lnTo>
                  <a:pt x="316102" y="84074"/>
                </a:lnTo>
                <a:lnTo>
                  <a:pt x="316005" y="73955"/>
                </a:lnTo>
                <a:lnTo>
                  <a:pt x="309245" y="37845"/>
                </a:lnTo>
                <a:lnTo>
                  <a:pt x="306959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8" y="0"/>
                </a:lnTo>
                <a:lnTo>
                  <a:pt x="406908" y="22097"/>
                </a:lnTo>
                <a:lnTo>
                  <a:pt x="398017" y="25018"/>
                </a:lnTo>
                <a:lnTo>
                  <a:pt x="391667" y="27558"/>
                </a:lnTo>
                <a:lnTo>
                  <a:pt x="387985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7" y="37591"/>
                </a:lnTo>
                <a:lnTo>
                  <a:pt x="376047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623" y="457200"/>
                </a:lnTo>
                <a:lnTo>
                  <a:pt x="135000" y="196595"/>
                </a:lnTo>
                <a:lnTo>
                  <a:pt x="108521" y="149351"/>
                </a:lnTo>
                <a:lnTo>
                  <a:pt x="90042" y="113537"/>
                </a:lnTo>
                <a:lnTo>
                  <a:pt x="87122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0" y="424433"/>
                </a:lnTo>
                <a:lnTo>
                  <a:pt x="126618" y="434975"/>
                </a:lnTo>
                <a:lnTo>
                  <a:pt x="12661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9" y="430402"/>
                </a:lnTo>
                <a:lnTo>
                  <a:pt x="19558" y="427608"/>
                </a:lnTo>
                <a:lnTo>
                  <a:pt x="24384" y="424941"/>
                </a:lnTo>
                <a:lnTo>
                  <a:pt x="27939" y="421386"/>
                </a:lnTo>
                <a:lnTo>
                  <a:pt x="35762" y="380932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8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52210" y="759333"/>
            <a:ext cx="175895" cy="457200"/>
          </a:xfrm>
          <a:custGeom>
            <a:avLst/>
            <a:gdLst/>
            <a:ahLst/>
            <a:cxnLst/>
            <a:rect l="l" t="t" r="r" b="b"/>
            <a:pathLst>
              <a:path w="175895" h="457200">
                <a:moveTo>
                  <a:pt x="0" y="0"/>
                </a:moveTo>
                <a:lnTo>
                  <a:pt x="175767" y="0"/>
                </a:lnTo>
                <a:lnTo>
                  <a:pt x="175767" y="22097"/>
                </a:lnTo>
                <a:lnTo>
                  <a:pt x="166624" y="24637"/>
                </a:lnTo>
                <a:lnTo>
                  <a:pt x="159892" y="27177"/>
                </a:lnTo>
                <a:lnTo>
                  <a:pt x="140396" y="61416"/>
                </a:lnTo>
                <a:lnTo>
                  <a:pt x="139700" y="84454"/>
                </a:lnTo>
                <a:lnTo>
                  <a:pt x="139700" y="373125"/>
                </a:lnTo>
                <a:lnTo>
                  <a:pt x="139700" y="380872"/>
                </a:lnTo>
                <a:lnTo>
                  <a:pt x="139826" y="388112"/>
                </a:lnTo>
                <a:lnTo>
                  <a:pt x="140335" y="394842"/>
                </a:lnTo>
                <a:lnTo>
                  <a:pt x="140715" y="401574"/>
                </a:lnTo>
                <a:lnTo>
                  <a:pt x="141604" y="407034"/>
                </a:lnTo>
                <a:lnTo>
                  <a:pt x="143001" y="411225"/>
                </a:lnTo>
                <a:lnTo>
                  <a:pt x="144399" y="415543"/>
                </a:lnTo>
                <a:lnTo>
                  <a:pt x="175767" y="434975"/>
                </a:lnTo>
                <a:lnTo>
                  <a:pt x="175767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9" y="430402"/>
                </a:lnTo>
                <a:lnTo>
                  <a:pt x="19557" y="427863"/>
                </a:lnTo>
                <a:lnTo>
                  <a:pt x="24384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074"/>
                </a:lnTo>
                <a:lnTo>
                  <a:pt x="33019" y="44957"/>
                </a:lnTo>
                <a:lnTo>
                  <a:pt x="30606" y="40386"/>
                </a:lnTo>
                <a:lnTo>
                  <a:pt x="28320" y="35813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9103" y="759333"/>
            <a:ext cx="416559" cy="457200"/>
          </a:xfrm>
          <a:custGeom>
            <a:avLst/>
            <a:gdLst/>
            <a:ahLst/>
            <a:cxnLst/>
            <a:rect l="l" t="t" r="r" b="b"/>
            <a:pathLst>
              <a:path w="416560" h="457200">
                <a:moveTo>
                  <a:pt x="0" y="0"/>
                </a:moveTo>
                <a:lnTo>
                  <a:pt x="174117" y="0"/>
                </a:lnTo>
                <a:lnTo>
                  <a:pt x="200955" y="547"/>
                </a:lnTo>
                <a:lnTo>
                  <a:pt x="247679" y="4929"/>
                </a:lnTo>
                <a:lnTo>
                  <a:pt x="285829" y="13763"/>
                </a:lnTo>
                <a:lnTo>
                  <a:pt x="334263" y="36194"/>
                </a:lnTo>
                <a:lnTo>
                  <a:pt x="371590" y="68395"/>
                </a:lnTo>
                <a:lnTo>
                  <a:pt x="396875" y="108965"/>
                </a:lnTo>
                <a:lnTo>
                  <a:pt x="411684" y="158918"/>
                </a:lnTo>
                <a:lnTo>
                  <a:pt x="416014" y="197641"/>
                </a:lnTo>
                <a:lnTo>
                  <a:pt x="416560" y="218693"/>
                </a:lnTo>
                <a:lnTo>
                  <a:pt x="415798" y="244125"/>
                </a:lnTo>
                <a:lnTo>
                  <a:pt x="409701" y="290988"/>
                </a:lnTo>
                <a:lnTo>
                  <a:pt x="397508" y="332442"/>
                </a:lnTo>
                <a:lnTo>
                  <a:pt x="379168" y="367962"/>
                </a:lnTo>
                <a:lnTo>
                  <a:pt x="343471" y="407574"/>
                </a:lnTo>
                <a:lnTo>
                  <a:pt x="297898" y="434905"/>
                </a:lnTo>
                <a:lnTo>
                  <a:pt x="261425" y="446958"/>
                </a:lnTo>
                <a:lnTo>
                  <a:pt x="222545" y="453770"/>
                </a:lnTo>
                <a:lnTo>
                  <a:pt x="177829" y="456819"/>
                </a:lnTo>
                <a:lnTo>
                  <a:pt x="1520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20" y="45084"/>
                </a:lnTo>
                <a:lnTo>
                  <a:pt x="30607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17899" y="759333"/>
            <a:ext cx="335915" cy="457200"/>
          </a:xfrm>
          <a:custGeom>
            <a:avLst/>
            <a:gdLst/>
            <a:ahLst/>
            <a:cxnLst/>
            <a:rect l="l" t="t" r="r" b="b"/>
            <a:pathLst>
              <a:path w="335914" h="457200">
                <a:moveTo>
                  <a:pt x="0" y="0"/>
                </a:moveTo>
                <a:lnTo>
                  <a:pt x="332231" y="0"/>
                </a:lnTo>
                <a:lnTo>
                  <a:pt x="332231" y="106552"/>
                </a:lnTo>
                <a:lnTo>
                  <a:pt x="286385" y="106552"/>
                </a:lnTo>
                <a:lnTo>
                  <a:pt x="281054" y="91932"/>
                </a:lnTo>
                <a:lnTo>
                  <a:pt x="276129" y="79882"/>
                </a:lnTo>
                <a:lnTo>
                  <a:pt x="249174" y="45719"/>
                </a:lnTo>
                <a:lnTo>
                  <a:pt x="212597" y="39242"/>
                </a:lnTo>
                <a:lnTo>
                  <a:pt x="139700" y="39242"/>
                </a:lnTo>
                <a:lnTo>
                  <a:pt x="139700" y="200025"/>
                </a:lnTo>
                <a:lnTo>
                  <a:pt x="183895" y="200025"/>
                </a:lnTo>
                <a:lnTo>
                  <a:pt x="193675" y="200025"/>
                </a:lnTo>
                <a:lnTo>
                  <a:pt x="201421" y="198627"/>
                </a:lnTo>
                <a:lnTo>
                  <a:pt x="207009" y="195833"/>
                </a:lnTo>
                <a:lnTo>
                  <a:pt x="212597" y="193039"/>
                </a:lnTo>
                <a:lnTo>
                  <a:pt x="231394" y="151764"/>
                </a:lnTo>
                <a:lnTo>
                  <a:pt x="269239" y="151764"/>
                </a:lnTo>
                <a:lnTo>
                  <a:pt x="269239" y="287654"/>
                </a:lnTo>
                <a:lnTo>
                  <a:pt x="231394" y="287654"/>
                </a:lnTo>
                <a:lnTo>
                  <a:pt x="228963" y="278530"/>
                </a:lnTo>
                <a:lnTo>
                  <a:pt x="226425" y="270573"/>
                </a:lnTo>
                <a:lnTo>
                  <a:pt x="202183" y="240537"/>
                </a:lnTo>
                <a:lnTo>
                  <a:pt x="194309" y="239140"/>
                </a:lnTo>
                <a:lnTo>
                  <a:pt x="183895" y="239140"/>
                </a:lnTo>
                <a:lnTo>
                  <a:pt x="139700" y="239140"/>
                </a:lnTo>
                <a:lnTo>
                  <a:pt x="139700" y="417956"/>
                </a:lnTo>
                <a:lnTo>
                  <a:pt x="212344" y="417956"/>
                </a:lnTo>
                <a:lnTo>
                  <a:pt x="220090" y="417956"/>
                </a:lnTo>
                <a:lnTo>
                  <a:pt x="226694" y="417449"/>
                </a:lnTo>
                <a:lnTo>
                  <a:pt x="232028" y="416432"/>
                </a:lnTo>
                <a:lnTo>
                  <a:pt x="237489" y="415416"/>
                </a:lnTo>
                <a:lnTo>
                  <a:pt x="242188" y="413765"/>
                </a:lnTo>
                <a:lnTo>
                  <a:pt x="246506" y="411225"/>
                </a:lnTo>
                <a:lnTo>
                  <a:pt x="250697" y="408813"/>
                </a:lnTo>
                <a:lnTo>
                  <a:pt x="254762" y="405511"/>
                </a:lnTo>
                <a:lnTo>
                  <a:pt x="258699" y="401192"/>
                </a:lnTo>
                <a:lnTo>
                  <a:pt x="262636" y="397001"/>
                </a:lnTo>
                <a:lnTo>
                  <a:pt x="281185" y="361473"/>
                </a:lnTo>
                <a:lnTo>
                  <a:pt x="289687" y="334899"/>
                </a:lnTo>
                <a:lnTo>
                  <a:pt x="335534" y="334899"/>
                </a:lnTo>
                <a:lnTo>
                  <a:pt x="329184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863"/>
                </a:lnTo>
                <a:lnTo>
                  <a:pt x="24383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0538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5" h="457200">
                <a:moveTo>
                  <a:pt x="0" y="0"/>
                </a:moveTo>
                <a:lnTo>
                  <a:pt x="135636" y="0"/>
                </a:lnTo>
                <a:lnTo>
                  <a:pt x="254126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6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3" y="146430"/>
                </a:lnTo>
                <a:lnTo>
                  <a:pt x="316103" y="84074"/>
                </a:lnTo>
                <a:lnTo>
                  <a:pt x="316005" y="73955"/>
                </a:lnTo>
                <a:lnTo>
                  <a:pt x="309244" y="37845"/>
                </a:lnTo>
                <a:lnTo>
                  <a:pt x="306959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7" y="0"/>
                </a:lnTo>
                <a:lnTo>
                  <a:pt x="406907" y="22097"/>
                </a:lnTo>
                <a:lnTo>
                  <a:pt x="398018" y="25018"/>
                </a:lnTo>
                <a:lnTo>
                  <a:pt x="391668" y="27558"/>
                </a:lnTo>
                <a:lnTo>
                  <a:pt x="387985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7" y="37591"/>
                </a:lnTo>
                <a:lnTo>
                  <a:pt x="376047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623" y="457200"/>
                </a:lnTo>
                <a:lnTo>
                  <a:pt x="135000" y="196595"/>
                </a:lnTo>
                <a:lnTo>
                  <a:pt x="108521" y="149351"/>
                </a:lnTo>
                <a:lnTo>
                  <a:pt x="90043" y="113537"/>
                </a:lnTo>
                <a:lnTo>
                  <a:pt x="87122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1" y="424433"/>
                </a:lnTo>
                <a:lnTo>
                  <a:pt x="126618" y="434975"/>
                </a:lnTo>
                <a:lnTo>
                  <a:pt x="12661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7" y="427608"/>
                </a:lnTo>
                <a:lnTo>
                  <a:pt x="24384" y="424941"/>
                </a:lnTo>
                <a:lnTo>
                  <a:pt x="27939" y="421386"/>
                </a:lnTo>
                <a:lnTo>
                  <a:pt x="35762" y="380932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7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73602" y="759333"/>
            <a:ext cx="327025" cy="457200"/>
          </a:xfrm>
          <a:custGeom>
            <a:avLst/>
            <a:gdLst/>
            <a:ahLst/>
            <a:cxnLst/>
            <a:rect l="l" t="t" r="r" b="b"/>
            <a:pathLst>
              <a:path w="327025" h="457200">
                <a:moveTo>
                  <a:pt x="0" y="0"/>
                </a:moveTo>
                <a:lnTo>
                  <a:pt x="175768" y="0"/>
                </a:lnTo>
                <a:lnTo>
                  <a:pt x="175768" y="22097"/>
                </a:lnTo>
                <a:lnTo>
                  <a:pt x="167767" y="24383"/>
                </a:lnTo>
                <a:lnTo>
                  <a:pt x="161417" y="26796"/>
                </a:lnTo>
                <a:lnTo>
                  <a:pt x="156718" y="29337"/>
                </a:lnTo>
                <a:lnTo>
                  <a:pt x="152019" y="31876"/>
                </a:lnTo>
                <a:lnTo>
                  <a:pt x="148462" y="35432"/>
                </a:lnTo>
                <a:lnTo>
                  <a:pt x="139771" y="76080"/>
                </a:lnTo>
                <a:lnTo>
                  <a:pt x="139700" y="83819"/>
                </a:lnTo>
                <a:lnTo>
                  <a:pt x="139700" y="417321"/>
                </a:lnTo>
                <a:lnTo>
                  <a:pt x="204597" y="417321"/>
                </a:lnTo>
                <a:lnTo>
                  <a:pt x="213834" y="416940"/>
                </a:lnTo>
                <a:lnTo>
                  <a:pt x="251553" y="398563"/>
                </a:lnTo>
                <a:lnTo>
                  <a:pt x="270764" y="359917"/>
                </a:lnTo>
                <a:lnTo>
                  <a:pt x="280670" y="321817"/>
                </a:lnTo>
                <a:lnTo>
                  <a:pt x="326517" y="321817"/>
                </a:lnTo>
                <a:lnTo>
                  <a:pt x="319150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608"/>
                </a:lnTo>
                <a:lnTo>
                  <a:pt x="24384" y="424941"/>
                </a:lnTo>
                <a:lnTo>
                  <a:pt x="27940" y="421386"/>
                </a:lnTo>
                <a:lnTo>
                  <a:pt x="35762" y="380412"/>
                </a:lnTo>
                <a:lnTo>
                  <a:pt x="35814" y="372744"/>
                </a:lnTo>
                <a:lnTo>
                  <a:pt x="35814" y="84454"/>
                </a:lnTo>
                <a:lnTo>
                  <a:pt x="33020" y="45084"/>
                </a:lnTo>
                <a:lnTo>
                  <a:pt x="30606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5651" y="759333"/>
            <a:ext cx="327025" cy="457200"/>
          </a:xfrm>
          <a:custGeom>
            <a:avLst/>
            <a:gdLst/>
            <a:ahLst/>
            <a:cxnLst/>
            <a:rect l="l" t="t" r="r" b="b"/>
            <a:pathLst>
              <a:path w="327025" h="457200">
                <a:moveTo>
                  <a:pt x="0" y="0"/>
                </a:moveTo>
                <a:lnTo>
                  <a:pt x="175768" y="0"/>
                </a:lnTo>
                <a:lnTo>
                  <a:pt x="175768" y="22097"/>
                </a:lnTo>
                <a:lnTo>
                  <a:pt x="167767" y="24383"/>
                </a:lnTo>
                <a:lnTo>
                  <a:pt x="161417" y="26796"/>
                </a:lnTo>
                <a:lnTo>
                  <a:pt x="156718" y="29337"/>
                </a:lnTo>
                <a:lnTo>
                  <a:pt x="152019" y="31876"/>
                </a:lnTo>
                <a:lnTo>
                  <a:pt x="148462" y="35432"/>
                </a:lnTo>
                <a:lnTo>
                  <a:pt x="139771" y="76080"/>
                </a:lnTo>
                <a:lnTo>
                  <a:pt x="139700" y="83819"/>
                </a:lnTo>
                <a:lnTo>
                  <a:pt x="139700" y="417321"/>
                </a:lnTo>
                <a:lnTo>
                  <a:pt x="204597" y="417321"/>
                </a:lnTo>
                <a:lnTo>
                  <a:pt x="213834" y="416940"/>
                </a:lnTo>
                <a:lnTo>
                  <a:pt x="251553" y="398563"/>
                </a:lnTo>
                <a:lnTo>
                  <a:pt x="270763" y="359917"/>
                </a:lnTo>
                <a:lnTo>
                  <a:pt x="280669" y="321817"/>
                </a:lnTo>
                <a:lnTo>
                  <a:pt x="326517" y="321817"/>
                </a:lnTo>
                <a:lnTo>
                  <a:pt x="319150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8" y="430402"/>
                </a:lnTo>
                <a:lnTo>
                  <a:pt x="19557" y="427608"/>
                </a:lnTo>
                <a:lnTo>
                  <a:pt x="24383" y="424941"/>
                </a:lnTo>
                <a:lnTo>
                  <a:pt x="27939" y="421386"/>
                </a:lnTo>
                <a:lnTo>
                  <a:pt x="35762" y="380412"/>
                </a:lnTo>
                <a:lnTo>
                  <a:pt x="35813" y="372744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9411" y="759333"/>
            <a:ext cx="335915" cy="457200"/>
          </a:xfrm>
          <a:custGeom>
            <a:avLst/>
            <a:gdLst/>
            <a:ahLst/>
            <a:cxnLst/>
            <a:rect l="l" t="t" r="r" b="b"/>
            <a:pathLst>
              <a:path w="335914" h="457200">
                <a:moveTo>
                  <a:pt x="0" y="0"/>
                </a:moveTo>
                <a:lnTo>
                  <a:pt x="332232" y="0"/>
                </a:lnTo>
                <a:lnTo>
                  <a:pt x="332232" y="106552"/>
                </a:lnTo>
                <a:lnTo>
                  <a:pt x="286384" y="106552"/>
                </a:lnTo>
                <a:lnTo>
                  <a:pt x="281054" y="91932"/>
                </a:lnTo>
                <a:lnTo>
                  <a:pt x="276129" y="79882"/>
                </a:lnTo>
                <a:lnTo>
                  <a:pt x="249174" y="45719"/>
                </a:lnTo>
                <a:lnTo>
                  <a:pt x="212598" y="39242"/>
                </a:lnTo>
                <a:lnTo>
                  <a:pt x="139700" y="39242"/>
                </a:lnTo>
                <a:lnTo>
                  <a:pt x="139700" y="200025"/>
                </a:lnTo>
                <a:lnTo>
                  <a:pt x="183896" y="200025"/>
                </a:lnTo>
                <a:lnTo>
                  <a:pt x="193675" y="200025"/>
                </a:lnTo>
                <a:lnTo>
                  <a:pt x="201422" y="198627"/>
                </a:lnTo>
                <a:lnTo>
                  <a:pt x="207009" y="195833"/>
                </a:lnTo>
                <a:lnTo>
                  <a:pt x="212598" y="193039"/>
                </a:lnTo>
                <a:lnTo>
                  <a:pt x="231394" y="151764"/>
                </a:lnTo>
                <a:lnTo>
                  <a:pt x="269240" y="151764"/>
                </a:lnTo>
                <a:lnTo>
                  <a:pt x="269240" y="287654"/>
                </a:lnTo>
                <a:lnTo>
                  <a:pt x="231394" y="287654"/>
                </a:lnTo>
                <a:lnTo>
                  <a:pt x="228963" y="278530"/>
                </a:lnTo>
                <a:lnTo>
                  <a:pt x="226425" y="270573"/>
                </a:lnTo>
                <a:lnTo>
                  <a:pt x="202184" y="240537"/>
                </a:lnTo>
                <a:lnTo>
                  <a:pt x="194309" y="239140"/>
                </a:lnTo>
                <a:lnTo>
                  <a:pt x="183896" y="239140"/>
                </a:lnTo>
                <a:lnTo>
                  <a:pt x="139700" y="239140"/>
                </a:lnTo>
                <a:lnTo>
                  <a:pt x="139700" y="417956"/>
                </a:lnTo>
                <a:lnTo>
                  <a:pt x="212344" y="417956"/>
                </a:lnTo>
                <a:lnTo>
                  <a:pt x="220090" y="417956"/>
                </a:lnTo>
                <a:lnTo>
                  <a:pt x="226695" y="417449"/>
                </a:lnTo>
                <a:lnTo>
                  <a:pt x="232028" y="416432"/>
                </a:lnTo>
                <a:lnTo>
                  <a:pt x="237490" y="415416"/>
                </a:lnTo>
                <a:lnTo>
                  <a:pt x="242189" y="413765"/>
                </a:lnTo>
                <a:lnTo>
                  <a:pt x="246506" y="411225"/>
                </a:lnTo>
                <a:lnTo>
                  <a:pt x="250697" y="408813"/>
                </a:lnTo>
                <a:lnTo>
                  <a:pt x="254762" y="405511"/>
                </a:lnTo>
                <a:lnTo>
                  <a:pt x="258698" y="401192"/>
                </a:lnTo>
                <a:lnTo>
                  <a:pt x="262635" y="397001"/>
                </a:lnTo>
                <a:lnTo>
                  <a:pt x="281185" y="361473"/>
                </a:lnTo>
                <a:lnTo>
                  <a:pt x="289687" y="334899"/>
                </a:lnTo>
                <a:lnTo>
                  <a:pt x="335534" y="334899"/>
                </a:lnTo>
                <a:lnTo>
                  <a:pt x="329184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40" y="421639"/>
                </a:lnTo>
                <a:lnTo>
                  <a:pt x="35762" y="380791"/>
                </a:lnTo>
                <a:lnTo>
                  <a:pt x="35814" y="373125"/>
                </a:lnTo>
                <a:lnTo>
                  <a:pt x="35814" y="84454"/>
                </a:lnTo>
                <a:lnTo>
                  <a:pt x="33020" y="45084"/>
                </a:lnTo>
                <a:lnTo>
                  <a:pt x="30606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6429" y="759333"/>
            <a:ext cx="651510" cy="459740"/>
          </a:xfrm>
          <a:custGeom>
            <a:avLst/>
            <a:gdLst/>
            <a:ahLst/>
            <a:cxnLst/>
            <a:rect l="l" t="t" r="r" b="b"/>
            <a:pathLst>
              <a:path w="651510" h="459740">
                <a:moveTo>
                  <a:pt x="0" y="0"/>
                </a:moveTo>
                <a:lnTo>
                  <a:pt x="180149" y="0"/>
                </a:lnTo>
                <a:lnTo>
                  <a:pt x="180149" y="22097"/>
                </a:lnTo>
                <a:lnTo>
                  <a:pt x="172009" y="23483"/>
                </a:lnTo>
                <a:lnTo>
                  <a:pt x="165001" y="25558"/>
                </a:lnTo>
                <a:lnTo>
                  <a:pt x="159121" y="28348"/>
                </a:lnTo>
                <a:lnTo>
                  <a:pt x="154368" y="31876"/>
                </a:lnTo>
                <a:lnTo>
                  <a:pt x="148793" y="36956"/>
                </a:lnTo>
                <a:lnTo>
                  <a:pt x="145999" y="44195"/>
                </a:lnTo>
                <a:lnTo>
                  <a:pt x="145999" y="53593"/>
                </a:lnTo>
                <a:lnTo>
                  <a:pt x="151464" y="91312"/>
                </a:lnTo>
                <a:lnTo>
                  <a:pt x="213639" y="341629"/>
                </a:lnTo>
                <a:lnTo>
                  <a:pt x="309753" y="0"/>
                </a:lnTo>
                <a:lnTo>
                  <a:pt x="385432" y="0"/>
                </a:lnTo>
                <a:lnTo>
                  <a:pt x="463778" y="341629"/>
                </a:lnTo>
                <a:lnTo>
                  <a:pt x="534441" y="114934"/>
                </a:lnTo>
                <a:lnTo>
                  <a:pt x="536701" y="107217"/>
                </a:lnTo>
                <a:lnTo>
                  <a:pt x="544988" y="69468"/>
                </a:lnTo>
                <a:lnTo>
                  <a:pt x="545820" y="57276"/>
                </a:lnTo>
                <a:lnTo>
                  <a:pt x="545287" y="49180"/>
                </a:lnTo>
                <a:lnTo>
                  <a:pt x="511670" y="22097"/>
                </a:lnTo>
                <a:lnTo>
                  <a:pt x="511670" y="0"/>
                </a:lnTo>
                <a:lnTo>
                  <a:pt x="651357" y="0"/>
                </a:lnTo>
                <a:lnTo>
                  <a:pt x="651357" y="22097"/>
                </a:lnTo>
                <a:lnTo>
                  <a:pt x="643102" y="23875"/>
                </a:lnTo>
                <a:lnTo>
                  <a:pt x="636117" y="27177"/>
                </a:lnTo>
                <a:lnTo>
                  <a:pt x="630529" y="31750"/>
                </a:lnTo>
                <a:lnTo>
                  <a:pt x="624941" y="36321"/>
                </a:lnTo>
                <a:lnTo>
                  <a:pt x="619988" y="42671"/>
                </a:lnTo>
                <a:lnTo>
                  <a:pt x="603540" y="78930"/>
                </a:lnTo>
                <a:lnTo>
                  <a:pt x="473163" y="459486"/>
                </a:lnTo>
                <a:lnTo>
                  <a:pt x="393458" y="459486"/>
                </a:lnTo>
                <a:lnTo>
                  <a:pt x="317779" y="145033"/>
                </a:lnTo>
                <a:lnTo>
                  <a:pt x="228041" y="459486"/>
                </a:lnTo>
                <a:lnTo>
                  <a:pt x="144322" y="459486"/>
                </a:lnTo>
                <a:lnTo>
                  <a:pt x="43535" y="84454"/>
                </a:lnTo>
                <a:lnTo>
                  <a:pt x="30467" y="46227"/>
                </a:lnTo>
                <a:lnTo>
                  <a:pt x="17741" y="30225"/>
                </a:lnTo>
                <a:lnTo>
                  <a:pt x="13055" y="26669"/>
                </a:lnTo>
                <a:lnTo>
                  <a:pt x="7137" y="23875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56679" y="757047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29" h="459740">
                <a:moveTo>
                  <a:pt x="194818" y="0"/>
                </a:moveTo>
                <a:lnTo>
                  <a:pt x="284225" y="0"/>
                </a:lnTo>
                <a:lnTo>
                  <a:pt x="394843" y="375030"/>
                </a:lnTo>
                <a:lnTo>
                  <a:pt x="398339" y="386679"/>
                </a:lnTo>
                <a:lnTo>
                  <a:pt x="414909" y="423417"/>
                </a:lnTo>
                <a:lnTo>
                  <a:pt x="420243" y="427736"/>
                </a:lnTo>
                <a:lnTo>
                  <a:pt x="425577" y="432180"/>
                </a:lnTo>
                <a:lnTo>
                  <a:pt x="433070" y="435355"/>
                </a:lnTo>
                <a:lnTo>
                  <a:pt x="442722" y="437261"/>
                </a:lnTo>
                <a:lnTo>
                  <a:pt x="442722" y="459486"/>
                </a:lnTo>
                <a:lnTo>
                  <a:pt x="257810" y="459486"/>
                </a:lnTo>
                <a:lnTo>
                  <a:pt x="257810" y="437261"/>
                </a:lnTo>
                <a:lnTo>
                  <a:pt x="265981" y="435931"/>
                </a:lnTo>
                <a:lnTo>
                  <a:pt x="272986" y="433863"/>
                </a:lnTo>
                <a:lnTo>
                  <a:pt x="278848" y="431081"/>
                </a:lnTo>
                <a:lnTo>
                  <a:pt x="283591" y="427608"/>
                </a:lnTo>
                <a:lnTo>
                  <a:pt x="289179" y="422528"/>
                </a:lnTo>
                <a:lnTo>
                  <a:pt x="291973" y="415163"/>
                </a:lnTo>
                <a:lnTo>
                  <a:pt x="291973" y="405891"/>
                </a:lnTo>
                <a:lnTo>
                  <a:pt x="291973" y="398906"/>
                </a:lnTo>
                <a:lnTo>
                  <a:pt x="284418" y="359935"/>
                </a:lnTo>
                <a:lnTo>
                  <a:pt x="272923" y="317753"/>
                </a:lnTo>
                <a:lnTo>
                  <a:pt x="129921" y="317753"/>
                </a:lnTo>
                <a:lnTo>
                  <a:pt x="116607" y="356250"/>
                </a:lnTo>
                <a:lnTo>
                  <a:pt x="108374" y="395255"/>
                </a:lnTo>
                <a:lnTo>
                  <a:pt x="108204" y="402208"/>
                </a:lnTo>
                <a:lnTo>
                  <a:pt x="110372" y="416687"/>
                </a:lnTo>
                <a:lnTo>
                  <a:pt x="116887" y="427355"/>
                </a:lnTo>
                <a:lnTo>
                  <a:pt x="127760" y="434213"/>
                </a:lnTo>
                <a:lnTo>
                  <a:pt x="143002" y="437261"/>
                </a:lnTo>
                <a:lnTo>
                  <a:pt x="143002" y="459486"/>
                </a:lnTo>
                <a:lnTo>
                  <a:pt x="0" y="459486"/>
                </a:lnTo>
                <a:lnTo>
                  <a:pt x="0" y="437261"/>
                </a:lnTo>
                <a:lnTo>
                  <a:pt x="8255" y="436372"/>
                </a:lnTo>
                <a:lnTo>
                  <a:pt x="15494" y="433577"/>
                </a:lnTo>
                <a:lnTo>
                  <a:pt x="42743" y="401486"/>
                </a:lnTo>
                <a:lnTo>
                  <a:pt x="55245" y="371982"/>
                </a:lnTo>
                <a:lnTo>
                  <a:pt x="1948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98381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20" h="467994">
                <a:moveTo>
                  <a:pt x="176149" y="0"/>
                </a:moveTo>
                <a:lnTo>
                  <a:pt x="219404" y="1821"/>
                </a:lnTo>
                <a:lnTo>
                  <a:pt x="262191" y="7588"/>
                </a:lnTo>
                <a:lnTo>
                  <a:pt x="295021" y="14477"/>
                </a:lnTo>
                <a:lnTo>
                  <a:pt x="295021" y="111505"/>
                </a:lnTo>
                <a:lnTo>
                  <a:pt x="249174" y="111505"/>
                </a:lnTo>
                <a:lnTo>
                  <a:pt x="245794" y="98954"/>
                </a:lnTo>
                <a:lnTo>
                  <a:pt x="241950" y="87772"/>
                </a:lnTo>
                <a:lnTo>
                  <a:pt x="215433" y="50770"/>
                </a:lnTo>
                <a:lnTo>
                  <a:pt x="171196" y="39242"/>
                </a:lnTo>
                <a:lnTo>
                  <a:pt x="161911" y="39649"/>
                </a:lnTo>
                <a:lnTo>
                  <a:pt x="123539" y="54244"/>
                </a:lnTo>
                <a:lnTo>
                  <a:pt x="105068" y="88788"/>
                </a:lnTo>
                <a:lnTo>
                  <a:pt x="104521" y="97789"/>
                </a:lnTo>
                <a:lnTo>
                  <a:pt x="104995" y="107174"/>
                </a:lnTo>
                <a:lnTo>
                  <a:pt x="122142" y="145541"/>
                </a:lnTo>
                <a:lnTo>
                  <a:pt x="159146" y="173751"/>
                </a:lnTo>
                <a:lnTo>
                  <a:pt x="188975" y="190246"/>
                </a:lnTo>
                <a:lnTo>
                  <a:pt x="208454" y="200886"/>
                </a:lnTo>
                <a:lnTo>
                  <a:pt x="240839" y="221928"/>
                </a:lnTo>
                <a:lnTo>
                  <a:pt x="274240" y="253793"/>
                </a:lnTo>
                <a:lnTo>
                  <a:pt x="293451" y="289782"/>
                </a:lnTo>
                <a:lnTo>
                  <a:pt x="299720" y="333501"/>
                </a:lnTo>
                <a:lnTo>
                  <a:pt x="298529" y="353460"/>
                </a:lnTo>
                <a:lnTo>
                  <a:pt x="280670" y="405002"/>
                </a:lnTo>
                <a:lnTo>
                  <a:pt x="242236" y="442614"/>
                </a:lnTo>
                <a:lnTo>
                  <a:pt x="206117" y="458706"/>
                </a:lnTo>
                <a:lnTo>
                  <a:pt x="163929" y="466846"/>
                </a:lnTo>
                <a:lnTo>
                  <a:pt x="140716" y="467867"/>
                </a:lnTo>
                <a:lnTo>
                  <a:pt x="123477" y="467627"/>
                </a:lnTo>
                <a:lnTo>
                  <a:pt x="69596" y="463930"/>
                </a:lnTo>
                <a:lnTo>
                  <a:pt x="16553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974" y="349630"/>
                </a:lnTo>
                <a:lnTo>
                  <a:pt x="50857" y="368276"/>
                </a:lnTo>
                <a:lnTo>
                  <a:pt x="57134" y="384397"/>
                </a:lnTo>
                <a:lnTo>
                  <a:pt x="84847" y="417641"/>
                </a:lnTo>
                <a:lnTo>
                  <a:pt x="131318" y="428625"/>
                </a:lnTo>
                <a:lnTo>
                  <a:pt x="140964" y="428216"/>
                </a:lnTo>
                <a:lnTo>
                  <a:pt x="181038" y="413194"/>
                </a:lnTo>
                <a:lnTo>
                  <a:pt x="201080" y="373729"/>
                </a:lnTo>
                <a:lnTo>
                  <a:pt x="201675" y="362965"/>
                </a:lnTo>
                <a:lnTo>
                  <a:pt x="201197" y="352938"/>
                </a:lnTo>
                <a:lnTo>
                  <a:pt x="183927" y="312165"/>
                </a:lnTo>
                <a:lnTo>
                  <a:pt x="148748" y="283892"/>
                </a:lnTo>
                <a:lnTo>
                  <a:pt x="108872" y="262310"/>
                </a:lnTo>
                <a:lnTo>
                  <a:pt x="96758" y="255619"/>
                </a:lnTo>
                <a:lnTo>
                  <a:pt x="64250" y="234590"/>
                </a:lnTo>
                <a:lnTo>
                  <a:pt x="31349" y="202152"/>
                </a:lnTo>
                <a:lnTo>
                  <a:pt x="11666" y="163476"/>
                </a:lnTo>
                <a:lnTo>
                  <a:pt x="7112" y="128650"/>
                </a:lnTo>
                <a:lnTo>
                  <a:pt x="8378" y="108787"/>
                </a:lnTo>
                <a:lnTo>
                  <a:pt x="27559" y="58674"/>
                </a:lnTo>
                <a:lnTo>
                  <a:pt x="68421" y="23276"/>
                </a:lnTo>
                <a:lnTo>
                  <a:pt x="106711" y="8411"/>
                </a:lnTo>
                <a:lnTo>
                  <a:pt x="151479" y="930"/>
                </a:lnTo>
                <a:lnTo>
                  <a:pt x="1761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07069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20" h="467994">
                <a:moveTo>
                  <a:pt x="176149" y="0"/>
                </a:moveTo>
                <a:lnTo>
                  <a:pt x="219404" y="1821"/>
                </a:lnTo>
                <a:lnTo>
                  <a:pt x="262191" y="7588"/>
                </a:lnTo>
                <a:lnTo>
                  <a:pt x="295021" y="14477"/>
                </a:lnTo>
                <a:lnTo>
                  <a:pt x="295021" y="111505"/>
                </a:lnTo>
                <a:lnTo>
                  <a:pt x="249174" y="111505"/>
                </a:lnTo>
                <a:lnTo>
                  <a:pt x="245794" y="98954"/>
                </a:lnTo>
                <a:lnTo>
                  <a:pt x="241950" y="87772"/>
                </a:lnTo>
                <a:lnTo>
                  <a:pt x="215433" y="50770"/>
                </a:lnTo>
                <a:lnTo>
                  <a:pt x="171196" y="39242"/>
                </a:lnTo>
                <a:lnTo>
                  <a:pt x="161911" y="39649"/>
                </a:lnTo>
                <a:lnTo>
                  <a:pt x="123539" y="54244"/>
                </a:lnTo>
                <a:lnTo>
                  <a:pt x="105068" y="88788"/>
                </a:lnTo>
                <a:lnTo>
                  <a:pt x="104521" y="97789"/>
                </a:lnTo>
                <a:lnTo>
                  <a:pt x="104995" y="107174"/>
                </a:lnTo>
                <a:lnTo>
                  <a:pt x="122142" y="145541"/>
                </a:lnTo>
                <a:lnTo>
                  <a:pt x="159146" y="173751"/>
                </a:lnTo>
                <a:lnTo>
                  <a:pt x="188975" y="190246"/>
                </a:lnTo>
                <a:lnTo>
                  <a:pt x="208454" y="200886"/>
                </a:lnTo>
                <a:lnTo>
                  <a:pt x="240839" y="221928"/>
                </a:lnTo>
                <a:lnTo>
                  <a:pt x="274240" y="253793"/>
                </a:lnTo>
                <a:lnTo>
                  <a:pt x="293451" y="289782"/>
                </a:lnTo>
                <a:lnTo>
                  <a:pt x="299720" y="333501"/>
                </a:lnTo>
                <a:lnTo>
                  <a:pt x="298529" y="353460"/>
                </a:lnTo>
                <a:lnTo>
                  <a:pt x="280670" y="405002"/>
                </a:lnTo>
                <a:lnTo>
                  <a:pt x="242236" y="442614"/>
                </a:lnTo>
                <a:lnTo>
                  <a:pt x="206117" y="458706"/>
                </a:lnTo>
                <a:lnTo>
                  <a:pt x="163929" y="466846"/>
                </a:lnTo>
                <a:lnTo>
                  <a:pt x="140715" y="467867"/>
                </a:lnTo>
                <a:lnTo>
                  <a:pt x="123477" y="467627"/>
                </a:lnTo>
                <a:lnTo>
                  <a:pt x="69596" y="463930"/>
                </a:lnTo>
                <a:lnTo>
                  <a:pt x="16553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974" y="349630"/>
                </a:lnTo>
                <a:lnTo>
                  <a:pt x="50857" y="368276"/>
                </a:lnTo>
                <a:lnTo>
                  <a:pt x="57134" y="384397"/>
                </a:lnTo>
                <a:lnTo>
                  <a:pt x="84847" y="417641"/>
                </a:lnTo>
                <a:lnTo>
                  <a:pt x="131318" y="428625"/>
                </a:lnTo>
                <a:lnTo>
                  <a:pt x="140964" y="428216"/>
                </a:lnTo>
                <a:lnTo>
                  <a:pt x="181038" y="413194"/>
                </a:lnTo>
                <a:lnTo>
                  <a:pt x="201080" y="373729"/>
                </a:lnTo>
                <a:lnTo>
                  <a:pt x="201675" y="362965"/>
                </a:lnTo>
                <a:lnTo>
                  <a:pt x="201197" y="352938"/>
                </a:lnTo>
                <a:lnTo>
                  <a:pt x="183927" y="312165"/>
                </a:lnTo>
                <a:lnTo>
                  <a:pt x="148748" y="283892"/>
                </a:lnTo>
                <a:lnTo>
                  <a:pt x="108872" y="262310"/>
                </a:lnTo>
                <a:lnTo>
                  <a:pt x="96758" y="255619"/>
                </a:lnTo>
                <a:lnTo>
                  <a:pt x="64250" y="234590"/>
                </a:lnTo>
                <a:lnTo>
                  <a:pt x="31349" y="202152"/>
                </a:lnTo>
                <a:lnTo>
                  <a:pt x="11666" y="163476"/>
                </a:lnTo>
                <a:lnTo>
                  <a:pt x="7111" y="128650"/>
                </a:lnTo>
                <a:lnTo>
                  <a:pt x="8378" y="108787"/>
                </a:lnTo>
                <a:lnTo>
                  <a:pt x="27558" y="58674"/>
                </a:lnTo>
                <a:lnTo>
                  <a:pt x="68421" y="23276"/>
                </a:lnTo>
                <a:lnTo>
                  <a:pt x="106711" y="8411"/>
                </a:lnTo>
                <a:lnTo>
                  <a:pt x="151479" y="930"/>
                </a:lnTo>
                <a:lnTo>
                  <a:pt x="1761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37423" y="753999"/>
            <a:ext cx="406400" cy="467995"/>
          </a:xfrm>
          <a:custGeom>
            <a:avLst/>
            <a:gdLst/>
            <a:ahLst/>
            <a:cxnLst/>
            <a:rect l="l" t="t" r="r" b="b"/>
            <a:pathLst>
              <a:path w="406400" h="467994">
                <a:moveTo>
                  <a:pt x="205358" y="0"/>
                </a:moveTo>
                <a:lnTo>
                  <a:pt x="252267" y="3593"/>
                </a:lnTo>
                <a:lnTo>
                  <a:pt x="292973" y="14366"/>
                </a:lnTo>
                <a:lnTo>
                  <a:pt x="327463" y="32307"/>
                </a:lnTo>
                <a:lnTo>
                  <a:pt x="377656" y="89646"/>
                </a:lnTo>
                <a:lnTo>
                  <a:pt x="393334" y="128841"/>
                </a:lnTo>
                <a:lnTo>
                  <a:pt x="402750" y="174990"/>
                </a:lnTo>
                <a:lnTo>
                  <a:pt x="405892" y="228091"/>
                </a:lnTo>
                <a:lnTo>
                  <a:pt x="404963" y="258595"/>
                </a:lnTo>
                <a:lnTo>
                  <a:pt x="397533" y="312888"/>
                </a:lnTo>
                <a:lnTo>
                  <a:pt x="382797" y="358397"/>
                </a:lnTo>
                <a:lnTo>
                  <a:pt x="361565" y="395648"/>
                </a:lnTo>
                <a:lnTo>
                  <a:pt x="334210" y="424844"/>
                </a:lnTo>
                <a:lnTo>
                  <a:pt x="301305" y="446319"/>
                </a:lnTo>
                <a:lnTo>
                  <a:pt x="263116" y="460152"/>
                </a:lnTo>
                <a:lnTo>
                  <a:pt x="220356" y="467010"/>
                </a:lnTo>
                <a:lnTo>
                  <a:pt x="197357" y="467867"/>
                </a:lnTo>
                <a:lnTo>
                  <a:pt x="151183" y="464270"/>
                </a:lnTo>
                <a:lnTo>
                  <a:pt x="111140" y="453469"/>
                </a:lnTo>
                <a:lnTo>
                  <a:pt x="77217" y="435453"/>
                </a:lnTo>
                <a:lnTo>
                  <a:pt x="27807" y="377850"/>
                </a:lnTo>
                <a:lnTo>
                  <a:pt x="12366" y="338312"/>
                </a:lnTo>
                <a:lnTo>
                  <a:pt x="3093" y="291605"/>
                </a:lnTo>
                <a:lnTo>
                  <a:pt x="0" y="237743"/>
                </a:lnTo>
                <a:lnTo>
                  <a:pt x="1500" y="201477"/>
                </a:lnTo>
                <a:lnTo>
                  <a:pt x="13501" y="137088"/>
                </a:lnTo>
                <a:lnTo>
                  <a:pt x="37409" y="83891"/>
                </a:lnTo>
                <a:lnTo>
                  <a:pt x="72651" y="43314"/>
                </a:lnTo>
                <a:lnTo>
                  <a:pt x="118848" y="15644"/>
                </a:lnTo>
                <a:lnTo>
                  <a:pt x="174283" y="1738"/>
                </a:lnTo>
                <a:lnTo>
                  <a:pt x="20535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6707" y="753999"/>
            <a:ext cx="389890" cy="467995"/>
          </a:xfrm>
          <a:custGeom>
            <a:avLst/>
            <a:gdLst/>
            <a:ahLst/>
            <a:cxnLst/>
            <a:rect l="l" t="t" r="r" b="b"/>
            <a:pathLst>
              <a:path w="389889" h="467994">
                <a:moveTo>
                  <a:pt x="214248" y="0"/>
                </a:moveTo>
                <a:lnTo>
                  <a:pt x="250160" y="1117"/>
                </a:lnTo>
                <a:lnTo>
                  <a:pt x="284559" y="4460"/>
                </a:lnTo>
                <a:lnTo>
                  <a:pt x="317458" y="10019"/>
                </a:lnTo>
                <a:lnTo>
                  <a:pt x="348868" y="17779"/>
                </a:lnTo>
                <a:lnTo>
                  <a:pt x="348868" y="112902"/>
                </a:lnTo>
                <a:lnTo>
                  <a:pt x="303021" y="112902"/>
                </a:lnTo>
                <a:lnTo>
                  <a:pt x="298995" y="99615"/>
                </a:lnTo>
                <a:lnTo>
                  <a:pt x="294719" y="87947"/>
                </a:lnTo>
                <a:lnTo>
                  <a:pt x="267420" y="51002"/>
                </a:lnTo>
                <a:lnTo>
                  <a:pt x="219963" y="39242"/>
                </a:lnTo>
                <a:lnTo>
                  <a:pt x="203866" y="40505"/>
                </a:lnTo>
                <a:lnTo>
                  <a:pt x="161289" y="59436"/>
                </a:lnTo>
                <a:lnTo>
                  <a:pt x="129178" y="103405"/>
                </a:lnTo>
                <a:lnTo>
                  <a:pt x="114730" y="147748"/>
                </a:lnTo>
                <a:lnTo>
                  <a:pt x="107352" y="203946"/>
                </a:lnTo>
                <a:lnTo>
                  <a:pt x="106425" y="236474"/>
                </a:lnTo>
                <a:lnTo>
                  <a:pt x="107045" y="264761"/>
                </a:lnTo>
                <a:lnTo>
                  <a:pt x="111998" y="315573"/>
                </a:lnTo>
                <a:lnTo>
                  <a:pt x="121927" y="358388"/>
                </a:lnTo>
                <a:lnTo>
                  <a:pt x="146430" y="404875"/>
                </a:lnTo>
                <a:lnTo>
                  <a:pt x="182185" y="427146"/>
                </a:lnTo>
                <a:lnTo>
                  <a:pt x="196468" y="428625"/>
                </a:lnTo>
                <a:lnTo>
                  <a:pt x="210258" y="427529"/>
                </a:lnTo>
                <a:lnTo>
                  <a:pt x="246197" y="400952"/>
                </a:lnTo>
                <a:lnTo>
                  <a:pt x="254126" y="354964"/>
                </a:lnTo>
                <a:lnTo>
                  <a:pt x="253162" y="312279"/>
                </a:lnTo>
                <a:lnTo>
                  <a:pt x="234187" y="278764"/>
                </a:lnTo>
                <a:lnTo>
                  <a:pt x="217931" y="273303"/>
                </a:lnTo>
                <a:lnTo>
                  <a:pt x="217931" y="251205"/>
                </a:lnTo>
                <a:lnTo>
                  <a:pt x="389381" y="251205"/>
                </a:lnTo>
                <a:lnTo>
                  <a:pt x="389381" y="273303"/>
                </a:lnTo>
                <a:lnTo>
                  <a:pt x="378205" y="276605"/>
                </a:lnTo>
                <a:lnTo>
                  <a:pt x="370585" y="280415"/>
                </a:lnTo>
                <a:lnTo>
                  <a:pt x="366648" y="284606"/>
                </a:lnTo>
                <a:lnTo>
                  <a:pt x="362584" y="288925"/>
                </a:lnTo>
                <a:lnTo>
                  <a:pt x="359917" y="294513"/>
                </a:lnTo>
                <a:lnTo>
                  <a:pt x="356234" y="331215"/>
                </a:lnTo>
                <a:lnTo>
                  <a:pt x="356234" y="457453"/>
                </a:lnTo>
                <a:lnTo>
                  <a:pt x="307975" y="467487"/>
                </a:lnTo>
                <a:lnTo>
                  <a:pt x="285241" y="443356"/>
                </a:lnTo>
                <a:lnTo>
                  <a:pt x="264596" y="454098"/>
                </a:lnTo>
                <a:lnTo>
                  <a:pt x="242474" y="461756"/>
                </a:lnTo>
                <a:lnTo>
                  <a:pt x="218876" y="466342"/>
                </a:lnTo>
                <a:lnTo>
                  <a:pt x="193801" y="467867"/>
                </a:lnTo>
                <a:lnTo>
                  <a:pt x="148036" y="464296"/>
                </a:lnTo>
                <a:lnTo>
                  <a:pt x="108473" y="453580"/>
                </a:lnTo>
                <a:lnTo>
                  <a:pt x="48005" y="410717"/>
                </a:lnTo>
                <a:lnTo>
                  <a:pt x="27003" y="378475"/>
                </a:lnTo>
                <a:lnTo>
                  <a:pt x="12001" y="338899"/>
                </a:lnTo>
                <a:lnTo>
                  <a:pt x="3000" y="291988"/>
                </a:lnTo>
                <a:lnTo>
                  <a:pt x="0" y="237743"/>
                </a:lnTo>
                <a:lnTo>
                  <a:pt x="1051" y="208192"/>
                </a:lnTo>
                <a:lnTo>
                  <a:pt x="9536" y="154662"/>
                </a:lnTo>
                <a:lnTo>
                  <a:pt x="26402" y="108630"/>
                </a:lnTo>
                <a:lnTo>
                  <a:pt x="50075" y="71050"/>
                </a:lnTo>
                <a:lnTo>
                  <a:pt x="80029" y="41997"/>
                </a:lnTo>
                <a:lnTo>
                  <a:pt x="114216" y="20851"/>
                </a:lnTo>
                <a:lnTo>
                  <a:pt x="152098" y="7447"/>
                </a:lnTo>
                <a:lnTo>
                  <a:pt x="192865" y="831"/>
                </a:lnTo>
                <a:lnTo>
                  <a:pt x="2142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62117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20" h="467994">
                <a:moveTo>
                  <a:pt x="176149" y="0"/>
                </a:moveTo>
                <a:lnTo>
                  <a:pt x="219404" y="1821"/>
                </a:lnTo>
                <a:lnTo>
                  <a:pt x="262191" y="7588"/>
                </a:lnTo>
                <a:lnTo>
                  <a:pt x="295021" y="14477"/>
                </a:lnTo>
                <a:lnTo>
                  <a:pt x="295021" y="111505"/>
                </a:lnTo>
                <a:lnTo>
                  <a:pt x="249174" y="111505"/>
                </a:lnTo>
                <a:lnTo>
                  <a:pt x="245794" y="98954"/>
                </a:lnTo>
                <a:lnTo>
                  <a:pt x="241950" y="87772"/>
                </a:lnTo>
                <a:lnTo>
                  <a:pt x="215433" y="50770"/>
                </a:lnTo>
                <a:lnTo>
                  <a:pt x="171196" y="39242"/>
                </a:lnTo>
                <a:lnTo>
                  <a:pt x="161911" y="39649"/>
                </a:lnTo>
                <a:lnTo>
                  <a:pt x="123539" y="54244"/>
                </a:lnTo>
                <a:lnTo>
                  <a:pt x="105068" y="88788"/>
                </a:lnTo>
                <a:lnTo>
                  <a:pt x="104521" y="97789"/>
                </a:lnTo>
                <a:lnTo>
                  <a:pt x="104995" y="107174"/>
                </a:lnTo>
                <a:lnTo>
                  <a:pt x="122142" y="145541"/>
                </a:lnTo>
                <a:lnTo>
                  <a:pt x="159146" y="173751"/>
                </a:lnTo>
                <a:lnTo>
                  <a:pt x="188976" y="190246"/>
                </a:lnTo>
                <a:lnTo>
                  <a:pt x="208454" y="200886"/>
                </a:lnTo>
                <a:lnTo>
                  <a:pt x="240839" y="221928"/>
                </a:lnTo>
                <a:lnTo>
                  <a:pt x="274240" y="253793"/>
                </a:lnTo>
                <a:lnTo>
                  <a:pt x="293451" y="289782"/>
                </a:lnTo>
                <a:lnTo>
                  <a:pt x="299720" y="333501"/>
                </a:lnTo>
                <a:lnTo>
                  <a:pt x="298529" y="353460"/>
                </a:lnTo>
                <a:lnTo>
                  <a:pt x="280670" y="405002"/>
                </a:lnTo>
                <a:lnTo>
                  <a:pt x="242236" y="442614"/>
                </a:lnTo>
                <a:lnTo>
                  <a:pt x="206117" y="458706"/>
                </a:lnTo>
                <a:lnTo>
                  <a:pt x="163929" y="466846"/>
                </a:lnTo>
                <a:lnTo>
                  <a:pt x="140716" y="467867"/>
                </a:lnTo>
                <a:lnTo>
                  <a:pt x="123477" y="467627"/>
                </a:lnTo>
                <a:lnTo>
                  <a:pt x="69596" y="463930"/>
                </a:lnTo>
                <a:lnTo>
                  <a:pt x="16553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974" y="349630"/>
                </a:lnTo>
                <a:lnTo>
                  <a:pt x="50857" y="368276"/>
                </a:lnTo>
                <a:lnTo>
                  <a:pt x="57134" y="384397"/>
                </a:lnTo>
                <a:lnTo>
                  <a:pt x="84847" y="417641"/>
                </a:lnTo>
                <a:lnTo>
                  <a:pt x="131318" y="428625"/>
                </a:lnTo>
                <a:lnTo>
                  <a:pt x="140964" y="428216"/>
                </a:lnTo>
                <a:lnTo>
                  <a:pt x="181038" y="413194"/>
                </a:lnTo>
                <a:lnTo>
                  <a:pt x="201080" y="373729"/>
                </a:lnTo>
                <a:lnTo>
                  <a:pt x="201676" y="362965"/>
                </a:lnTo>
                <a:lnTo>
                  <a:pt x="201197" y="352938"/>
                </a:lnTo>
                <a:lnTo>
                  <a:pt x="183927" y="312165"/>
                </a:lnTo>
                <a:lnTo>
                  <a:pt x="148748" y="283892"/>
                </a:lnTo>
                <a:lnTo>
                  <a:pt x="108926" y="262310"/>
                </a:lnTo>
                <a:lnTo>
                  <a:pt x="96805" y="255619"/>
                </a:lnTo>
                <a:lnTo>
                  <a:pt x="64250" y="234590"/>
                </a:lnTo>
                <a:lnTo>
                  <a:pt x="31349" y="202152"/>
                </a:lnTo>
                <a:lnTo>
                  <a:pt x="11666" y="163476"/>
                </a:lnTo>
                <a:lnTo>
                  <a:pt x="7112" y="128650"/>
                </a:lnTo>
                <a:lnTo>
                  <a:pt x="8378" y="108787"/>
                </a:lnTo>
                <a:lnTo>
                  <a:pt x="27559" y="58674"/>
                </a:lnTo>
                <a:lnTo>
                  <a:pt x="68421" y="23276"/>
                </a:lnTo>
                <a:lnTo>
                  <a:pt x="106711" y="8411"/>
                </a:lnTo>
                <a:lnTo>
                  <a:pt x="151479" y="930"/>
                </a:lnTo>
                <a:lnTo>
                  <a:pt x="1761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10073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20" h="467994">
                <a:moveTo>
                  <a:pt x="176149" y="0"/>
                </a:moveTo>
                <a:lnTo>
                  <a:pt x="219404" y="1821"/>
                </a:lnTo>
                <a:lnTo>
                  <a:pt x="262191" y="7588"/>
                </a:lnTo>
                <a:lnTo>
                  <a:pt x="295021" y="14477"/>
                </a:lnTo>
                <a:lnTo>
                  <a:pt x="295021" y="111505"/>
                </a:lnTo>
                <a:lnTo>
                  <a:pt x="249174" y="111505"/>
                </a:lnTo>
                <a:lnTo>
                  <a:pt x="245794" y="98954"/>
                </a:lnTo>
                <a:lnTo>
                  <a:pt x="241950" y="87772"/>
                </a:lnTo>
                <a:lnTo>
                  <a:pt x="215433" y="50770"/>
                </a:lnTo>
                <a:lnTo>
                  <a:pt x="171196" y="39242"/>
                </a:lnTo>
                <a:lnTo>
                  <a:pt x="161911" y="39649"/>
                </a:lnTo>
                <a:lnTo>
                  <a:pt x="123539" y="54244"/>
                </a:lnTo>
                <a:lnTo>
                  <a:pt x="105068" y="88788"/>
                </a:lnTo>
                <a:lnTo>
                  <a:pt x="104521" y="97789"/>
                </a:lnTo>
                <a:lnTo>
                  <a:pt x="104995" y="107174"/>
                </a:lnTo>
                <a:lnTo>
                  <a:pt x="122142" y="145541"/>
                </a:lnTo>
                <a:lnTo>
                  <a:pt x="159146" y="173751"/>
                </a:lnTo>
                <a:lnTo>
                  <a:pt x="188975" y="190246"/>
                </a:lnTo>
                <a:lnTo>
                  <a:pt x="208454" y="200886"/>
                </a:lnTo>
                <a:lnTo>
                  <a:pt x="240839" y="221928"/>
                </a:lnTo>
                <a:lnTo>
                  <a:pt x="274240" y="253793"/>
                </a:lnTo>
                <a:lnTo>
                  <a:pt x="293451" y="289782"/>
                </a:lnTo>
                <a:lnTo>
                  <a:pt x="299720" y="333501"/>
                </a:lnTo>
                <a:lnTo>
                  <a:pt x="298529" y="353460"/>
                </a:lnTo>
                <a:lnTo>
                  <a:pt x="280670" y="405002"/>
                </a:lnTo>
                <a:lnTo>
                  <a:pt x="242236" y="442614"/>
                </a:lnTo>
                <a:lnTo>
                  <a:pt x="206117" y="458706"/>
                </a:lnTo>
                <a:lnTo>
                  <a:pt x="163929" y="466846"/>
                </a:lnTo>
                <a:lnTo>
                  <a:pt x="140715" y="467867"/>
                </a:lnTo>
                <a:lnTo>
                  <a:pt x="123477" y="467627"/>
                </a:lnTo>
                <a:lnTo>
                  <a:pt x="69596" y="463930"/>
                </a:lnTo>
                <a:lnTo>
                  <a:pt x="16553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974" y="349630"/>
                </a:lnTo>
                <a:lnTo>
                  <a:pt x="50857" y="368276"/>
                </a:lnTo>
                <a:lnTo>
                  <a:pt x="57134" y="384397"/>
                </a:lnTo>
                <a:lnTo>
                  <a:pt x="84847" y="417641"/>
                </a:lnTo>
                <a:lnTo>
                  <a:pt x="131317" y="428625"/>
                </a:lnTo>
                <a:lnTo>
                  <a:pt x="140964" y="428216"/>
                </a:lnTo>
                <a:lnTo>
                  <a:pt x="181038" y="413194"/>
                </a:lnTo>
                <a:lnTo>
                  <a:pt x="201080" y="373729"/>
                </a:lnTo>
                <a:lnTo>
                  <a:pt x="201675" y="362965"/>
                </a:lnTo>
                <a:lnTo>
                  <a:pt x="201197" y="352938"/>
                </a:lnTo>
                <a:lnTo>
                  <a:pt x="183927" y="312165"/>
                </a:lnTo>
                <a:lnTo>
                  <a:pt x="148748" y="283892"/>
                </a:lnTo>
                <a:lnTo>
                  <a:pt x="108926" y="262310"/>
                </a:lnTo>
                <a:lnTo>
                  <a:pt x="96805" y="255619"/>
                </a:lnTo>
                <a:lnTo>
                  <a:pt x="64250" y="234590"/>
                </a:lnTo>
                <a:lnTo>
                  <a:pt x="31349" y="202152"/>
                </a:lnTo>
                <a:lnTo>
                  <a:pt x="11666" y="163476"/>
                </a:lnTo>
                <a:lnTo>
                  <a:pt x="7112" y="128650"/>
                </a:lnTo>
                <a:lnTo>
                  <a:pt x="8378" y="108787"/>
                </a:lnTo>
                <a:lnTo>
                  <a:pt x="27559" y="58674"/>
                </a:lnTo>
                <a:lnTo>
                  <a:pt x="68421" y="23276"/>
                </a:lnTo>
                <a:lnTo>
                  <a:pt x="106711" y="8411"/>
                </a:lnTo>
                <a:lnTo>
                  <a:pt x="151479" y="930"/>
                </a:lnTo>
                <a:lnTo>
                  <a:pt x="1761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59941" y="1620978"/>
            <a:ext cx="7312025" cy="423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spcBef>
                <a:spcPts val="1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It </a:t>
            </a:r>
            <a:r>
              <a:rPr sz="3200" spc="-5" dirty="0">
                <a:latin typeface="Cambria"/>
                <a:cs typeface="Cambria"/>
              </a:rPr>
              <a:t>is </a:t>
            </a:r>
            <a:r>
              <a:rPr sz="3200" dirty="0">
                <a:latin typeface="Cambria"/>
                <a:cs typeface="Cambria"/>
              </a:rPr>
              <a:t>one </a:t>
            </a:r>
            <a:r>
              <a:rPr sz="3200" spc="-5" dirty="0">
                <a:latin typeface="Cambria"/>
                <a:cs typeface="Cambria"/>
              </a:rPr>
              <a:t>indicating </a:t>
            </a:r>
            <a:r>
              <a:rPr sz="3200" dirty="0">
                <a:latin typeface="Cambria"/>
                <a:cs typeface="Cambria"/>
              </a:rPr>
              <a:t>a </a:t>
            </a:r>
            <a:r>
              <a:rPr sz="3200" spc="-10" dirty="0">
                <a:latin typeface="Cambria"/>
                <a:cs typeface="Cambria"/>
              </a:rPr>
              <a:t>healthy response </a:t>
            </a:r>
            <a:r>
              <a:rPr sz="3200" dirty="0">
                <a:latin typeface="Cambria"/>
                <a:cs typeface="Cambria"/>
              </a:rPr>
              <a:t>of  a </a:t>
            </a:r>
            <a:r>
              <a:rPr sz="3200" spc="-5" dirty="0">
                <a:latin typeface="Cambria"/>
                <a:cs typeface="Cambria"/>
              </a:rPr>
              <a:t>patient </a:t>
            </a:r>
            <a:r>
              <a:rPr sz="3200" spc="-10" dirty="0">
                <a:latin typeface="Cambria"/>
                <a:cs typeface="Cambria"/>
              </a:rPr>
              <a:t>who </a:t>
            </a:r>
            <a:r>
              <a:rPr sz="3200" spc="-15" dirty="0">
                <a:latin typeface="Cambria"/>
                <a:cs typeface="Cambria"/>
              </a:rPr>
              <a:t>desire </a:t>
            </a:r>
            <a:r>
              <a:rPr sz="3200" dirty="0">
                <a:latin typeface="Cambria"/>
                <a:cs typeface="Cambria"/>
              </a:rPr>
              <a:t>a </a:t>
            </a:r>
            <a:r>
              <a:rPr sz="3200" spc="-5" dirty="0">
                <a:latin typeface="Cambria"/>
                <a:cs typeface="Cambria"/>
              </a:rPr>
              <a:t>higher </a:t>
            </a:r>
            <a:r>
              <a:rPr sz="3200" spc="-20" dirty="0">
                <a:latin typeface="Cambria"/>
                <a:cs typeface="Cambria"/>
              </a:rPr>
              <a:t>level </a:t>
            </a:r>
            <a:r>
              <a:rPr sz="3200" dirty="0">
                <a:latin typeface="Cambria"/>
                <a:cs typeface="Cambria"/>
              </a:rPr>
              <a:t>of  </a:t>
            </a:r>
            <a:r>
              <a:rPr sz="3200" spc="-10" dirty="0">
                <a:latin typeface="Cambria"/>
                <a:cs typeface="Cambria"/>
              </a:rPr>
              <a:t>wellness</a:t>
            </a:r>
            <a:endParaRPr sz="3200">
              <a:latin typeface="Cambria"/>
              <a:cs typeface="Cambria"/>
            </a:endParaRPr>
          </a:p>
          <a:p>
            <a:pPr marL="287020" indent="-274320">
              <a:spcBef>
                <a:spcPts val="6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Eg:</a:t>
            </a:r>
            <a:endParaRPr sz="3200">
              <a:latin typeface="Cambria"/>
              <a:cs typeface="Cambria"/>
            </a:endParaRPr>
          </a:p>
          <a:p>
            <a:pPr marL="287020" indent="-274320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10" dirty="0">
                <a:latin typeface="Cambria"/>
                <a:cs typeface="Cambria"/>
              </a:rPr>
              <a:t>Individual</a:t>
            </a:r>
            <a:r>
              <a:rPr sz="3200" spc="-2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coping</a:t>
            </a:r>
            <a:endParaRPr sz="3200">
              <a:latin typeface="Cambria"/>
              <a:cs typeface="Cambria"/>
            </a:endParaRPr>
          </a:p>
          <a:p>
            <a:pPr marL="287020" indent="-274320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35" dirty="0">
                <a:latin typeface="Cambria"/>
                <a:cs typeface="Cambria"/>
              </a:rPr>
              <a:t>Family</a:t>
            </a:r>
            <a:r>
              <a:rPr sz="3200" spc="-1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coping</a:t>
            </a:r>
            <a:endParaRPr sz="3200">
              <a:latin typeface="Cambria"/>
              <a:cs typeface="Cambria"/>
            </a:endParaRPr>
          </a:p>
          <a:p>
            <a:pPr marL="286385" marR="5715" indent="-274320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  <a:tab pos="2115820" algn="l"/>
                <a:tab pos="2887345" algn="l"/>
                <a:tab pos="4833620" algn="l"/>
                <a:tab pos="6566534" algn="l"/>
              </a:tabLst>
            </a:pPr>
            <a:r>
              <a:rPr sz="3200" spc="-60" dirty="0">
                <a:latin typeface="Cambria"/>
                <a:cs typeface="Cambria"/>
              </a:rPr>
              <a:t>P</a:t>
            </a:r>
            <a:r>
              <a:rPr sz="3200" dirty="0">
                <a:latin typeface="Cambria"/>
                <a:cs typeface="Cambria"/>
              </a:rPr>
              <a:t>o</a:t>
            </a:r>
            <a:r>
              <a:rPr sz="3200" spc="-25" dirty="0">
                <a:latin typeface="Cambria"/>
                <a:cs typeface="Cambria"/>
              </a:rPr>
              <a:t>t</a:t>
            </a:r>
            <a:r>
              <a:rPr sz="3200" dirty="0">
                <a:latin typeface="Cambria"/>
                <a:cs typeface="Cambria"/>
              </a:rPr>
              <a:t>en</a:t>
            </a:r>
            <a:r>
              <a:rPr sz="3200" spc="-10" dirty="0">
                <a:latin typeface="Cambria"/>
                <a:cs typeface="Cambria"/>
              </a:rPr>
              <a:t>t</a:t>
            </a:r>
            <a:r>
              <a:rPr sz="3200" dirty="0">
                <a:latin typeface="Cambria"/>
                <a:cs typeface="Cambria"/>
              </a:rPr>
              <a:t>ial	</a:t>
            </a:r>
            <a:r>
              <a:rPr sz="3200" spc="-35" dirty="0">
                <a:latin typeface="Cambria"/>
                <a:cs typeface="Cambria"/>
              </a:rPr>
              <a:t>f</a:t>
            </a:r>
            <a:r>
              <a:rPr sz="3200" dirty="0">
                <a:latin typeface="Cambria"/>
                <a:cs typeface="Cambria"/>
              </a:rPr>
              <a:t>or	en</a:t>
            </a:r>
            <a:r>
              <a:rPr sz="3200" spc="-15" dirty="0">
                <a:latin typeface="Cambria"/>
                <a:cs typeface="Cambria"/>
              </a:rPr>
              <a:t>h</a:t>
            </a:r>
            <a:r>
              <a:rPr sz="3200" spc="-5" dirty="0">
                <a:latin typeface="Cambria"/>
                <a:cs typeface="Cambria"/>
              </a:rPr>
              <a:t>ance</a:t>
            </a:r>
            <a:r>
              <a:rPr sz="3200" dirty="0">
                <a:latin typeface="Cambria"/>
                <a:cs typeface="Cambria"/>
              </a:rPr>
              <a:t>d	</a:t>
            </a:r>
            <a:r>
              <a:rPr sz="3200" spc="-10" dirty="0">
                <a:latin typeface="Cambria"/>
                <a:cs typeface="Cambria"/>
              </a:rPr>
              <a:t>s</a:t>
            </a:r>
            <a:r>
              <a:rPr sz="3200" spc="-5" dirty="0">
                <a:latin typeface="Cambria"/>
                <a:cs typeface="Cambria"/>
              </a:rPr>
              <a:t>piri</a:t>
            </a:r>
            <a:r>
              <a:rPr sz="3200" spc="-15" dirty="0">
                <a:latin typeface="Cambria"/>
                <a:cs typeface="Cambria"/>
              </a:rPr>
              <a:t>t</a:t>
            </a:r>
            <a:r>
              <a:rPr sz="3200" spc="-5" dirty="0">
                <a:latin typeface="Cambria"/>
                <a:cs typeface="Cambria"/>
              </a:rPr>
              <a:t>u</a:t>
            </a:r>
            <a:r>
              <a:rPr sz="3200" spc="-15" dirty="0">
                <a:latin typeface="Cambria"/>
                <a:cs typeface="Cambria"/>
              </a:rPr>
              <a:t>a</a:t>
            </a:r>
            <a:r>
              <a:rPr sz="3200" dirty="0">
                <a:latin typeface="Cambria"/>
                <a:cs typeface="Cambria"/>
              </a:rPr>
              <a:t>l	</a:t>
            </a:r>
            <a:r>
              <a:rPr sz="3200" spc="-30" dirty="0">
                <a:latin typeface="Cambria"/>
                <a:cs typeface="Cambria"/>
              </a:rPr>
              <a:t>w</a:t>
            </a:r>
            <a:r>
              <a:rPr sz="3200" dirty="0">
                <a:latin typeface="Cambria"/>
                <a:cs typeface="Cambria"/>
              </a:rPr>
              <a:t>ell  </a:t>
            </a:r>
            <a:r>
              <a:rPr sz="3200" spc="-5" dirty="0">
                <a:latin typeface="Cambria"/>
                <a:cs typeface="Cambria"/>
              </a:rPr>
              <a:t>being</a:t>
            </a:r>
            <a:endParaRPr sz="32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63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519</Words>
  <Application>Microsoft Office PowerPoint</Application>
  <PresentationFormat>Widescreen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is a clinical judgment that a problem  does not exist, but the presence of risk  factors indicates that a problem is likely  to develop unless nurses 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cchangala@yahoo.com</dc:creator>
  <cp:lastModifiedBy>cchangala@yahoo.com</cp:lastModifiedBy>
  <cp:revision>5</cp:revision>
  <dcterms:created xsi:type="dcterms:W3CDTF">2020-04-27T10:39:56Z</dcterms:created>
  <dcterms:modified xsi:type="dcterms:W3CDTF">2020-04-29T06:41:37Z</dcterms:modified>
</cp:coreProperties>
</file>